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54"/>
  </p:notesMasterIdLst>
  <p:handoutMasterIdLst>
    <p:handoutMasterId r:id="rId55"/>
  </p:handoutMasterIdLst>
  <p:sldIdLst>
    <p:sldId id="1603" r:id="rId2"/>
    <p:sldId id="1696" r:id="rId3"/>
    <p:sldId id="1649" r:id="rId4"/>
    <p:sldId id="1698" r:id="rId5"/>
    <p:sldId id="1699" r:id="rId6"/>
    <p:sldId id="1651" r:id="rId7"/>
    <p:sldId id="1731" r:id="rId8"/>
    <p:sldId id="1732" r:id="rId9"/>
    <p:sldId id="1733" r:id="rId10"/>
    <p:sldId id="1734" r:id="rId11"/>
    <p:sldId id="1735" r:id="rId12"/>
    <p:sldId id="1736" r:id="rId13"/>
    <p:sldId id="1737" r:id="rId14"/>
    <p:sldId id="1738" r:id="rId15"/>
    <p:sldId id="1739" r:id="rId16"/>
    <p:sldId id="1740" r:id="rId17"/>
    <p:sldId id="1741" r:id="rId18"/>
    <p:sldId id="1660" r:id="rId19"/>
    <p:sldId id="1702" r:id="rId20"/>
    <p:sldId id="1703" r:id="rId21"/>
    <p:sldId id="1706" r:id="rId22"/>
    <p:sldId id="1707" r:id="rId23"/>
    <p:sldId id="1708" r:id="rId24"/>
    <p:sldId id="1709" r:id="rId25"/>
    <p:sldId id="1710" r:id="rId26"/>
    <p:sldId id="1711" r:id="rId27"/>
    <p:sldId id="1712" r:id="rId28"/>
    <p:sldId id="1713" r:id="rId29"/>
    <p:sldId id="1714" r:id="rId30"/>
    <p:sldId id="1715" r:id="rId31"/>
    <p:sldId id="1716" r:id="rId32"/>
    <p:sldId id="1717" r:id="rId33"/>
    <p:sldId id="1718" r:id="rId34"/>
    <p:sldId id="1719" r:id="rId35"/>
    <p:sldId id="1720" r:id="rId36"/>
    <p:sldId id="1721" r:id="rId37"/>
    <p:sldId id="1722" r:id="rId38"/>
    <p:sldId id="1723" r:id="rId39"/>
    <p:sldId id="1724" r:id="rId40"/>
    <p:sldId id="1725" r:id="rId41"/>
    <p:sldId id="1726" r:id="rId42"/>
    <p:sldId id="1727" r:id="rId43"/>
    <p:sldId id="1728" r:id="rId44"/>
    <p:sldId id="1729" r:id="rId45"/>
    <p:sldId id="1746" r:id="rId46"/>
    <p:sldId id="1747" r:id="rId47"/>
    <p:sldId id="1748" r:id="rId48"/>
    <p:sldId id="1749" r:id="rId49"/>
    <p:sldId id="1750" r:id="rId50"/>
    <p:sldId id="1751" r:id="rId51"/>
    <p:sldId id="1752" r:id="rId52"/>
    <p:sldId id="1701" r:id="rId53"/>
  </p:sldIdLst>
  <p:sldSz cx="12192000" cy="6858000"/>
  <p:notesSz cx="6888163" cy="100203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4">
          <p15:clr>
            <a:srgbClr val="A4A3A4"/>
          </p15:clr>
        </p15:guide>
        <p15:guide id="4" orient="horz" pos="192">
          <p15:clr>
            <a:srgbClr val="A4A3A4"/>
          </p15:clr>
        </p15:guide>
        <p15:guide id="5" orient="horz" pos="1071">
          <p15:clr>
            <a:srgbClr val="A4A3A4"/>
          </p15:clr>
        </p15:guide>
        <p15:guide id="6" pos="3840">
          <p15:clr>
            <a:srgbClr val="A4A3A4"/>
          </p15:clr>
        </p15:guide>
        <p15:guide id="7" pos="704">
          <p15:clr>
            <a:srgbClr val="A4A3A4"/>
          </p15:clr>
        </p15:guide>
        <p15:guide id="8" pos="7104">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3"/>
    <a:srgbClr val="752419"/>
    <a:srgbClr val="B23725"/>
    <a:srgbClr val="313C60"/>
    <a:srgbClr val="2E75B6"/>
    <a:srgbClr val="6283F4"/>
    <a:srgbClr val="225326"/>
    <a:srgbClr val="49256D"/>
    <a:srgbClr val="6C2A37"/>
    <a:srgbClr val="983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6262" autoAdjust="0"/>
  </p:normalViewPr>
  <p:slideViewPr>
    <p:cSldViewPr>
      <p:cViewPr varScale="1">
        <p:scale>
          <a:sx n="69" d="100"/>
          <a:sy n="69" d="100"/>
        </p:scale>
        <p:origin x="864" y="72"/>
      </p:cViewPr>
      <p:guideLst>
        <p:guide orient="horz" pos="2160"/>
        <p:guide orient="horz" pos="945"/>
        <p:guide orient="horz" pos="3884"/>
        <p:guide orient="horz" pos="192"/>
        <p:guide orient="horz" pos="1071"/>
        <p:guide pos="3840"/>
        <p:guide pos="704"/>
        <p:guide pos="7104"/>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9" d="100"/>
          <a:sy n="89" d="100"/>
        </p:scale>
        <p:origin x="3762" y="9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F511999-6D29-4EE3-8D20-1282A636F3CF}"/>
              </a:ext>
            </a:extLst>
          </p:cNvPr>
          <p:cNvSpPr>
            <a:spLocks noGrp="1"/>
          </p:cNvSpPr>
          <p:nvPr>
            <p:ph type="hdr" sz="quarter"/>
          </p:nvPr>
        </p:nvSpPr>
        <p:spPr>
          <a:xfrm>
            <a:off x="0" y="0"/>
            <a:ext cx="2984500" cy="501650"/>
          </a:xfrm>
          <a:prstGeom prst="rect">
            <a:avLst/>
          </a:prstGeom>
        </p:spPr>
        <p:txBody>
          <a:bodyPr vert="horz" wrap="square" lIns="96616" tIns="48308" rIns="96616" bIns="48308" numCol="1" anchor="t" anchorCtr="0" compatLnSpc="1">
            <a:prstTxWarp prst="textNoShape">
              <a:avLst/>
            </a:prstTxWarp>
          </a:bodyPr>
          <a:lstStyle>
            <a:lvl1pPr eaLnBrk="1" hangingPunct="1">
              <a:defRPr sz="1300">
                <a:solidFill>
                  <a:schemeClr val="tx2"/>
                </a:solidFill>
              </a:defRPr>
            </a:lvl1pPr>
          </a:lstStyle>
          <a:p>
            <a:pPr>
              <a:defRPr/>
            </a:pPr>
            <a:endParaRPr lang="ru-RU"/>
          </a:p>
        </p:txBody>
      </p:sp>
      <p:sp>
        <p:nvSpPr>
          <p:cNvPr id="3" name="Дата 2">
            <a:extLst>
              <a:ext uri="{FF2B5EF4-FFF2-40B4-BE49-F238E27FC236}">
                <a16:creationId xmlns:a16="http://schemas.microsoft.com/office/drawing/2014/main" id="{534AB560-B5FC-4105-A4FB-F27BD8E3DBF0}"/>
              </a:ext>
            </a:extLst>
          </p:cNvPr>
          <p:cNvSpPr>
            <a:spLocks noGrp="1"/>
          </p:cNvSpPr>
          <p:nvPr>
            <p:ph type="dt" sz="quarter" idx="1"/>
          </p:nvPr>
        </p:nvSpPr>
        <p:spPr>
          <a:xfrm>
            <a:off x="3902075" y="0"/>
            <a:ext cx="2984500" cy="501650"/>
          </a:xfrm>
          <a:prstGeom prst="rect">
            <a:avLst/>
          </a:prstGeom>
        </p:spPr>
        <p:txBody>
          <a:bodyPr vert="horz" wrap="square" lIns="96616" tIns="48308" rIns="96616" bIns="48308" numCol="1" anchor="t" anchorCtr="0" compatLnSpc="1">
            <a:prstTxWarp prst="textNoShape">
              <a:avLst/>
            </a:prstTxWarp>
          </a:bodyPr>
          <a:lstStyle>
            <a:lvl1pPr algn="r" eaLnBrk="1" hangingPunct="1">
              <a:defRPr sz="1300">
                <a:solidFill>
                  <a:schemeClr val="tx2"/>
                </a:solidFill>
              </a:defRPr>
            </a:lvl1pPr>
          </a:lstStyle>
          <a:p>
            <a:pPr>
              <a:defRPr/>
            </a:pPr>
            <a:fld id="{150ACFD7-5A1E-42E4-A82B-7B17C05F1BAA}" type="datetime1">
              <a:rPr lang="ru-RU"/>
              <a:pPr>
                <a:defRPr/>
              </a:pPr>
              <a:t>05.09.2023</a:t>
            </a:fld>
            <a:endParaRPr lang="ru-RU"/>
          </a:p>
        </p:txBody>
      </p:sp>
      <p:sp>
        <p:nvSpPr>
          <p:cNvPr id="4" name="Нижний колонтитул 3">
            <a:extLst>
              <a:ext uri="{FF2B5EF4-FFF2-40B4-BE49-F238E27FC236}">
                <a16:creationId xmlns:a16="http://schemas.microsoft.com/office/drawing/2014/main" id="{7DB553FE-6F25-453C-A980-38DFA7D2467B}"/>
              </a:ext>
            </a:extLst>
          </p:cNvPr>
          <p:cNvSpPr>
            <a:spLocks noGrp="1"/>
          </p:cNvSpPr>
          <p:nvPr>
            <p:ph type="ftr" sz="quarter" idx="2"/>
          </p:nvPr>
        </p:nvSpPr>
        <p:spPr>
          <a:xfrm>
            <a:off x="0" y="9517063"/>
            <a:ext cx="2984500" cy="501650"/>
          </a:xfrm>
          <a:prstGeom prst="rect">
            <a:avLst/>
          </a:prstGeom>
        </p:spPr>
        <p:txBody>
          <a:bodyPr vert="horz" wrap="square" lIns="96616" tIns="48308" rIns="96616" bIns="48308" numCol="1" anchor="b" anchorCtr="0" compatLnSpc="1">
            <a:prstTxWarp prst="textNoShape">
              <a:avLst/>
            </a:prstTxWarp>
          </a:bodyPr>
          <a:lstStyle>
            <a:lvl1pPr eaLnBrk="1" hangingPunct="1">
              <a:defRPr sz="1300">
                <a:solidFill>
                  <a:schemeClr val="tx2"/>
                </a:solidFill>
              </a:defRPr>
            </a:lvl1pPr>
          </a:lstStyle>
          <a:p>
            <a:pPr>
              <a:defRPr/>
            </a:pPr>
            <a:endParaRPr lang="ru-RU"/>
          </a:p>
        </p:txBody>
      </p:sp>
      <p:sp>
        <p:nvSpPr>
          <p:cNvPr id="5" name="Номер слайда 4">
            <a:extLst>
              <a:ext uri="{FF2B5EF4-FFF2-40B4-BE49-F238E27FC236}">
                <a16:creationId xmlns:a16="http://schemas.microsoft.com/office/drawing/2014/main" id="{30AA64DF-F9F4-47F2-8D1B-14DDD74739E4}"/>
              </a:ext>
            </a:extLst>
          </p:cNvPr>
          <p:cNvSpPr>
            <a:spLocks noGrp="1"/>
          </p:cNvSpPr>
          <p:nvPr>
            <p:ph type="sldNum" sz="quarter" idx="3"/>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a:solidFill>
                  <a:schemeClr val="tx2"/>
                </a:solidFill>
              </a:defRPr>
            </a:lvl1pPr>
          </a:lstStyle>
          <a:p>
            <a:pPr>
              <a:defRPr/>
            </a:pPr>
            <a:fld id="{C45C639F-4909-48AD-BFA9-176E4136BAAA}" type="slidenum">
              <a:rPr lang="ru-RU" altLang="ru-RU"/>
              <a:pPr>
                <a:defRPr/>
              </a:pPr>
              <a:t>‹#›</a:t>
            </a:fld>
            <a:endParaRPr lang="ru-RU" altLang="ru-RU"/>
          </a:p>
        </p:txBody>
      </p:sp>
    </p:spTree>
    <p:extLst>
      <p:ext uri="{BB962C8B-B14F-4D97-AF65-F5344CB8AC3E}">
        <p14:creationId xmlns:p14="http://schemas.microsoft.com/office/powerpoint/2010/main" val="2374713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914E24FA-E4F4-4961-A020-05EFACEE6E26}"/>
              </a:ext>
            </a:extLst>
          </p:cNvPr>
          <p:cNvSpPr>
            <a:spLocks noGrp="1"/>
          </p:cNvSpPr>
          <p:nvPr>
            <p:ph type="hdr" sz="quarter"/>
          </p:nvPr>
        </p:nvSpPr>
        <p:spPr>
          <a:xfrm>
            <a:off x="0" y="0"/>
            <a:ext cx="2984500" cy="501650"/>
          </a:xfrm>
          <a:prstGeom prst="rect">
            <a:avLst/>
          </a:prstGeom>
        </p:spPr>
        <p:txBody>
          <a:bodyPr vert="horz" wrap="square" lIns="96616" tIns="48308" rIns="96616" bIns="48308" numCol="1" anchor="t" anchorCtr="0" compatLnSpc="1">
            <a:prstTxWarp prst="textNoShape">
              <a:avLst/>
            </a:prstTxWarp>
          </a:bodyPr>
          <a:lstStyle>
            <a:lvl1pPr eaLnBrk="1" hangingPunct="1">
              <a:defRPr sz="1300">
                <a:solidFill>
                  <a:schemeClr val="tx2"/>
                </a:solidFill>
              </a:defRPr>
            </a:lvl1pPr>
          </a:lstStyle>
          <a:p>
            <a:pPr>
              <a:defRPr/>
            </a:pPr>
            <a:endParaRPr lang="ru-RU"/>
          </a:p>
        </p:txBody>
      </p:sp>
      <p:sp>
        <p:nvSpPr>
          <p:cNvPr id="3" name="Дата 2">
            <a:extLst>
              <a:ext uri="{FF2B5EF4-FFF2-40B4-BE49-F238E27FC236}">
                <a16:creationId xmlns:a16="http://schemas.microsoft.com/office/drawing/2014/main" id="{EB7478BD-EE29-4F5A-BA6A-7A5ED036D786}"/>
              </a:ext>
            </a:extLst>
          </p:cNvPr>
          <p:cNvSpPr>
            <a:spLocks noGrp="1"/>
          </p:cNvSpPr>
          <p:nvPr>
            <p:ph type="dt" idx="1"/>
          </p:nvPr>
        </p:nvSpPr>
        <p:spPr>
          <a:xfrm>
            <a:off x="3902075" y="0"/>
            <a:ext cx="2984500" cy="501650"/>
          </a:xfrm>
          <a:prstGeom prst="rect">
            <a:avLst/>
          </a:prstGeom>
        </p:spPr>
        <p:txBody>
          <a:bodyPr vert="horz" wrap="square" lIns="96616" tIns="48308" rIns="96616" bIns="48308" numCol="1" anchor="t" anchorCtr="0" compatLnSpc="1">
            <a:prstTxWarp prst="textNoShape">
              <a:avLst/>
            </a:prstTxWarp>
          </a:bodyPr>
          <a:lstStyle>
            <a:lvl1pPr algn="r" eaLnBrk="1" hangingPunct="1">
              <a:defRPr sz="1300">
                <a:solidFill>
                  <a:schemeClr val="tx2"/>
                </a:solidFill>
              </a:defRPr>
            </a:lvl1pPr>
          </a:lstStyle>
          <a:p>
            <a:pPr>
              <a:defRPr/>
            </a:pPr>
            <a:fld id="{FF8ECCD8-2890-4F3F-A300-38A7997ABA3B}" type="datetime1">
              <a:rPr lang="ru-RU"/>
              <a:pPr>
                <a:defRPr/>
              </a:pPr>
              <a:t>05.09.2023</a:t>
            </a:fld>
            <a:endParaRPr lang="ru-RU"/>
          </a:p>
        </p:txBody>
      </p:sp>
      <p:sp>
        <p:nvSpPr>
          <p:cNvPr id="4" name="Образ слайда 3">
            <a:extLst>
              <a:ext uri="{FF2B5EF4-FFF2-40B4-BE49-F238E27FC236}">
                <a16:creationId xmlns:a16="http://schemas.microsoft.com/office/drawing/2014/main" id="{97AE41AB-7186-4A25-B097-C3E157CC1D86}"/>
              </a:ext>
            </a:extLst>
          </p:cNvPr>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pPr lvl="0"/>
            <a:endParaRPr lang="ru-RU" noProof="0"/>
          </a:p>
        </p:txBody>
      </p:sp>
      <p:sp>
        <p:nvSpPr>
          <p:cNvPr id="5" name="Заметки 4">
            <a:extLst>
              <a:ext uri="{FF2B5EF4-FFF2-40B4-BE49-F238E27FC236}">
                <a16:creationId xmlns:a16="http://schemas.microsoft.com/office/drawing/2014/main" id="{ABF65F3C-3E16-4422-AED7-BF2BF40A2FB6}"/>
              </a:ext>
            </a:extLst>
          </p:cNvPr>
          <p:cNvSpPr>
            <a:spLocks noGrp="1"/>
          </p:cNvSpPr>
          <p:nvPr>
            <p:ph type="body" sz="quarter" idx="3"/>
          </p:nvPr>
        </p:nvSpPr>
        <p:spPr>
          <a:xfrm>
            <a:off x="688975" y="4759325"/>
            <a:ext cx="5510213" cy="4510088"/>
          </a:xfrm>
          <a:prstGeom prst="rect">
            <a:avLst/>
          </a:prstGeom>
        </p:spPr>
        <p:txBody>
          <a:bodyPr vert="horz" wrap="square" lIns="96616" tIns="48308" rIns="96616" bIns="48308" numCol="1" anchor="t" anchorCtr="0" compatLnSpc="1">
            <a:prstTxWarp prst="textNoShape">
              <a:avLst/>
            </a:prstTxWarp>
          </a:bodyPr>
          <a:lstStyle/>
          <a:p>
            <a:pPr lvl="0"/>
            <a:r>
              <a:rPr lang="ru-RU" noProof="0"/>
              <a:t>Щелкните, чтобы изменить стили текста образца слайда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E5573AAE-2D1B-4BC1-B737-30020805B55B}"/>
              </a:ext>
            </a:extLst>
          </p:cNvPr>
          <p:cNvSpPr>
            <a:spLocks noGrp="1"/>
          </p:cNvSpPr>
          <p:nvPr>
            <p:ph type="ftr" sz="quarter" idx="4"/>
          </p:nvPr>
        </p:nvSpPr>
        <p:spPr>
          <a:xfrm>
            <a:off x="0" y="9517063"/>
            <a:ext cx="2984500" cy="501650"/>
          </a:xfrm>
          <a:prstGeom prst="rect">
            <a:avLst/>
          </a:prstGeom>
        </p:spPr>
        <p:txBody>
          <a:bodyPr vert="horz" wrap="square" lIns="96616" tIns="48308" rIns="96616" bIns="48308" numCol="1" anchor="b" anchorCtr="0" compatLnSpc="1">
            <a:prstTxWarp prst="textNoShape">
              <a:avLst/>
            </a:prstTxWarp>
          </a:bodyPr>
          <a:lstStyle>
            <a:lvl1pPr eaLnBrk="1" hangingPunct="1">
              <a:defRPr sz="1300">
                <a:solidFill>
                  <a:schemeClr val="tx2"/>
                </a:solidFill>
              </a:defRPr>
            </a:lvl1pPr>
          </a:lstStyle>
          <a:p>
            <a:pPr>
              <a:defRPr/>
            </a:pPr>
            <a:endParaRPr lang="ru-RU"/>
          </a:p>
        </p:txBody>
      </p:sp>
      <p:sp>
        <p:nvSpPr>
          <p:cNvPr id="7" name="Номер слайда 6">
            <a:extLst>
              <a:ext uri="{FF2B5EF4-FFF2-40B4-BE49-F238E27FC236}">
                <a16:creationId xmlns:a16="http://schemas.microsoft.com/office/drawing/2014/main" id="{3D80F987-8D5A-4B03-8B3E-584A105929DB}"/>
              </a:ext>
            </a:extLst>
          </p:cNvPr>
          <p:cNvSpPr>
            <a:spLocks noGrp="1"/>
          </p:cNvSpPr>
          <p:nvPr>
            <p:ph type="sldNum" sz="quarter" idx="5"/>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a:solidFill>
                  <a:schemeClr val="tx2"/>
                </a:solidFill>
              </a:defRPr>
            </a:lvl1pPr>
          </a:lstStyle>
          <a:p>
            <a:pPr>
              <a:defRPr/>
            </a:pPr>
            <a:fld id="{477D240C-12AE-4319-9A8F-DD19C6ED29A3}" type="slidenum">
              <a:rPr lang="ru-RU" altLang="ru-RU"/>
              <a:pPr>
                <a:defRPr/>
              </a:pPr>
              <a:t>‹#›</a:t>
            </a:fld>
            <a:endParaRPr lang="ru-RU" altLang="ru-RU"/>
          </a:p>
        </p:txBody>
      </p:sp>
    </p:spTree>
    <p:extLst>
      <p:ext uri="{BB962C8B-B14F-4D97-AF65-F5344CB8AC3E}">
        <p14:creationId xmlns:p14="http://schemas.microsoft.com/office/powerpoint/2010/main" val="3021467177"/>
      </p:ext>
    </p:extLst>
  </p:cSld>
  <p:clrMap bg1="lt1" tx1="dk1" bg2="lt2" tx2="dk2" accent1="accent1" accent2="accent2" accent3="accent3" accent4="accent4" accent5="accent5" accent6="accent6" hlink="hlink" folHlink="folHlink"/>
  <p:hf hdr="0" ftr="0" dt="0"/>
  <p:notesStyle>
    <a:lvl1pPr algn="l" defTabSz="1217613" rtl="0" eaLnBrk="0" fontAlgn="base" hangingPunct="0">
      <a:spcBef>
        <a:spcPct val="30000"/>
      </a:spcBef>
      <a:spcAft>
        <a:spcPct val="0"/>
      </a:spcAft>
      <a:defRPr sz="1600" kern="1200">
        <a:solidFill>
          <a:schemeClr val="tx2"/>
        </a:solidFill>
        <a:latin typeface="Calibri" panose="020F0502020204030204" pitchFamily="34" charset="0"/>
        <a:ea typeface="+mn-ea"/>
        <a:cs typeface="+mn-cs"/>
      </a:defRPr>
    </a:lvl1pPr>
    <a:lvl2pPr marL="608013" algn="l" defTabSz="1217613" rtl="0" eaLnBrk="0" fontAlgn="base" hangingPunct="0">
      <a:spcBef>
        <a:spcPct val="30000"/>
      </a:spcBef>
      <a:spcAft>
        <a:spcPct val="0"/>
      </a:spcAft>
      <a:defRPr sz="1600" kern="1200">
        <a:solidFill>
          <a:schemeClr val="tx2"/>
        </a:solidFill>
        <a:latin typeface="Calibri" panose="020F0502020204030204" pitchFamily="34" charset="0"/>
        <a:ea typeface="+mn-ea"/>
        <a:cs typeface="+mn-cs"/>
      </a:defRPr>
    </a:lvl2pPr>
    <a:lvl3pPr marL="1217613" algn="l" defTabSz="1217613" rtl="0" eaLnBrk="0" fontAlgn="base" hangingPunct="0">
      <a:spcBef>
        <a:spcPct val="30000"/>
      </a:spcBef>
      <a:spcAft>
        <a:spcPct val="0"/>
      </a:spcAft>
      <a:defRPr sz="1600" kern="1200">
        <a:solidFill>
          <a:schemeClr val="tx2"/>
        </a:solidFill>
        <a:latin typeface="Calibri" panose="020F0502020204030204" pitchFamily="34" charset="0"/>
        <a:ea typeface="+mn-ea"/>
        <a:cs typeface="+mn-cs"/>
      </a:defRPr>
    </a:lvl3pPr>
    <a:lvl4pPr marL="1827213" algn="l" defTabSz="1217613" rtl="0" eaLnBrk="0" fontAlgn="base" hangingPunct="0">
      <a:spcBef>
        <a:spcPct val="30000"/>
      </a:spcBef>
      <a:spcAft>
        <a:spcPct val="0"/>
      </a:spcAft>
      <a:defRPr sz="1600" kern="1200">
        <a:solidFill>
          <a:schemeClr val="tx2"/>
        </a:solidFill>
        <a:latin typeface="Calibri" panose="020F0502020204030204" pitchFamily="34" charset="0"/>
        <a:ea typeface="+mn-ea"/>
        <a:cs typeface="+mn-cs"/>
      </a:defRPr>
    </a:lvl4pPr>
    <a:lvl5pPr marL="2436813" algn="l" defTabSz="1217613" rtl="0" eaLnBrk="0" fontAlgn="base" hangingPunct="0">
      <a:spcBef>
        <a:spcPct val="30000"/>
      </a:spcBef>
      <a:spcAft>
        <a:spcPct val="0"/>
      </a:spcAft>
      <a:defRPr sz="1600" kern="1200">
        <a:solidFill>
          <a:schemeClr val="tx2"/>
        </a:solidFill>
        <a:latin typeface="Calibri" panose="020F0502020204030204" pitchFamily="34"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780A6A-8DAD-4126-8D47-CE143CE6CF21}" type="slidenum">
              <a:rPr lang="ru-RU" smtClean="0"/>
              <a:t>51</a:t>
            </a:fld>
            <a:endParaRPr lang="ru-RU"/>
          </a:p>
        </p:txBody>
      </p:sp>
    </p:spTree>
    <p:extLst>
      <p:ext uri="{BB962C8B-B14F-4D97-AF65-F5344CB8AC3E}">
        <p14:creationId xmlns:p14="http://schemas.microsoft.com/office/powerpoint/2010/main" val="1287785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Группа 6" descr="Стопка книг"/>
          <p:cNvGrpSpPr>
            <a:grpSpLocks/>
          </p:cNvGrpSpPr>
          <p:nvPr userDrawn="1"/>
        </p:nvGrpSpPr>
        <p:grpSpPr bwMode="auto">
          <a:xfrm>
            <a:off x="0" y="0"/>
            <a:ext cx="12193588" cy="6858000"/>
            <a:chOff x="0" y="0"/>
            <a:chExt cx="12190572" cy="6858000"/>
          </a:xfrm>
        </p:grpSpPr>
        <p:sp>
          <p:nvSpPr>
            <p:cNvPr id="5" name="Прямоугольник 4">
              <a:extLst>
                <a:ext uri="{FF2B5EF4-FFF2-40B4-BE49-F238E27FC236}">
                  <a16:creationId xmlns:a16="http://schemas.microsoft.com/office/drawing/2014/main" id="{1498669A-152E-4F03-841A-493ABFFB2986}"/>
                </a:ext>
              </a:extLst>
            </p:cNvPr>
            <p:cNvSpPr/>
            <p:nvPr/>
          </p:nvSpPr>
          <p:spPr>
            <a:xfrm>
              <a:off x="1588" y="0"/>
              <a:ext cx="12188984"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eaLnBrk="1" hangingPunct="1">
                <a:defRPr/>
              </a:pPr>
              <a:endParaRPr lang="ru-RU" sz="2400">
                <a:solidFill>
                  <a:srgbClr val="FFFFFF"/>
                </a:solidFill>
              </a:endParaRPr>
            </a:p>
          </p:txBody>
        </p:sp>
        <p:grpSp>
          <p:nvGrpSpPr>
            <p:cNvPr id="6" name="Группа 8"/>
            <p:cNvGrpSpPr>
              <a:grpSpLocks/>
            </p:cNvGrpSpPr>
            <p:nvPr/>
          </p:nvGrpSpPr>
          <p:grpSpPr bwMode="auto">
            <a:xfrm>
              <a:off x="0" y="0"/>
              <a:ext cx="4726044" cy="6858000"/>
              <a:chOff x="0" y="0"/>
              <a:chExt cx="4726044" cy="6858000"/>
            </a:xfrm>
          </p:grpSpPr>
          <p:pic>
            <p:nvPicPr>
              <p:cNvPr id="7" name="Рисунок 9" descr="Стопка кни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9159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a:extLst>
                  <a:ext uri="{FF2B5EF4-FFF2-40B4-BE49-F238E27FC236}">
                    <a16:creationId xmlns:a16="http://schemas.microsoft.com/office/drawing/2014/main" id="{0C54EA12-F9DC-4C38-8292-3F4BF15EF087}"/>
                  </a:ext>
                </a:extLst>
              </p:cNvPr>
              <p:cNvSpPr/>
              <p:nvPr/>
            </p:nvSpPr>
            <p:spPr>
              <a:xfrm>
                <a:off x="4589915" y="0"/>
                <a:ext cx="1364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2400">
                  <a:solidFill>
                    <a:srgbClr val="FFFFFF"/>
                  </a:solidFill>
                </a:endParaRPr>
              </a:p>
            </p:txBody>
          </p:sp>
        </p:grpSp>
      </p:grpSp>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9" name="Дата 3">
            <a:extLst>
              <a:ext uri="{FF2B5EF4-FFF2-40B4-BE49-F238E27FC236}">
                <a16:creationId xmlns:a16="http://schemas.microsoft.com/office/drawing/2014/main" id="{583CDDD8-5607-4596-A21E-963EE588476A}"/>
              </a:ext>
            </a:extLst>
          </p:cNvPr>
          <p:cNvSpPr>
            <a:spLocks noGrp="1"/>
          </p:cNvSpPr>
          <p:nvPr>
            <p:ph type="dt" sz="half" idx="10"/>
          </p:nvPr>
        </p:nvSpPr>
        <p:spPr/>
        <p:txBody>
          <a:bodyPr/>
          <a:lstStyle>
            <a:lvl1pPr>
              <a:defRPr/>
            </a:lvl1pPr>
          </a:lstStyle>
          <a:p>
            <a:pPr>
              <a:defRPr/>
            </a:pPr>
            <a:fld id="{BA4BB55C-63F6-4924-BA2F-54ECC6299F10}" type="datetime1">
              <a:rPr lang="ru-RU"/>
              <a:pPr>
                <a:defRPr/>
              </a:pPr>
              <a:t>05.09.2023</a:t>
            </a:fld>
            <a:endParaRPr lang="ru-RU"/>
          </a:p>
        </p:txBody>
      </p:sp>
      <p:sp>
        <p:nvSpPr>
          <p:cNvPr id="10" name="Нижний колонтитул 4">
            <a:extLst>
              <a:ext uri="{FF2B5EF4-FFF2-40B4-BE49-F238E27FC236}">
                <a16:creationId xmlns:a16="http://schemas.microsoft.com/office/drawing/2014/main" id="{B86AC3EF-7AD3-4C58-B750-D9AB8AF83B9B}"/>
              </a:ext>
            </a:extLst>
          </p:cNvPr>
          <p:cNvSpPr>
            <a:spLocks noGrp="1"/>
          </p:cNvSpPr>
          <p:nvPr>
            <p:ph type="ftr" sz="quarter" idx="11"/>
          </p:nvPr>
        </p:nvSpPr>
        <p:spPr/>
        <p:txBody>
          <a:bodyPr/>
          <a:lstStyle>
            <a:lvl1pPr>
              <a:defRPr/>
            </a:lvl1pPr>
          </a:lstStyle>
          <a:p>
            <a:pPr>
              <a:defRPr/>
            </a:pPr>
            <a:r>
              <a:rPr lang="ru-RU"/>
              <a:t>Добавить нижний колонтитул</a:t>
            </a:r>
          </a:p>
        </p:txBody>
      </p:sp>
      <p:sp>
        <p:nvSpPr>
          <p:cNvPr id="11" name="Номер слайда 5">
            <a:extLst>
              <a:ext uri="{FF2B5EF4-FFF2-40B4-BE49-F238E27FC236}">
                <a16:creationId xmlns:a16="http://schemas.microsoft.com/office/drawing/2014/main" id="{FA7C523E-5ADF-418D-BDDE-1BDEE052773C}"/>
              </a:ext>
            </a:extLst>
          </p:cNvPr>
          <p:cNvSpPr>
            <a:spLocks noGrp="1"/>
          </p:cNvSpPr>
          <p:nvPr>
            <p:ph type="sldNum" sz="quarter" idx="12"/>
          </p:nvPr>
        </p:nvSpPr>
        <p:spPr/>
        <p:txBody>
          <a:bodyPr/>
          <a:lstStyle>
            <a:lvl1pPr>
              <a:defRPr/>
            </a:lvl1pPr>
          </a:lstStyle>
          <a:p>
            <a:pPr>
              <a:defRPr/>
            </a:pPr>
            <a:fld id="{A6498FD5-EEAB-47C4-AFEE-E9CF52651724}" type="slidenum">
              <a:rPr lang="ru-RU" altLang="ru-RU"/>
              <a:pPr>
                <a:defRPr/>
              </a:pPr>
              <a:t>‹#›</a:t>
            </a:fld>
            <a:endParaRPr lang="ru-RU" altLang="ru-RU"/>
          </a:p>
        </p:txBody>
      </p:sp>
    </p:spTree>
    <p:extLst>
      <p:ext uri="{BB962C8B-B14F-4D97-AF65-F5344CB8AC3E}">
        <p14:creationId xmlns:p14="http://schemas.microsoft.com/office/powerpoint/2010/main" val="106571710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934AC0B-8D2C-40E1-A8B0-FE0121B1A41B}"/>
              </a:ext>
            </a:extLst>
          </p:cNvPr>
          <p:cNvSpPr>
            <a:spLocks noGrp="1"/>
          </p:cNvSpPr>
          <p:nvPr>
            <p:ph type="dt" sz="half" idx="10"/>
          </p:nvPr>
        </p:nvSpPr>
        <p:spPr/>
        <p:txBody>
          <a:bodyPr/>
          <a:lstStyle>
            <a:lvl1pPr>
              <a:defRPr/>
            </a:lvl1pPr>
          </a:lstStyle>
          <a:p>
            <a:pPr>
              <a:defRPr/>
            </a:pPr>
            <a:fld id="{47A26D31-A0C6-4AA6-9472-70526675CCD6}" type="datetime1">
              <a:rPr lang="ru-RU"/>
              <a:pPr>
                <a:defRPr/>
              </a:pPr>
              <a:t>05.09.2023</a:t>
            </a:fld>
            <a:endParaRPr lang="ru-RU"/>
          </a:p>
        </p:txBody>
      </p:sp>
      <p:sp>
        <p:nvSpPr>
          <p:cNvPr id="5" name="Нижний колонтитул 4">
            <a:extLst>
              <a:ext uri="{FF2B5EF4-FFF2-40B4-BE49-F238E27FC236}">
                <a16:creationId xmlns:a16="http://schemas.microsoft.com/office/drawing/2014/main" id="{511D0031-97E2-445A-9628-1B33BB171670}"/>
              </a:ext>
            </a:extLst>
          </p:cNvPr>
          <p:cNvSpPr>
            <a:spLocks noGrp="1"/>
          </p:cNvSpPr>
          <p:nvPr>
            <p:ph type="ftr" sz="quarter" idx="11"/>
          </p:nvPr>
        </p:nvSpPr>
        <p:spPr/>
        <p:txBody>
          <a:bodyPr/>
          <a:lstStyle>
            <a:lvl1pPr>
              <a:defRPr/>
            </a:lvl1pPr>
          </a:lstStyle>
          <a:p>
            <a:pPr>
              <a:defRPr/>
            </a:pPr>
            <a:r>
              <a:rPr lang="ru-RU"/>
              <a:t>Добавить нижний колонтитул</a:t>
            </a:r>
          </a:p>
        </p:txBody>
      </p:sp>
      <p:sp>
        <p:nvSpPr>
          <p:cNvPr id="6" name="Номер слайда 5">
            <a:extLst>
              <a:ext uri="{FF2B5EF4-FFF2-40B4-BE49-F238E27FC236}">
                <a16:creationId xmlns:a16="http://schemas.microsoft.com/office/drawing/2014/main" id="{FC57DAEA-5D95-42D5-8656-04D17BCDEC8E}"/>
              </a:ext>
            </a:extLst>
          </p:cNvPr>
          <p:cNvSpPr>
            <a:spLocks noGrp="1"/>
          </p:cNvSpPr>
          <p:nvPr>
            <p:ph type="sldNum" sz="quarter" idx="12"/>
          </p:nvPr>
        </p:nvSpPr>
        <p:spPr/>
        <p:txBody>
          <a:bodyPr/>
          <a:lstStyle>
            <a:lvl1pPr>
              <a:defRPr/>
            </a:lvl1pPr>
          </a:lstStyle>
          <a:p>
            <a:pPr>
              <a:defRPr/>
            </a:pPr>
            <a:fld id="{580B9237-2B8F-463C-A3AA-CC0024C68712}" type="slidenum">
              <a:rPr lang="ru-RU" altLang="ru-RU"/>
              <a:pPr>
                <a:defRPr/>
              </a:pPr>
              <a:t>‹#›</a:t>
            </a:fld>
            <a:endParaRPr lang="ru-RU" altLang="ru-RU"/>
          </a:p>
        </p:txBody>
      </p:sp>
    </p:spTree>
    <p:extLst>
      <p:ext uri="{BB962C8B-B14F-4D97-AF65-F5344CB8AC3E}">
        <p14:creationId xmlns:p14="http://schemas.microsoft.com/office/powerpoint/2010/main" val="242521276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934AC0B-8D2C-40E1-A8B0-FE0121B1A41B}"/>
              </a:ext>
            </a:extLst>
          </p:cNvPr>
          <p:cNvSpPr>
            <a:spLocks noGrp="1"/>
          </p:cNvSpPr>
          <p:nvPr>
            <p:ph type="dt" sz="half" idx="10"/>
          </p:nvPr>
        </p:nvSpPr>
        <p:spPr/>
        <p:txBody>
          <a:bodyPr/>
          <a:lstStyle>
            <a:lvl1pPr>
              <a:defRPr/>
            </a:lvl1pPr>
          </a:lstStyle>
          <a:p>
            <a:pPr>
              <a:defRPr/>
            </a:pPr>
            <a:fld id="{605A19C6-8B8D-46AA-AB32-82A1E711B2CA}" type="datetime1">
              <a:rPr lang="ru-RU"/>
              <a:pPr>
                <a:defRPr/>
              </a:pPr>
              <a:t>05.09.2023</a:t>
            </a:fld>
            <a:endParaRPr lang="ru-RU"/>
          </a:p>
        </p:txBody>
      </p:sp>
      <p:sp>
        <p:nvSpPr>
          <p:cNvPr id="5" name="Нижний колонтитул 4">
            <a:extLst>
              <a:ext uri="{FF2B5EF4-FFF2-40B4-BE49-F238E27FC236}">
                <a16:creationId xmlns:a16="http://schemas.microsoft.com/office/drawing/2014/main" id="{511D0031-97E2-445A-9628-1B33BB171670}"/>
              </a:ext>
            </a:extLst>
          </p:cNvPr>
          <p:cNvSpPr>
            <a:spLocks noGrp="1"/>
          </p:cNvSpPr>
          <p:nvPr>
            <p:ph type="ftr" sz="quarter" idx="11"/>
          </p:nvPr>
        </p:nvSpPr>
        <p:spPr/>
        <p:txBody>
          <a:bodyPr/>
          <a:lstStyle>
            <a:lvl1pPr>
              <a:defRPr/>
            </a:lvl1pPr>
          </a:lstStyle>
          <a:p>
            <a:pPr>
              <a:defRPr/>
            </a:pPr>
            <a:r>
              <a:rPr lang="ru-RU"/>
              <a:t>Добавить нижний колонтитул</a:t>
            </a:r>
          </a:p>
        </p:txBody>
      </p:sp>
      <p:sp>
        <p:nvSpPr>
          <p:cNvPr id="6" name="Номер слайда 5">
            <a:extLst>
              <a:ext uri="{FF2B5EF4-FFF2-40B4-BE49-F238E27FC236}">
                <a16:creationId xmlns:a16="http://schemas.microsoft.com/office/drawing/2014/main" id="{FC57DAEA-5D95-42D5-8656-04D17BCDEC8E}"/>
              </a:ext>
            </a:extLst>
          </p:cNvPr>
          <p:cNvSpPr>
            <a:spLocks noGrp="1"/>
          </p:cNvSpPr>
          <p:nvPr>
            <p:ph type="sldNum" sz="quarter" idx="12"/>
          </p:nvPr>
        </p:nvSpPr>
        <p:spPr/>
        <p:txBody>
          <a:bodyPr/>
          <a:lstStyle>
            <a:lvl1pPr>
              <a:defRPr/>
            </a:lvl1pPr>
          </a:lstStyle>
          <a:p>
            <a:pPr>
              <a:defRPr/>
            </a:pPr>
            <a:fld id="{AC911A23-E759-4FF3-A7A9-DA514B128847}" type="slidenum">
              <a:rPr lang="ru-RU" altLang="ru-RU"/>
              <a:pPr>
                <a:defRPr/>
              </a:pPr>
              <a:t>‹#›</a:t>
            </a:fld>
            <a:endParaRPr lang="ru-RU" altLang="ru-RU"/>
          </a:p>
        </p:txBody>
      </p:sp>
    </p:spTree>
    <p:extLst>
      <p:ext uri="{BB962C8B-B14F-4D97-AF65-F5344CB8AC3E}">
        <p14:creationId xmlns:p14="http://schemas.microsoft.com/office/powerpoint/2010/main" val="9686278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934AC0B-8D2C-40E1-A8B0-FE0121B1A41B}"/>
              </a:ext>
            </a:extLst>
          </p:cNvPr>
          <p:cNvSpPr>
            <a:spLocks noGrp="1"/>
          </p:cNvSpPr>
          <p:nvPr>
            <p:ph type="dt" sz="half" idx="10"/>
          </p:nvPr>
        </p:nvSpPr>
        <p:spPr/>
        <p:txBody>
          <a:bodyPr/>
          <a:lstStyle>
            <a:lvl1pPr>
              <a:defRPr/>
            </a:lvl1pPr>
          </a:lstStyle>
          <a:p>
            <a:pPr>
              <a:defRPr/>
            </a:pPr>
            <a:fld id="{C9A9C272-65E9-44A4-8B66-31E41D184F0D}" type="datetime1">
              <a:rPr lang="ru-RU"/>
              <a:pPr>
                <a:defRPr/>
              </a:pPr>
              <a:t>05.09.2023</a:t>
            </a:fld>
            <a:endParaRPr lang="ru-RU"/>
          </a:p>
        </p:txBody>
      </p:sp>
      <p:sp>
        <p:nvSpPr>
          <p:cNvPr id="5" name="Нижний колонтитул 4">
            <a:extLst>
              <a:ext uri="{FF2B5EF4-FFF2-40B4-BE49-F238E27FC236}">
                <a16:creationId xmlns:a16="http://schemas.microsoft.com/office/drawing/2014/main" id="{511D0031-97E2-445A-9628-1B33BB171670}"/>
              </a:ext>
            </a:extLst>
          </p:cNvPr>
          <p:cNvSpPr>
            <a:spLocks noGrp="1"/>
          </p:cNvSpPr>
          <p:nvPr>
            <p:ph type="ftr" sz="quarter" idx="11"/>
          </p:nvPr>
        </p:nvSpPr>
        <p:spPr/>
        <p:txBody>
          <a:bodyPr/>
          <a:lstStyle>
            <a:lvl1pPr>
              <a:defRPr/>
            </a:lvl1pPr>
          </a:lstStyle>
          <a:p>
            <a:pPr>
              <a:defRPr/>
            </a:pPr>
            <a:r>
              <a:rPr lang="ru-RU"/>
              <a:t>Добавить нижний колонтитул</a:t>
            </a:r>
          </a:p>
        </p:txBody>
      </p:sp>
      <p:sp>
        <p:nvSpPr>
          <p:cNvPr id="6" name="Номер слайда 5">
            <a:extLst>
              <a:ext uri="{FF2B5EF4-FFF2-40B4-BE49-F238E27FC236}">
                <a16:creationId xmlns:a16="http://schemas.microsoft.com/office/drawing/2014/main" id="{FC57DAEA-5D95-42D5-8656-04D17BCDEC8E}"/>
              </a:ext>
            </a:extLst>
          </p:cNvPr>
          <p:cNvSpPr>
            <a:spLocks noGrp="1"/>
          </p:cNvSpPr>
          <p:nvPr>
            <p:ph type="sldNum" sz="quarter" idx="12"/>
          </p:nvPr>
        </p:nvSpPr>
        <p:spPr/>
        <p:txBody>
          <a:bodyPr/>
          <a:lstStyle>
            <a:lvl1pPr>
              <a:defRPr/>
            </a:lvl1pPr>
          </a:lstStyle>
          <a:p>
            <a:pPr>
              <a:defRPr/>
            </a:pPr>
            <a:fld id="{46B8A7DE-8F54-461B-AC6E-823BB3B8D1A1}" type="slidenum">
              <a:rPr lang="ru-RU" altLang="ru-RU"/>
              <a:pPr>
                <a:defRPr/>
              </a:pPr>
              <a:t>‹#›</a:t>
            </a:fld>
            <a:endParaRPr lang="ru-RU" altLang="ru-RU"/>
          </a:p>
        </p:txBody>
      </p:sp>
    </p:spTree>
    <p:extLst>
      <p:ext uri="{BB962C8B-B14F-4D97-AF65-F5344CB8AC3E}">
        <p14:creationId xmlns:p14="http://schemas.microsoft.com/office/powerpoint/2010/main" val="331542869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934AC0B-8D2C-40E1-A8B0-FE0121B1A41B}"/>
              </a:ext>
            </a:extLst>
          </p:cNvPr>
          <p:cNvSpPr>
            <a:spLocks noGrp="1"/>
          </p:cNvSpPr>
          <p:nvPr>
            <p:ph type="dt" sz="half" idx="10"/>
          </p:nvPr>
        </p:nvSpPr>
        <p:spPr/>
        <p:txBody>
          <a:bodyPr/>
          <a:lstStyle>
            <a:lvl1pPr>
              <a:defRPr/>
            </a:lvl1pPr>
          </a:lstStyle>
          <a:p>
            <a:pPr>
              <a:defRPr/>
            </a:pPr>
            <a:fld id="{0F90A58B-5DE4-49E6-AFB3-9FADAC4FC6FE}" type="datetime1">
              <a:rPr lang="ru-RU"/>
              <a:pPr>
                <a:defRPr/>
              </a:pPr>
              <a:t>05.09.2023</a:t>
            </a:fld>
            <a:endParaRPr lang="ru-RU"/>
          </a:p>
        </p:txBody>
      </p:sp>
      <p:sp>
        <p:nvSpPr>
          <p:cNvPr id="5" name="Нижний колонтитул 4">
            <a:extLst>
              <a:ext uri="{FF2B5EF4-FFF2-40B4-BE49-F238E27FC236}">
                <a16:creationId xmlns:a16="http://schemas.microsoft.com/office/drawing/2014/main" id="{511D0031-97E2-445A-9628-1B33BB171670}"/>
              </a:ext>
            </a:extLst>
          </p:cNvPr>
          <p:cNvSpPr>
            <a:spLocks noGrp="1"/>
          </p:cNvSpPr>
          <p:nvPr>
            <p:ph type="ftr" sz="quarter" idx="11"/>
          </p:nvPr>
        </p:nvSpPr>
        <p:spPr/>
        <p:txBody>
          <a:bodyPr/>
          <a:lstStyle>
            <a:lvl1pPr>
              <a:defRPr/>
            </a:lvl1pPr>
          </a:lstStyle>
          <a:p>
            <a:pPr>
              <a:defRPr/>
            </a:pPr>
            <a:r>
              <a:rPr lang="ru-RU"/>
              <a:t>Добавить нижний колонтитул</a:t>
            </a:r>
          </a:p>
        </p:txBody>
      </p:sp>
      <p:sp>
        <p:nvSpPr>
          <p:cNvPr id="6" name="Номер слайда 5">
            <a:extLst>
              <a:ext uri="{FF2B5EF4-FFF2-40B4-BE49-F238E27FC236}">
                <a16:creationId xmlns:a16="http://schemas.microsoft.com/office/drawing/2014/main" id="{FC57DAEA-5D95-42D5-8656-04D17BCDEC8E}"/>
              </a:ext>
            </a:extLst>
          </p:cNvPr>
          <p:cNvSpPr>
            <a:spLocks noGrp="1"/>
          </p:cNvSpPr>
          <p:nvPr>
            <p:ph type="sldNum" sz="quarter" idx="12"/>
          </p:nvPr>
        </p:nvSpPr>
        <p:spPr/>
        <p:txBody>
          <a:bodyPr/>
          <a:lstStyle>
            <a:lvl1pPr>
              <a:defRPr/>
            </a:lvl1pPr>
          </a:lstStyle>
          <a:p>
            <a:pPr>
              <a:defRPr/>
            </a:pPr>
            <a:fld id="{80F6B36F-CDB3-4AC2-866F-B4DA9FAF29AB}" type="slidenum">
              <a:rPr lang="ru-RU" altLang="ru-RU"/>
              <a:pPr>
                <a:defRPr/>
              </a:pPr>
              <a:t>‹#›</a:t>
            </a:fld>
            <a:endParaRPr lang="ru-RU" altLang="ru-RU"/>
          </a:p>
        </p:txBody>
      </p:sp>
    </p:spTree>
    <p:extLst>
      <p:ext uri="{BB962C8B-B14F-4D97-AF65-F5344CB8AC3E}">
        <p14:creationId xmlns:p14="http://schemas.microsoft.com/office/powerpoint/2010/main" val="51408218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5934AC0B-8D2C-40E1-A8B0-FE0121B1A41B}"/>
              </a:ext>
            </a:extLst>
          </p:cNvPr>
          <p:cNvSpPr>
            <a:spLocks noGrp="1"/>
          </p:cNvSpPr>
          <p:nvPr>
            <p:ph type="dt" sz="half" idx="10"/>
          </p:nvPr>
        </p:nvSpPr>
        <p:spPr/>
        <p:txBody>
          <a:bodyPr/>
          <a:lstStyle>
            <a:lvl1pPr>
              <a:defRPr/>
            </a:lvl1pPr>
          </a:lstStyle>
          <a:p>
            <a:pPr>
              <a:defRPr/>
            </a:pPr>
            <a:fld id="{26B0090B-98CF-40FA-9301-FCAF60D8CB63}" type="datetime1">
              <a:rPr lang="ru-RU"/>
              <a:pPr>
                <a:defRPr/>
              </a:pPr>
              <a:t>05.09.2023</a:t>
            </a:fld>
            <a:endParaRPr lang="ru-RU"/>
          </a:p>
        </p:txBody>
      </p:sp>
      <p:sp>
        <p:nvSpPr>
          <p:cNvPr id="6" name="Нижний колонтитул 4">
            <a:extLst>
              <a:ext uri="{FF2B5EF4-FFF2-40B4-BE49-F238E27FC236}">
                <a16:creationId xmlns:a16="http://schemas.microsoft.com/office/drawing/2014/main" id="{511D0031-97E2-445A-9628-1B33BB171670}"/>
              </a:ext>
            </a:extLst>
          </p:cNvPr>
          <p:cNvSpPr>
            <a:spLocks noGrp="1"/>
          </p:cNvSpPr>
          <p:nvPr>
            <p:ph type="ftr" sz="quarter" idx="11"/>
          </p:nvPr>
        </p:nvSpPr>
        <p:spPr/>
        <p:txBody>
          <a:bodyPr/>
          <a:lstStyle>
            <a:lvl1pPr>
              <a:defRPr/>
            </a:lvl1pPr>
          </a:lstStyle>
          <a:p>
            <a:pPr>
              <a:defRPr/>
            </a:pPr>
            <a:r>
              <a:rPr lang="ru-RU"/>
              <a:t>Добавить нижний колонтитул</a:t>
            </a:r>
          </a:p>
        </p:txBody>
      </p:sp>
      <p:sp>
        <p:nvSpPr>
          <p:cNvPr id="7" name="Номер слайда 5">
            <a:extLst>
              <a:ext uri="{FF2B5EF4-FFF2-40B4-BE49-F238E27FC236}">
                <a16:creationId xmlns:a16="http://schemas.microsoft.com/office/drawing/2014/main" id="{FC57DAEA-5D95-42D5-8656-04D17BCDEC8E}"/>
              </a:ext>
            </a:extLst>
          </p:cNvPr>
          <p:cNvSpPr>
            <a:spLocks noGrp="1"/>
          </p:cNvSpPr>
          <p:nvPr>
            <p:ph type="sldNum" sz="quarter" idx="12"/>
          </p:nvPr>
        </p:nvSpPr>
        <p:spPr/>
        <p:txBody>
          <a:bodyPr/>
          <a:lstStyle>
            <a:lvl1pPr>
              <a:defRPr/>
            </a:lvl1pPr>
          </a:lstStyle>
          <a:p>
            <a:pPr>
              <a:defRPr/>
            </a:pPr>
            <a:fld id="{0D517572-6B9D-4F0A-88FB-B84FB881CBEC}" type="slidenum">
              <a:rPr lang="ru-RU" altLang="ru-RU"/>
              <a:pPr>
                <a:defRPr/>
              </a:pPr>
              <a:t>‹#›</a:t>
            </a:fld>
            <a:endParaRPr lang="ru-RU" altLang="ru-RU"/>
          </a:p>
        </p:txBody>
      </p:sp>
    </p:spTree>
    <p:extLst>
      <p:ext uri="{BB962C8B-B14F-4D97-AF65-F5344CB8AC3E}">
        <p14:creationId xmlns:p14="http://schemas.microsoft.com/office/powerpoint/2010/main" val="14113720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5934AC0B-8D2C-40E1-A8B0-FE0121B1A41B}"/>
              </a:ext>
            </a:extLst>
          </p:cNvPr>
          <p:cNvSpPr>
            <a:spLocks noGrp="1"/>
          </p:cNvSpPr>
          <p:nvPr>
            <p:ph type="dt" sz="half" idx="10"/>
          </p:nvPr>
        </p:nvSpPr>
        <p:spPr/>
        <p:txBody>
          <a:bodyPr/>
          <a:lstStyle>
            <a:lvl1pPr>
              <a:defRPr/>
            </a:lvl1pPr>
          </a:lstStyle>
          <a:p>
            <a:pPr>
              <a:defRPr/>
            </a:pPr>
            <a:fld id="{3DEBD850-35CE-44BD-8AB3-4EC0136A0EFC}" type="datetime1">
              <a:rPr lang="ru-RU"/>
              <a:pPr>
                <a:defRPr/>
              </a:pPr>
              <a:t>05.09.2023</a:t>
            </a:fld>
            <a:endParaRPr lang="ru-RU"/>
          </a:p>
        </p:txBody>
      </p:sp>
      <p:sp>
        <p:nvSpPr>
          <p:cNvPr id="8" name="Нижний колонтитул 4">
            <a:extLst>
              <a:ext uri="{FF2B5EF4-FFF2-40B4-BE49-F238E27FC236}">
                <a16:creationId xmlns:a16="http://schemas.microsoft.com/office/drawing/2014/main" id="{511D0031-97E2-445A-9628-1B33BB171670}"/>
              </a:ext>
            </a:extLst>
          </p:cNvPr>
          <p:cNvSpPr>
            <a:spLocks noGrp="1"/>
          </p:cNvSpPr>
          <p:nvPr>
            <p:ph type="ftr" sz="quarter" idx="11"/>
          </p:nvPr>
        </p:nvSpPr>
        <p:spPr/>
        <p:txBody>
          <a:bodyPr/>
          <a:lstStyle>
            <a:lvl1pPr>
              <a:defRPr/>
            </a:lvl1pPr>
          </a:lstStyle>
          <a:p>
            <a:pPr>
              <a:defRPr/>
            </a:pPr>
            <a:r>
              <a:rPr lang="ru-RU"/>
              <a:t>Добавить нижний колонтитул</a:t>
            </a:r>
          </a:p>
        </p:txBody>
      </p:sp>
      <p:sp>
        <p:nvSpPr>
          <p:cNvPr id="9" name="Номер слайда 5">
            <a:extLst>
              <a:ext uri="{FF2B5EF4-FFF2-40B4-BE49-F238E27FC236}">
                <a16:creationId xmlns:a16="http://schemas.microsoft.com/office/drawing/2014/main" id="{FC57DAEA-5D95-42D5-8656-04D17BCDEC8E}"/>
              </a:ext>
            </a:extLst>
          </p:cNvPr>
          <p:cNvSpPr>
            <a:spLocks noGrp="1"/>
          </p:cNvSpPr>
          <p:nvPr>
            <p:ph type="sldNum" sz="quarter" idx="12"/>
          </p:nvPr>
        </p:nvSpPr>
        <p:spPr/>
        <p:txBody>
          <a:bodyPr/>
          <a:lstStyle>
            <a:lvl1pPr>
              <a:defRPr/>
            </a:lvl1pPr>
          </a:lstStyle>
          <a:p>
            <a:pPr>
              <a:defRPr/>
            </a:pPr>
            <a:fld id="{E608148F-31E3-4548-B656-55CC2E7076A5}" type="slidenum">
              <a:rPr lang="ru-RU" altLang="ru-RU"/>
              <a:pPr>
                <a:defRPr/>
              </a:pPr>
              <a:t>‹#›</a:t>
            </a:fld>
            <a:endParaRPr lang="ru-RU" altLang="ru-RU"/>
          </a:p>
        </p:txBody>
      </p:sp>
    </p:spTree>
    <p:extLst>
      <p:ext uri="{BB962C8B-B14F-4D97-AF65-F5344CB8AC3E}">
        <p14:creationId xmlns:p14="http://schemas.microsoft.com/office/powerpoint/2010/main" val="24023271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5934AC0B-8D2C-40E1-A8B0-FE0121B1A41B}"/>
              </a:ext>
            </a:extLst>
          </p:cNvPr>
          <p:cNvSpPr>
            <a:spLocks noGrp="1"/>
          </p:cNvSpPr>
          <p:nvPr>
            <p:ph type="dt" sz="half" idx="10"/>
          </p:nvPr>
        </p:nvSpPr>
        <p:spPr/>
        <p:txBody>
          <a:bodyPr/>
          <a:lstStyle>
            <a:lvl1pPr>
              <a:defRPr/>
            </a:lvl1pPr>
          </a:lstStyle>
          <a:p>
            <a:pPr>
              <a:defRPr/>
            </a:pPr>
            <a:fld id="{82C37ED5-356D-4246-BC52-0979325DE601}" type="datetime1">
              <a:rPr lang="ru-RU"/>
              <a:pPr>
                <a:defRPr/>
              </a:pPr>
              <a:t>05.09.2023</a:t>
            </a:fld>
            <a:endParaRPr lang="ru-RU"/>
          </a:p>
        </p:txBody>
      </p:sp>
      <p:sp>
        <p:nvSpPr>
          <p:cNvPr id="4" name="Нижний колонтитул 4">
            <a:extLst>
              <a:ext uri="{FF2B5EF4-FFF2-40B4-BE49-F238E27FC236}">
                <a16:creationId xmlns:a16="http://schemas.microsoft.com/office/drawing/2014/main" id="{511D0031-97E2-445A-9628-1B33BB171670}"/>
              </a:ext>
            </a:extLst>
          </p:cNvPr>
          <p:cNvSpPr>
            <a:spLocks noGrp="1"/>
          </p:cNvSpPr>
          <p:nvPr>
            <p:ph type="ftr" sz="quarter" idx="11"/>
          </p:nvPr>
        </p:nvSpPr>
        <p:spPr/>
        <p:txBody>
          <a:bodyPr/>
          <a:lstStyle>
            <a:lvl1pPr>
              <a:defRPr/>
            </a:lvl1pPr>
          </a:lstStyle>
          <a:p>
            <a:pPr>
              <a:defRPr/>
            </a:pPr>
            <a:r>
              <a:rPr lang="ru-RU"/>
              <a:t>Добавить нижний колонтитул</a:t>
            </a:r>
          </a:p>
        </p:txBody>
      </p:sp>
      <p:sp>
        <p:nvSpPr>
          <p:cNvPr id="5" name="Номер слайда 5">
            <a:extLst>
              <a:ext uri="{FF2B5EF4-FFF2-40B4-BE49-F238E27FC236}">
                <a16:creationId xmlns:a16="http://schemas.microsoft.com/office/drawing/2014/main" id="{FC57DAEA-5D95-42D5-8656-04D17BCDEC8E}"/>
              </a:ext>
            </a:extLst>
          </p:cNvPr>
          <p:cNvSpPr>
            <a:spLocks noGrp="1"/>
          </p:cNvSpPr>
          <p:nvPr>
            <p:ph type="sldNum" sz="quarter" idx="12"/>
          </p:nvPr>
        </p:nvSpPr>
        <p:spPr/>
        <p:txBody>
          <a:bodyPr/>
          <a:lstStyle>
            <a:lvl1pPr>
              <a:defRPr/>
            </a:lvl1pPr>
          </a:lstStyle>
          <a:p>
            <a:pPr>
              <a:defRPr/>
            </a:pPr>
            <a:fld id="{FD804991-531E-4594-934E-2C1D4F46349D}" type="slidenum">
              <a:rPr lang="ru-RU" altLang="ru-RU"/>
              <a:pPr>
                <a:defRPr/>
              </a:pPr>
              <a:t>‹#›</a:t>
            </a:fld>
            <a:endParaRPr lang="ru-RU" altLang="ru-RU"/>
          </a:p>
        </p:txBody>
      </p:sp>
    </p:spTree>
    <p:extLst>
      <p:ext uri="{BB962C8B-B14F-4D97-AF65-F5344CB8AC3E}">
        <p14:creationId xmlns:p14="http://schemas.microsoft.com/office/powerpoint/2010/main" val="38631408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5934AC0B-8D2C-40E1-A8B0-FE0121B1A41B}"/>
              </a:ext>
            </a:extLst>
          </p:cNvPr>
          <p:cNvSpPr>
            <a:spLocks noGrp="1"/>
          </p:cNvSpPr>
          <p:nvPr>
            <p:ph type="dt" sz="half" idx="10"/>
          </p:nvPr>
        </p:nvSpPr>
        <p:spPr/>
        <p:txBody>
          <a:bodyPr/>
          <a:lstStyle>
            <a:lvl1pPr>
              <a:defRPr/>
            </a:lvl1pPr>
          </a:lstStyle>
          <a:p>
            <a:pPr>
              <a:defRPr/>
            </a:pPr>
            <a:fld id="{E62978E7-8AE8-4440-82BC-CD2C02584A96}" type="datetime1">
              <a:rPr lang="ru-RU"/>
              <a:pPr>
                <a:defRPr/>
              </a:pPr>
              <a:t>05.09.2023</a:t>
            </a:fld>
            <a:endParaRPr lang="ru-RU"/>
          </a:p>
        </p:txBody>
      </p:sp>
      <p:sp>
        <p:nvSpPr>
          <p:cNvPr id="3" name="Нижний колонтитул 4">
            <a:extLst>
              <a:ext uri="{FF2B5EF4-FFF2-40B4-BE49-F238E27FC236}">
                <a16:creationId xmlns:a16="http://schemas.microsoft.com/office/drawing/2014/main" id="{511D0031-97E2-445A-9628-1B33BB171670}"/>
              </a:ext>
            </a:extLst>
          </p:cNvPr>
          <p:cNvSpPr>
            <a:spLocks noGrp="1"/>
          </p:cNvSpPr>
          <p:nvPr>
            <p:ph type="ftr" sz="quarter" idx="11"/>
          </p:nvPr>
        </p:nvSpPr>
        <p:spPr/>
        <p:txBody>
          <a:bodyPr/>
          <a:lstStyle>
            <a:lvl1pPr>
              <a:defRPr/>
            </a:lvl1pPr>
          </a:lstStyle>
          <a:p>
            <a:pPr>
              <a:defRPr/>
            </a:pPr>
            <a:r>
              <a:rPr lang="ru-RU"/>
              <a:t>Добавить нижний колонтитул</a:t>
            </a:r>
          </a:p>
        </p:txBody>
      </p:sp>
      <p:sp>
        <p:nvSpPr>
          <p:cNvPr id="4" name="Номер слайда 5">
            <a:extLst>
              <a:ext uri="{FF2B5EF4-FFF2-40B4-BE49-F238E27FC236}">
                <a16:creationId xmlns:a16="http://schemas.microsoft.com/office/drawing/2014/main" id="{FC57DAEA-5D95-42D5-8656-04D17BCDEC8E}"/>
              </a:ext>
            </a:extLst>
          </p:cNvPr>
          <p:cNvSpPr>
            <a:spLocks noGrp="1"/>
          </p:cNvSpPr>
          <p:nvPr>
            <p:ph type="sldNum" sz="quarter" idx="12"/>
          </p:nvPr>
        </p:nvSpPr>
        <p:spPr/>
        <p:txBody>
          <a:bodyPr/>
          <a:lstStyle>
            <a:lvl1pPr>
              <a:defRPr/>
            </a:lvl1pPr>
          </a:lstStyle>
          <a:p>
            <a:pPr>
              <a:defRPr/>
            </a:pPr>
            <a:fld id="{9F095894-BEA2-4C63-AC93-52BE8845F38D}" type="slidenum">
              <a:rPr lang="ru-RU" altLang="ru-RU"/>
              <a:pPr>
                <a:defRPr/>
              </a:pPr>
              <a:t>‹#›</a:t>
            </a:fld>
            <a:endParaRPr lang="ru-RU" altLang="ru-RU"/>
          </a:p>
        </p:txBody>
      </p:sp>
    </p:spTree>
    <p:extLst>
      <p:ext uri="{BB962C8B-B14F-4D97-AF65-F5344CB8AC3E}">
        <p14:creationId xmlns:p14="http://schemas.microsoft.com/office/powerpoint/2010/main" val="42736911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16:creationId xmlns:a16="http://schemas.microsoft.com/office/drawing/2014/main" id="{5934AC0B-8D2C-40E1-A8B0-FE0121B1A41B}"/>
              </a:ext>
            </a:extLst>
          </p:cNvPr>
          <p:cNvSpPr>
            <a:spLocks noGrp="1"/>
          </p:cNvSpPr>
          <p:nvPr>
            <p:ph type="dt" sz="half" idx="10"/>
          </p:nvPr>
        </p:nvSpPr>
        <p:spPr/>
        <p:txBody>
          <a:bodyPr/>
          <a:lstStyle>
            <a:lvl1pPr>
              <a:defRPr/>
            </a:lvl1pPr>
          </a:lstStyle>
          <a:p>
            <a:pPr>
              <a:defRPr/>
            </a:pPr>
            <a:fld id="{A29C03B1-62CD-4395-B10F-02F650686398}" type="datetime1">
              <a:rPr lang="ru-RU"/>
              <a:pPr>
                <a:defRPr/>
              </a:pPr>
              <a:t>05.09.2023</a:t>
            </a:fld>
            <a:endParaRPr lang="ru-RU"/>
          </a:p>
        </p:txBody>
      </p:sp>
      <p:sp>
        <p:nvSpPr>
          <p:cNvPr id="6" name="Нижний колонтитул 4">
            <a:extLst>
              <a:ext uri="{FF2B5EF4-FFF2-40B4-BE49-F238E27FC236}">
                <a16:creationId xmlns:a16="http://schemas.microsoft.com/office/drawing/2014/main" id="{511D0031-97E2-445A-9628-1B33BB171670}"/>
              </a:ext>
            </a:extLst>
          </p:cNvPr>
          <p:cNvSpPr>
            <a:spLocks noGrp="1"/>
          </p:cNvSpPr>
          <p:nvPr>
            <p:ph type="ftr" sz="quarter" idx="11"/>
          </p:nvPr>
        </p:nvSpPr>
        <p:spPr/>
        <p:txBody>
          <a:bodyPr/>
          <a:lstStyle>
            <a:lvl1pPr>
              <a:defRPr/>
            </a:lvl1pPr>
          </a:lstStyle>
          <a:p>
            <a:pPr>
              <a:defRPr/>
            </a:pPr>
            <a:r>
              <a:rPr lang="ru-RU"/>
              <a:t>Добавить нижний колонтитул</a:t>
            </a:r>
          </a:p>
        </p:txBody>
      </p:sp>
      <p:sp>
        <p:nvSpPr>
          <p:cNvPr id="7" name="Номер слайда 5">
            <a:extLst>
              <a:ext uri="{FF2B5EF4-FFF2-40B4-BE49-F238E27FC236}">
                <a16:creationId xmlns:a16="http://schemas.microsoft.com/office/drawing/2014/main" id="{FC57DAEA-5D95-42D5-8656-04D17BCDEC8E}"/>
              </a:ext>
            </a:extLst>
          </p:cNvPr>
          <p:cNvSpPr>
            <a:spLocks noGrp="1"/>
          </p:cNvSpPr>
          <p:nvPr>
            <p:ph type="sldNum" sz="quarter" idx="12"/>
          </p:nvPr>
        </p:nvSpPr>
        <p:spPr/>
        <p:txBody>
          <a:bodyPr/>
          <a:lstStyle>
            <a:lvl1pPr>
              <a:defRPr/>
            </a:lvl1pPr>
          </a:lstStyle>
          <a:p>
            <a:pPr>
              <a:defRPr/>
            </a:pPr>
            <a:fld id="{58C82DD4-AE3F-4F1D-84D1-9A12A7569397}" type="slidenum">
              <a:rPr lang="ru-RU" altLang="ru-RU"/>
              <a:pPr>
                <a:defRPr/>
              </a:pPr>
              <a:t>‹#›</a:t>
            </a:fld>
            <a:endParaRPr lang="ru-RU" altLang="ru-RU"/>
          </a:p>
        </p:txBody>
      </p:sp>
    </p:spTree>
    <p:extLst>
      <p:ext uri="{BB962C8B-B14F-4D97-AF65-F5344CB8AC3E}">
        <p14:creationId xmlns:p14="http://schemas.microsoft.com/office/powerpoint/2010/main" val="225852664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16:creationId xmlns:a16="http://schemas.microsoft.com/office/drawing/2014/main" id="{5934AC0B-8D2C-40E1-A8B0-FE0121B1A41B}"/>
              </a:ext>
            </a:extLst>
          </p:cNvPr>
          <p:cNvSpPr>
            <a:spLocks noGrp="1"/>
          </p:cNvSpPr>
          <p:nvPr>
            <p:ph type="dt" sz="half" idx="10"/>
          </p:nvPr>
        </p:nvSpPr>
        <p:spPr/>
        <p:txBody>
          <a:bodyPr/>
          <a:lstStyle>
            <a:lvl1pPr>
              <a:defRPr/>
            </a:lvl1pPr>
          </a:lstStyle>
          <a:p>
            <a:pPr>
              <a:defRPr/>
            </a:pPr>
            <a:fld id="{C02095CB-7963-4234-B782-427000C10EF6}" type="datetime1">
              <a:rPr lang="ru-RU"/>
              <a:pPr>
                <a:defRPr/>
              </a:pPr>
              <a:t>05.09.2023</a:t>
            </a:fld>
            <a:endParaRPr lang="ru-RU"/>
          </a:p>
        </p:txBody>
      </p:sp>
      <p:sp>
        <p:nvSpPr>
          <p:cNvPr id="6" name="Нижний колонтитул 4">
            <a:extLst>
              <a:ext uri="{FF2B5EF4-FFF2-40B4-BE49-F238E27FC236}">
                <a16:creationId xmlns:a16="http://schemas.microsoft.com/office/drawing/2014/main" id="{511D0031-97E2-445A-9628-1B33BB171670}"/>
              </a:ext>
            </a:extLst>
          </p:cNvPr>
          <p:cNvSpPr>
            <a:spLocks noGrp="1"/>
          </p:cNvSpPr>
          <p:nvPr>
            <p:ph type="ftr" sz="quarter" idx="11"/>
          </p:nvPr>
        </p:nvSpPr>
        <p:spPr/>
        <p:txBody>
          <a:bodyPr/>
          <a:lstStyle>
            <a:lvl1pPr>
              <a:defRPr/>
            </a:lvl1pPr>
          </a:lstStyle>
          <a:p>
            <a:pPr>
              <a:defRPr/>
            </a:pPr>
            <a:r>
              <a:rPr lang="ru-RU"/>
              <a:t>Добавить нижний колонтитул</a:t>
            </a:r>
          </a:p>
        </p:txBody>
      </p:sp>
      <p:sp>
        <p:nvSpPr>
          <p:cNvPr id="7" name="Номер слайда 5">
            <a:extLst>
              <a:ext uri="{FF2B5EF4-FFF2-40B4-BE49-F238E27FC236}">
                <a16:creationId xmlns:a16="http://schemas.microsoft.com/office/drawing/2014/main" id="{FC57DAEA-5D95-42D5-8656-04D17BCDEC8E}"/>
              </a:ext>
            </a:extLst>
          </p:cNvPr>
          <p:cNvSpPr>
            <a:spLocks noGrp="1"/>
          </p:cNvSpPr>
          <p:nvPr>
            <p:ph type="sldNum" sz="quarter" idx="12"/>
          </p:nvPr>
        </p:nvSpPr>
        <p:spPr/>
        <p:txBody>
          <a:bodyPr/>
          <a:lstStyle>
            <a:lvl1pPr>
              <a:defRPr/>
            </a:lvl1pPr>
          </a:lstStyle>
          <a:p>
            <a:pPr>
              <a:defRPr/>
            </a:pPr>
            <a:fld id="{8ACC3CAD-69E4-46AA-BFE5-45D079ABA820}" type="slidenum">
              <a:rPr lang="ru-RU" altLang="ru-RU"/>
              <a:pPr>
                <a:defRPr/>
              </a:pPr>
              <a:t>‹#›</a:t>
            </a:fld>
            <a:endParaRPr lang="ru-RU" altLang="ru-RU"/>
          </a:p>
        </p:txBody>
      </p:sp>
    </p:spTree>
    <p:extLst>
      <p:ext uri="{BB962C8B-B14F-4D97-AF65-F5344CB8AC3E}">
        <p14:creationId xmlns:p14="http://schemas.microsoft.com/office/powerpoint/2010/main" val="234105914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a:extLst>
              <a:ext uri="{FF2B5EF4-FFF2-40B4-BE49-F238E27FC236}">
                <a16:creationId xmlns:a16="http://schemas.microsoft.com/office/drawing/2014/main" id="{5934AC0B-8D2C-40E1-A8B0-FE0121B1A41B}"/>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E6AAAEF4-4A4F-4058-BA91-7A4D8F7350DE}" type="datetime1">
              <a:rPr lang="ru-RU"/>
              <a:pPr>
                <a:defRPr/>
              </a:pPr>
              <a:t>05.09.2023</a:t>
            </a:fld>
            <a:endParaRPr lang="ru-RU"/>
          </a:p>
        </p:txBody>
      </p:sp>
      <p:sp>
        <p:nvSpPr>
          <p:cNvPr id="5" name="Нижний колонтитул 4">
            <a:extLst>
              <a:ext uri="{FF2B5EF4-FFF2-40B4-BE49-F238E27FC236}">
                <a16:creationId xmlns:a16="http://schemas.microsoft.com/office/drawing/2014/main" id="{511D0031-97E2-445A-9628-1B33BB171670}"/>
              </a:ext>
            </a:extLst>
          </p:cNvPr>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r>
              <a:rPr lang="ru-RU"/>
              <a:t>Добавить нижний колонтитул</a:t>
            </a:r>
          </a:p>
        </p:txBody>
      </p:sp>
      <p:sp>
        <p:nvSpPr>
          <p:cNvPr id="6" name="Номер слайда 5">
            <a:extLst>
              <a:ext uri="{FF2B5EF4-FFF2-40B4-BE49-F238E27FC236}">
                <a16:creationId xmlns:a16="http://schemas.microsoft.com/office/drawing/2014/main" id="{FC57DAEA-5D95-42D5-8656-04D17BCDEC8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F1909B2-536E-4166-898C-154FACCC1AC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779"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Lst>
  <p:transition spd="med">
    <p:fad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valuation Vectors &amp; Illustrations for Free Download |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2060848"/>
            <a:ext cx="4702551" cy="4164109"/>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a:extLst>
              <a:ext uri="{FF2B5EF4-FFF2-40B4-BE49-F238E27FC236}">
                <a16:creationId xmlns:a16="http://schemas.microsoft.com/office/drawing/2014/main" id="{F2386196-6FC5-47F1-AA1D-2822542742F3}"/>
              </a:ext>
            </a:extLst>
          </p:cNvPr>
          <p:cNvSpPr/>
          <p:nvPr/>
        </p:nvSpPr>
        <p:spPr>
          <a:xfrm>
            <a:off x="-9525" y="6691313"/>
            <a:ext cx="7896225" cy="166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dirty="0">
              <a:solidFill>
                <a:srgbClr val="FFFFFF"/>
              </a:solidFill>
            </a:endParaRPr>
          </a:p>
        </p:txBody>
      </p:sp>
      <p:sp>
        <p:nvSpPr>
          <p:cNvPr id="12" name="Прямоугольник 11">
            <a:extLst>
              <a:ext uri="{FF2B5EF4-FFF2-40B4-BE49-F238E27FC236}">
                <a16:creationId xmlns:a16="http://schemas.microsoft.com/office/drawing/2014/main" id="{0672645F-AC85-4A23-B4E2-1BA40502F793}"/>
              </a:ext>
            </a:extLst>
          </p:cNvPr>
          <p:cNvSpPr/>
          <p:nvPr/>
        </p:nvSpPr>
        <p:spPr>
          <a:xfrm>
            <a:off x="7886700" y="6691313"/>
            <a:ext cx="4305300" cy="166687"/>
          </a:xfrm>
          <a:prstGeom prst="rect">
            <a:avLst/>
          </a:prstGeom>
          <a:ln>
            <a:noFill/>
          </a:ln>
        </p:spPr>
        <p:style>
          <a:lnRef idx="3">
            <a:schemeClr val="lt1"/>
          </a:lnRef>
          <a:fillRef idx="1">
            <a:schemeClr val="accent6"/>
          </a:fillRef>
          <a:effectRef idx="1">
            <a:schemeClr val="accent6"/>
          </a:effectRef>
          <a:fontRef idx="minor">
            <a:schemeClr val="lt1"/>
          </a:fontRef>
        </p:style>
        <p:txBody>
          <a:bodyPr anchor="ctr"/>
          <a:lstStyle/>
          <a:p>
            <a:pPr algn="ctr">
              <a:defRPr/>
            </a:pPr>
            <a:endParaRPr lang="ru-RU" sz="2000" dirty="0">
              <a:solidFill>
                <a:srgbClr val="FFFFFF"/>
              </a:solidFill>
            </a:endParaRPr>
          </a:p>
        </p:txBody>
      </p:sp>
      <p:cxnSp>
        <p:nvCxnSpPr>
          <p:cNvPr id="5" name="Прямая соединительная линия 4">
            <a:extLst>
              <a:ext uri="{FF2B5EF4-FFF2-40B4-BE49-F238E27FC236}">
                <a16:creationId xmlns:a16="http://schemas.microsoft.com/office/drawing/2014/main" id="{AD367D27-1CD3-4DE1-A6DE-245A8CCCED7E}"/>
              </a:ext>
            </a:extLst>
          </p:cNvPr>
          <p:cNvCxnSpPr>
            <a:cxnSpLocks/>
          </p:cNvCxnSpPr>
          <p:nvPr/>
        </p:nvCxnSpPr>
        <p:spPr>
          <a:xfrm>
            <a:off x="-9525" y="1268760"/>
            <a:ext cx="1220152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202" name="TextBox 17">
            <a:extLst>
              <a:ext uri="{FF2B5EF4-FFF2-40B4-BE49-F238E27FC236}">
                <a16:creationId xmlns:a16="http://schemas.microsoft.com/office/drawing/2014/main" id="{713EE082-58D8-4246-92D7-07DC7B2AFF41}"/>
              </a:ext>
            </a:extLst>
          </p:cNvPr>
          <p:cNvSpPr txBox="1">
            <a:spLocks noChangeArrowheads="1"/>
          </p:cNvSpPr>
          <p:nvPr/>
        </p:nvSpPr>
        <p:spPr bwMode="auto">
          <a:xfrm>
            <a:off x="4799856" y="1593850"/>
            <a:ext cx="7077819" cy="308392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US" sz="3600" b="1" dirty="0" smtClean="0">
                <a:solidFill>
                  <a:srgbClr val="002060"/>
                </a:solidFill>
              </a:rPr>
              <a:t>6-MAVZU:</a:t>
            </a:r>
            <a:br>
              <a:rPr lang="en-US" sz="3600" b="1" dirty="0" smtClean="0">
                <a:solidFill>
                  <a:srgbClr val="002060"/>
                </a:solidFill>
              </a:rPr>
            </a:br>
            <a:r>
              <a:rPr lang="en-US" sz="3600" b="1" dirty="0" err="1" smtClean="0">
                <a:solidFill>
                  <a:srgbClr val="002060"/>
                </a:solidFill>
              </a:rPr>
              <a:t>Fanni</a:t>
            </a:r>
            <a:r>
              <a:rPr lang="en-US" sz="3600" b="1" dirty="0" smtClean="0">
                <a:solidFill>
                  <a:srgbClr val="002060"/>
                </a:solidFill>
              </a:rPr>
              <a:t> </a:t>
            </a:r>
            <a:r>
              <a:rPr lang="en-US" sz="3600" b="1" dirty="0" err="1">
                <a:solidFill>
                  <a:srgbClr val="002060"/>
                </a:solidFill>
              </a:rPr>
              <a:t>o‘qitishda</a:t>
            </a:r>
            <a:r>
              <a:rPr lang="en-US" sz="3600" b="1" dirty="0">
                <a:solidFill>
                  <a:srgbClr val="002060"/>
                </a:solidFill>
              </a:rPr>
              <a:t> </a:t>
            </a:r>
            <a:r>
              <a:rPr lang="en-US" sz="3600" b="1" dirty="0" err="1">
                <a:solidFill>
                  <a:srgbClr val="002060"/>
                </a:solidFill>
              </a:rPr>
              <a:t>o‘quvchilar</a:t>
            </a:r>
            <a:r>
              <a:rPr lang="en-US" sz="3600" b="1" dirty="0">
                <a:solidFill>
                  <a:srgbClr val="002060"/>
                </a:solidFill>
              </a:rPr>
              <a:t> </a:t>
            </a:r>
            <a:r>
              <a:rPr lang="en-US" sz="3600" b="1" dirty="0" err="1">
                <a:solidFill>
                  <a:srgbClr val="002060"/>
                </a:solidFill>
              </a:rPr>
              <a:t>bilish</a:t>
            </a:r>
            <a:r>
              <a:rPr lang="en-US" sz="3600" b="1" dirty="0">
                <a:solidFill>
                  <a:srgbClr val="002060"/>
                </a:solidFill>
              </a:rPr>
              <a:t> </a:t>
            </a:r>
            <a:r>
              <a:rPr lang="en-US" sz="3600" b="1" dirty="0" err="1">
                <a:solidFill>
                  <a:srgbClr val="002060"/>
                </a:solidFill>
              </a:rPr>
              <a:t>faoliyatini</a:t>
            </a:r>
            <a:r>
              <a:rPr lang="en-US" sz="3600" b="1" dirty="0">
                <a:solidFill>
                  <a:srgbClr val="002060"/>
                </a:solidFill>
              </a:rPr>
              <a:t> </a:t>
            </a:r>
            <a:r>
              <a:rPr lang="en-US" sz="3600" b="1" dirty="0" err="1">
                <a:solidFill>
                  <a:srgbClr val="002060"/>
                </a:solidFill>
              </a:rPr>
              <a:t>faollashtirish</a:t>
            </a:r>
            <a:r>
              <a:rPr lang="en-US" sz="3600" b="1" dirty="0">
                <a:solidFill>
                  <a:srgbClr val="002060"/>
                </a:solidFill>
              </a:rPr>
              <a:t> </a:t>
            </a:r>
            <a:r>
              <a:rPr lang="en-US" sz="3600" b="1" dirty="0" err="1">
                <a:solidFill>
                  <a:srgbClr val="002060"/>
                </a:solidFill>
              </a:rPr>
              <a:t>asosida</a:t>
            </a:r>
            <a:r>
              <a:rPr lang="en-US" sz="3600" b="1" dirty="0">
                <a:solidFill>
                  <a:srgbClr val="002060"/>
                </a:solidFill>
              </a:rPr>
              <a:t> </a:t>
            </a:r>
            <a:r>
              <a:rPr lang="en-US" sz="3600" b="1" dirty="0" err="1">
                <a:solidFill>
                  <a:srgbClr val="002060"/>
                </a:solidFill>
              </a:rPr>
              <a:t>darslarni</a:t>
            </a:r>
            <a:r>
              <a:rPr lang="en-US" sz="3600" b="1" dirty="0">
                <a:solidFill>
                  <a:srgbClr val="002060"/>
                </a:solidFill>
              </a:rPr>
              <a:t> </a:t>
            </a:r>
            <a:r>
              <a:rPr lang="en-US" sz="3600" b="1" dirty="0" err="1">
                <a:solidFill>
                  <a:srgbClr val="002060"/>
                </a:solidFill>
              </a:rPr>
              <a:t>tashkil</a:t>
            </a:r>
            <a:r>
              <a:rPr lang="en-US" sz="3600" b="1" dirty="0">
                <a:solidFill>
                  <a:srgbClr val="002060"/>
                </a:solidFill>
              </a:rPr>
              <a:t> </a:t>
            </a:r>
            <a:r>
              <a:rPr lang="en-US" sz="3600" b="1" dirty="0" err="1">
                <a:solidFill>
                  <a:srgbClr val="002060"/>
                </a:solidFill>
              </a:rPr>
              <a:t>etish</a:t>
            </a:r>
            <a:r>
              <a:rPr lang="en-US" sz="3600" b="1" dirty="0">
                <a:solidFill>
                  <a:srgbClr val="002060"/>
                </a:solidFill>
              </a:rPr>
              <a:t> </a:t>
            </a:r>
            <a:r>
              <a:rPr lang="en-US" sz="3600" b="1" dirty="0" err="1">
                <a:solidFill>
                  <a:srgbClr val="002060"/>
                </a:solidFill>
              </a:rPr>
              <a:t>metodlari</a:t>
            </a:r>
            <a:r>
              <a:rPr lang="en-US" sz="3600" b="1" dirty="0">
                <a:solidFill>
                  <a:srgbClr val="002060"/>
                </a:solidFill>
              </a:rPr>
              <a:t>. </a:t>
            </a:r>
            <a:r>
              <a:rPr lang="en-US" sz="3600" b="1" dirty="0" err="1">
                <a:solidFill>
                  <a:srgbClr val="002060"/>
                </a:solidFill>
              </a:rPr>
              <a:t>O‘qitish</a:t>
            </a:r>
            <a:r>
              <a:rPr lang="en-US" sz="3600" b="1" dirty="0">
                <a:solidFill>
                  <a:srgbClr val="002060"/>
                </a:solidFill>
              </a:rPr>
              <a:t> </a:t>
            </a:r>
            <a:r>
              <a:rPr lang="en-US" sz="3600" b="1" dirty="0" err="1">
                <a:solidFill>
                  <a:srgbClr val="002060"/>
                </a:solidFill>
              </a:rPr>
              <a:t>muhitiga</a:t>
            </a:r>
            <a:r>
              <a:rPr lang="en-US" sz="3600" b="1" dirty="0">
                <a:solidFill>
                  <a:srgbClr val="002060"/>
                </a:solidFill>
              </a:rPr>
              <a:t> </a:t>
            </a:r>
            <a:r>
              <a:rPr lang="en-US" sz="3600" b="1" dirty="0" err="1">
                <a:solidFill>
                  <a:srgbClr val="002060"/>
                </a:solidFill>
              </a:rPr>
              <a:t>qo‘yiladigan</a:t>
            </a:r>
            <a:r>
              <a:rPr lang="en-US" sz="3600" b="1" dirty="0">
                <a:solidFill>
                  <a:srgbClr val="002060"/>
                </a:solidFill>
              </a:rPr>
              <a:t> </a:t>
            </a:r>
            <a:r>
              <a:rPr lang="en-US" sz="3600" b="1" dirty="0" smtClean="0">
                <a:solidFill>
                  <a:srgbClr val="002060"/>
                </a:solidFill>
              </a:rPr>
              <a:t>       </a:t>
            </a:r>
            <a:r>
              <a:rPr lang="en-US" sz="3600" b="1" dirty="0" err="1" smtClean="0">
                <a:solidFill>
                  <a:srgbClr val="002060"/>
                </a:solidFill>
              </a:rPr>
              <a:t>zamonaviy</a:t>
            </a:r>
            <a:r>
              <a:rPr lang="en-US" sz="3600" b="1" dirty="0" smtClean="0">
                <a:solidFill>
                  <a:srgbClr val="002060"/>
                </a:solidFill>
              </a:rPr>
              <a:t> </a:t>
            </a:r>
            <a:r>
              <a:rPr lang="en-US" sz="3600" b="1" dirty="0" err="1">
                <a:solidFill>
                  <a:srgbClr val="002060"/>
                </a:solidFill>
              </a:rPr>
              <a:t>talablar</a:t>
            </a:r>
            <a:r>
              <a:rPr lang="en-US" sz="3600" b="1" dirty="0">
                <a:solidFill>
                  <a:srgbClr val="002060"/>
                </a:solidFill>
              </a:rPr>
              <a:t>.</a:t>
            </a:r>
            <a:endParaRPr lang="ru-RU" sz="3600" b="1" dirty="0">
              <a:solidFill>
                <a:srgbClr val="002060"/>
              </a:solidFill>
            </a:endParaRPr>
          </a:p>
        </p:txBody>
      </p:sp>
      <p:sp>
        <p:nvSpPr>
          <p:cNvPr id="7176" name="TextBox 14">
            <a:extLst>
              <a:ext uri="{FF2B5EF4-FFF2-40B4-BE49-F238E27FC236}">
                <a16:creationId xmlns:a16="http://schemas.microsoft.com/office/drawing/2014/main" id="{88E0688A-B1CA-45F0-97AE-4046A113E016}"/>
              </a:ext>
            </a:extLst>
          </p:cNvPr>
          <p:cNvSpPr txBox="1">
            <a:spLocks noChangeArrowheads="1"/>
          </p:cNvSpPr>
          <p:nvPr/>
        </p:nvSpPr>
        <p:spPr bwMode="auto">
          <a:xfrm>
            <a:off x="4402138" y="5743328"/>
            <a:ext cx="7664003" cy="64633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US" altLang="ru-RU" sz="1800" b="1" i="1"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Yunusova</a:t>
            </a:r>
            <a:r>
              <a:rPr lang="en-US" altLang="ru-RU" sz="1800" b="1" i="1"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altLang="ru-RU" sz="1800" b="1" i="1"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Navbahor</a:t>
            </a:r>
            <a:r>
              <a:rPr lang="en-US" altLang="ru-RU" sz="1800" b="1" i="1"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altLang="ru-RU" sz="1800" b="1" i="1"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Ahmadjonovna</a:t>
            </a:r>
            <a:endParaRPr lang="en-US" altLang="ru-RU" sz="1800" b="1" i="1" dirty="0" smtClean="0">
              <a:solidFill>
                <a:srgbClr val="002060"/>
              </a:solidFill>
              <a:latin typeface="Arial" panose="020B0604020202020204" pitchFamily="34" charset="0"/>
              <a:ea typeface="Cambria" panose="02040503050406030204" pitchFamily="18" charset="0"/>
              <a:cs typeface="Arial" panose="020B0604020202020204" pitchFamily="34" charset="0"/>
            </a:endParaRPr>
          </a:p>
          <a:p>
            <a:pPr algn="ctr">
              <a:lnSpc>
                <a:spcPct val="100000"/>
              </a:lnSpc>
              <a:spcBef>
                <a:spcPct val="0"/>
              </a:spcBef>
              <a:buFontTx/>
              <a:buNone/>
              <a:defRPr/>
            </a:pPr>
            <a:r>
              <a:rPr lang="en-US" altLang="ru-RU" sz="1800" b="1" i="1" dirty="0" smtClean="0">
                <a:solidFill>
                  <a:srgbClr val="002060"/>
                </a:solidFill>
                <a:latin typeface="Arial" panose="020B0604020202020204" pitchFamily="34" charset="0"/>
                <a:ea typeface="Cambria" panose="02040503050406030204" pitchFamily="18" charset="0"/>
                <a:cs typeface="Arial" panose="020B0604020202020204" pitchFamily="34" charset="0"/>
              </a:rPr>
              <a:t>Samarqand </a:t>
            </a:r>
            <a:r>
              <a:rPr lang="en-US" altLang="ru-RU" sz="1800" b="1" i="1"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viloyati</a:t>
            </a:r>
            <a:r>
              <a:rPr lang="en-US" altLang="ru-RU" sz="1800" b="1" i="1" dirty="0" smtClean="0">
                <a:solidFill>
                  <a:srgbClr val="002060"/>
                </a:solidFill>
                <a:latin typeface="Arial" panose="020B0604020202020204" pitchFamily="34" charset="0"/>
                <a:ea typeface="Cambria" panose="02040503050406030204" pitchFamily="18" charset="0"/>
                <a:cs typeface="Arial" panose="020B0604020202020204" pitchFamily="34" charset="0"/>
              </a:rPr>
              <a:t> PYMO’MM </a:t>
            </a:r>
            <a:r>
              <a:rPr lang="en-US" altLang="ru-RU" sz="1800" b="1" i="1"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katta</a:t>
            </a:r>
            <a:r>
              <a:rPr lang="en-US" altLang="ru-RU" sz="1800" b="1" i="1" dirty="0" smtClean="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altLang="ru-RU" sz="1800" b="1" i="1" dirty="0" err="1" smtClean="0">
                <a:solidFill>
                  <a:srgbClr val="002060"/>
                </a:solidFill>
                <a:latin typeface="Arial" panose="020B0604020202020204" pitchFamily="34" charset="0"/>
                <a:ea typeface="Cambria" panose="02040503050406030204" pitchFamily="18" charset="0"/>
                <a:cs typeface="Arial" panose="020B0604020202020204" pitchFamily="34" charset="0"/>
              </a:rPr>
              <a:t>o’qituvchisi</a:t>
            </a:r>
            <a:endParaRPr lang="en-US" altLang="ru-RU" sz="1800" b="1" i="1"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pic>
        <p:nvPicPr>
          <p:cNvPr id="8203" name="Рисунок 12"/>
          <p:cNvPicPr>
            <a:picLocks noChangeAspect="1" noChangeArrowheads="1"/>
          </p:cNvPicPr>
          <p:nvPr/>
        </p:nvPicPr>
        <p:blipFill rotWithShape="1">
          <a:blip r:embed="rId3">
            <a:extLst>
              <a:ext uri="{28A0092B-C50C-407E-A947-70E740481C1C}">
                <a14:useLocalDpi xmlns:a14="http://schemas.microsoft.com/office/drawing/2010/main" val="0"/>
              </a:ext>
            </a:extLst>
          </a:blip>
          <a:srcRect l="5778" t="4227" r="4209" b="5189"/>
          <a:stretch/>
        </p:blipFill>
        <p:spPr bwMode="auto">
          <a:xfrm>
            <a:off x="338605" y="260574"/>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3397" y="260574"/>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568507" y="117965"/>
            <a:ext cx="8597379" cy="1077218"/>
          </a:xfrm>
          <a:prstGeom prst="rect">
            <a:avLst/>
          </a:prstGeom>
        </p:spPr>
        <p:txBody>
          <a:bodyPr wrap="square">
            <a:spAutoFit/>
          </a:bodyPr>
          <a:lstStyle/>
          <a:p>
            <a:pPr algn="ctr"/>
            <a:r>
              <a:rPr lang="en-US" sz="3200" b="1" dirty="0" err="1"/>
              <a:t>Fandagi</a:t>
            </a:r>
            <a:r>
              <a:rPr lang="en-US" sz="3200" b="1" dirty="0"/>
              <a:t> </a:t>
            </a:r>
            <a:r>
              <a:rPr lang="en-US" sz="3200" b="1" dirty="0" err="1"/>
              <a:t>yangiliklar</a:t>
            </a:r>
            <a:r>
              <a:rPr lang="en-US" sz="3200" b="1" dirty="0"/>
              <a:t> </a:t>
            </a:r>
            <a:r>
              <a:rPr lang="en-US" sz="3200" b="1" dirty="0" err="1"/>
              <a:t>va</a:t>
            </a:r>
            <a:r>
              <a:rPr lang="en-US" sz="3200" b="1" dirty="0"/>
              <a:t> </a:t>
            </a:r>
            <a:r>
              <a:rPr lang="en-US" sz="3200" b="1" dirty="0" err="1"/>
              <a:t>fanni</a:t>
            </a:r>
            <a:r>
              <a:rPr lang="en-US" sz="3200" b="1" dirty="0"/>
              <a:t> </a:t>
            </a:r>
            <a:r>
              <a:rPr lang="en-US" sz="3200" b="1" dirty="0" err="1"/>
              <a:t>o‘qitishning</a:t>
            </a:r>
            <a:r>
              <a:rPr lang="en-US" sz="3200" b="1" dirty="0"/>
              <a:t> </a:t>
            </a:r>
            <a:r>
              <a:rPr lang="en-US" sz="3200" b="1" dirty="0" err="1"/>
              <a:t>dolzarb</a:t>
            </a:r>
            <a:r>
              <a:rPr lang="en-US" sz="3200" b="1" dirty="0"/>
              <a:t> </a:t>
            </a:r>
            <a:r>
              <a:rPr lang="en-US" sz="3200" b="1" dirty="0" err="1" smtClean="0"/>
              <a:t>masalalari</a:t>
            </a:r>
            <a:r>
              <a:rPr lang="en-US" sz="3200" b="1" dirty="0" smtClean="0"/>
              <a:t> moduli </a:t>
            </a:r>
            <a:endParaRPr lang="ru-RU" sz="32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urvey or Exam Form Long Paper Sheet with Answered Quiz Checklist and  Success Result Assessment, Idea of Education Test Stock Vector -  Illustration of application, list: 127398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95" y="2687381"/>
            <a:ext cx="4170619" cy="417061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679558" y="1748998"/>
            <a:ext cx="6234399" cy="1323439"/>
          </a:xfrm>
          <a:prstGeom prst="rect">
            <a:avLst/>
          </a:prstGeom>
        </p:spPr>
        <p:txBody>
          <a:bodyPr wrap="none">
            <a:spAutoFit/>
          </a:bodyPr>
          <a:lstStyle/>
          <a:p>
            <a:r>
              <a:rPr lang="en-US" sz="8000" b="1" dirty="0" smtClean="0">
                <a:solidFill>
                  <a:srgbClr val="0070C0"/>
                </a:solidFill>
                <a:latin typeface="Century Gothic" panose="020B0502020202020204" pitchFamily="34" charset="0"/>
                <a:ea typeface="Times New Roman" panose="02020603050405020304" pitchFamily="18" charset="0"/>
              </a:rPr>
              <a:t>2. </a:t>
            </a:r>
            <a:r>
              <a:rPr lang="ru-RU" sz="8000" b="1" dirty="0" err="1" smtClean="0">
                <a:solidFill>
                  <a:srgbClr val="0070C0"/>
                </a:solidFill>
                <a:latin typeface="Century Gothic" panose="020B0502020202020204" pitchFamily="34" charset="0"/>
                <a:ea typeface="Times New Roman" panose="02020603050405020304" pitchFamily="18" charset="0"/>
              </a:rPr>
              <a:t>Haqiqiylik</a:t>
            </a:r>
            <a:endParaRPr lang="ru-RU" sz="80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325493279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97466" y="1204226"/>
            <a:ext cx="7032084" cy="2357568"/>
          </a:xfrm>
          <a:prstGeom prst="rect">
            <a:avLst/>
          </a:prstGeom>
        </p:spPr>
        <p:txBody>
          <a:bodyPr wrap="square">
            <a:spAutoFit/>
          </a:bodyPr>
          <a:lstStyle/>
          <a:p>
            <a:pPr indent="457200" algn="just">
              <a:lnSpc>
                <a:spcPct val="115000"/>
              </a:lnSpc>
              <a:spcAft>
                <a:spcPts val="0"/>
              </a:spcAft>
            </a:pPr>
            <a:r>
              <a:rPr lang="uz-Cyrl-UZ" sz="3200" b="1" dirty="0">
                <a:solidFill>
                  <a:srgbClr val="000000"/>
                </a:solidFill>
                <a:latin typeface="Century Gothic" panose="020B0502020202020204" pitchFamily="34" charset="0"/>
                <a:ea typeface="Times New Roman" panose="02020603050405020304" pitchFamily="18" charset="0"/>
              </a:rPr>
              <a:t>O‘quv maqsadida ko‘zda tutilgan natijanigina baholashga qaratilgan topshiriq yoki test haqiqiy </a:t>
            </a:r>
            <a:r>
              <a:rPr lang="uz-Cyrl-UZ" sz="3200" b="1" dirty="0" smtClean="0">
                <a:solidFill>
                  <a:srgbClr val="000000"/>
                </a:solidFill>
                <a:latin typeface="Century Gothic" panose="020B0502020202020204" pitchFamily="34" charset="0"/>
                <a:ea typeface="Times New Roman" panose="02020603050405020304" pitchFamily="18" charset="0"/>
              </a:rPr>
              <a:t>hisoblanadi.</a:t>
            </a:r>
            <a:endParaRPr lang="ru-RU" sz="3200" b="1" dirty="0">
              <a:latin typeface="Century Gothic" panose="020B0502020202020204" pitchFamily="34" charset="0"/>
            </a:endParaRPr>
          </a:p>
        </p:txBody>
      </p:sp>
      <p:pic>
        <p:nvPicPr>
          <p:cNvPr id="7170" name="Picture 2" descr="Zahiriddin Muhammad Bobur - Захириддин Мухаммад Бабур (1483—1530) »  Fotouz.uz | Фото HD Photo Wallper Pictures Images Мода fashion Обои 2019  Скачать картинки | Обои на рабочий стол, скачать бесплатно обои для"/>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59" t="4000" r="13677" b="19556"/>
          <a:stretch/>
        </p:blipFill>
        <p:spPr bwMode="auto">
          <a:xfrm>
            <a:off x="8477250" y="2383010"/>
            <a:ext cx="2513810" cy="380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57790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92192" y="1453634"/>
            <a:ext cx="6974986" cy="1323439"/>
          </a:xfrm>
          <a:prstGeom prst="rect">
            <a:avLst/>
          </a:prstGeom>
        </p:spPr>
        <p:txBody>
          <a:bodyPr wrap="none">
            <a:spAutoFit/>
          </a:bodyPr>
          <a:lstStyle/>
          <a:p>
            <a:r>
              <a:rPr lang="en-US" sz="8000" b="1" dirty="0" smtClean="0">
                <a:solidFill>
                  <a:srgbClr val="0070C0"/>
                </a:solidFill>
                <a:latin typeface="Century Gothic" panose="020B0502020202020204" pitchFamily="34" charset="0"/>
                <a:ea typeface="Times New Roman" panose="02020603050405020304" pitchFamily="18" charset="0"/>
              </a:rPr>
              <a:t>3.</a:t>
            </a:r>
            <a:r>
              <a:rPr lang="ru-RU" sz="8000" b="1" dirty="0" err="1" smtClean="0">
                <a:solidFill>
                  <a:srgbClr val="0070C0"/>
                </a:solidFill>
                <a:latin typeface="Century Gothic" panose="020B0502020202020204" pitchFamily="34" charset="0"/>
                <a:ea typeface="Times New Roman" panose="02020603050405020304" pitchFamily="18" charset="0"/>
              </a:rPr>
              <a:t>Haqqoniylik</a:t>
            </a:r>
            <a:endParaRPr lang="ru-RU" sz="8000" b="1" dirty="0">
              <a:solidFill>
                <a:srgbClr val="0070C0"/>
              </a:solidFill>
              <a:latin typeface="Century Gothic" panose="020B0502020202020204" pitchFamily="34" charset="0"/>
              <a:ea typeface="Times New Roman" panose="02020603050405020304" pitchFamily="18" charset="0"/>
            </a:endParaRPr>
          </a:p>
        </p:txBody>
      </p:sp>
      <p:pic>
        <p:nvPicPr>
          <p:cNvPr id="9218" name="Picture 2" descr="Completes Stock Illustrations – 160 Completes Stock Illustrations, Vectors  &amp;amp; Clipart -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4190"/>
            <a:ext cx="5334000" cy="3813810"/>
          </a:xfrm>
          <a:prstGeom prst="snipRoundRect">
            <a:avLst>
              <a:gd name="adj1" fmla="val 16667"/>
              <a:gd name="adj2" fmla="val 36597"/>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20004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ssessment Stock Illustrations – 25,758 Assessment Stock Illustrations,  Vectors &amp;amp; Clipart - Dreamstime"/>
          <p:cNvPicPr>
            <a:picLocks noChangeAspect="1" noChangeArrowheads="1"/>
          </p:cNvPicPr>
          <p:nvPr/>
        </p:nvPicPr>
        <p:blipFill rotWithShape="1">
          <a:blip r:embed="rId2">
            <a:extLst>
              <a:ext uri="{28A0092B-C50C-407E-A947-70E740481C1C}">
                <a14:useLocalDpi xmlns:a14="http://schemas.microsoft.com/office/drawing/2010/main" val="0"/>
              </a:ext>
            </a:extLst>
          </a:blip>
          <a:srcRect r="72897" b="41243"/>
          <a:stretch/>
        </p:blipFill>
        <p:spPr bwMode="auto">
          <a:xfrm>
            <a:off x="0" y="0"/>
            <a:ext cx="12192000" cy="686156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71500" y="2000935"/>
            <a:ext cx="10706100" cy="1647246"/>
          </a:xfrm>
          <a:prstGeom prst="rect">
            <a:avLst/>
          </a:prstGeom>
        </p:spPr>
        <p:txBody>
          <a:bodyPr wrap="square">
            <a:spAutoFit/>
          </a:bodyPr>
          <a:lstStyle/>
          <a:p>
            <a:pPr algn="ctr">
              <a:lnSpc>
                <a:spcPct val="150000"/>
              </a:lnSpc>
            </a:pPr>
            <a:r>
              <a:rPr lang="en-US" sz="3600" b="1" dirty="0" err="1">
                <a:solidFill>
                  <a:srgbClr val="000000"/>
                </a:solidFill>
                <a:latin typeface="Century Gothic" panose="020B0502020202020204" pitchFamily="34" charset="0"/>
                <a:ea typeface="Times New Roman" panose="02020603050405020304" pitchFamily="18" charset="0"/>
              </a:rPr>
              <a:t>Ta’lim</a:t>
            </a:r>
            <a:r>
              <a:rPr lang="en-US" sz="3600" b="1" dirty="0">
                <a:solidFill>
                  <a:srgbClr val="000000"/>
                </a:solidFill>
                <a:latin typeface="Century Gothic" panose="020B0502020202020204" pitchFamily="34" charset="0"/>
                <a:ea typeface="Times New Roman" panose="02020603050405020304" pitchFamily="18" charset="0"/>
              </a:rPr>
              <a:t> </a:t>
            </a:r>
            <a:r>
              <a:rPr lang="en-US" sz="3600" b="1" dirty="0" err="1">
                <a:solidFill>
                  <a:srgbClr val="000000"/>
                </a:solidFill>
                <a:latin typeface="Century Gothic" panose="020B0502020202020204" pitchFamily="34" charset="0"/>
                <a:ea typeface="Times New Roman" panose="02020603050405020304" pitchFamily="18" charset="0"/>
              </a:rPr>
              <a:t>oluvchilarga</a:t>
            </a:r>
            <a:r>
              <a:rPr lang="en-US" sz="3600" b="1" dirty="0">
                <a:solidFill>
                  <a:srgbClr val="000000"/>
                </a:solidFill>
                <a:latin typeface="Century Gothic" panose="020B0502020202020204" pitchFamily="34" charset="0"/>
                <a:ea typeface="Times New Roman" panose="02020603050405020304" pitchFamily="18" charset="0"/>
              </a:rPr>
              <a:t> </a:t>
            </a:r>
            <a:r>
              <a:rPr lang="en-US" sz="3600" b="1" dirty="0" err="1">
                <a:solidFill>
                  <a:srgbClr val="000000"/>
                </a:solidFill>
                <a:latin typeface="Century Gothic" panose="020B0502020202020204" pitchFamily="34" charset="0"/>
                <a:ea typeface="Times New Roman" panose="02020603050405020304" pitchFamily="18" charset="0"/>
              </a:rPr>
              <a:t>bir</a:t>
            </a:r>
            <a:r>
              <a:rPr lang="en-US" sz="3600" b="1" dirty="0">
                <a:solidFill>
                  <a:srgbClr val="000000"/>
                </a:solidFill>
                <a:latin typeface="Century Gothic" panose="020B0502020202020204" pitchFamily="34" charset="0"/>
                <a:ea typeface="Times New Roman" panose="02020603050405020304" pitchFamily="18" charset="0"/>
              </a:rPr>
              <a:t> </a:t>
            </a:r>
            <a:r>
              <a:rPr lang="en-US" sz="3600" b="1" dirty="0" err="1">
                <a:solidFill>
                  <a:srgbClr val="000000"/>
                </a:solidFill>
                <a:latin typeface="Century Gothic" panose="020B0502020202020204" pitchFamily="34" charset="0"/>
                <a:ea typeface="Times New Roman" panose="02020603050405020304" pitchFamily="18" charset="0"/>
              </a:rPr>
              <a:t>xil</a:t>
            </a:r>
            <a:r>
              <a:rPr lang="en-US" sz="3600" b="1" dirty="0">
                <a:solidFill>
                  <a:srgbClr val="000000"/>
                </a:solidFill>
                <a:latin typeface="Century Gothic" panose="020B0502020202020204" pitchFamily="34" charset="0"/>
                <a:ea typeface="Times New Roman" panose="02020603050405020304" pitchFamily="18" charset="0"/>
              </a:rPr>
              <a:t> </a:t>
            </a:r>
            <a:r>
              <a:rPr lang="en-US" sz="3600" b="1" dirty="0" err="1">
                <a:solidFill>
                  <a:srgbClr val="000000"/>
                </a:solidFill>
                <a:latin typeface="Century Gothic" panose="020B0502020202020204" pitchFamily="34" charset="0"/>
                <a:ea typeface="Times New Roman" panose="02020603050405020304" pitchFamily="18" charset="0"/>
              </a:rPr>
              <a:t>murakkablikdagi</a:t>
            </a:r>
            <a:r>
              <a:rPr lang="en-US" sz="3600" b="1" dirty="0">
                <a:solidFill>
                  <a:srgbClr val="000000"/>
                </a:solidFill>
                <a:latin typeface="Century Gothic" panose="020B0502020202020204" pitchFamily="34" charset="0"/>
                <a:ea typeface="Times New Roman" panose="02020603050405020304" pitchFamily="18" charset="0"/>
              </a:rPr>
              <a:t> </a:t>
            </a:r>
            <a:r>
              <a:rPr lang="en-US" sz="3600" b="1" dirty="0" err="1">
                <a:solidFill>
                  <a:srgbClr val="000000"/>
                </a:solidFill>
                <a:latin typeface="Century Gothic" panose="020B0502020202020204" pitchFamily="34" charset="0"/>
                <a:ea typeface="Times New Roman" panose="02020603050405020304" pitchFamily="18" charset="0"/>
              </a:rPr>
              <a:t>va</a:t>
            </a:r>
            <a:r>
              <a:rPr lang="en-US" sz="3600" b="1" dirty="0">
                <a:solidFill>
                  <a:srgbClr val="000000"/>
                </a:solidFill>
                <a:latin typeface="Century Gothic" panose="020B0502020202020204" pitchFamily="34" charset="0"/>
                <a:ea typeface="Times New Roman" panose="02020603050405020304" pitchFamily="18" charset="0"/>
              </a:rPr>
              <a:t> </a:t>
            </a:r>
            <a:r>
              <a:rPr lang="en-US" sz="3600" b="1" dirty="0" err="1">
                <a:solidFill>
                  <a:srgbClr val="000000"/>
                </a:solidFill>
                <a:latin typeface="Century Gothic" panose="020B0502020202020204" pitchFamily="34" charset="0"/>
                <a:ea typeface="Times New Roman" panose="02020603050405020304" pitchFamily="18" charset="0"/>
              </a:rPr>
              <a:t>xajmdagi</a:t>
            </a:r>
            <a:r>
              <a:rPr lang="en-US" sz="3600" b="1" dirty="0">
                <a:solidFill>
                  <a:srgbClr val="000000"/>
                </a:solidFill>
                <a:latin typeface="Century Gothic" panose="020B0502020202020204" pitchFamily="34" charset="0"/>
                <a:ea typeface="Times New Roman" panose="02020603050405020304" pitchFamily="18" charset="0"/>
              </a:rPr>
              <a:t> </a:t>
            </a:r>
            <a:r>
              <a:rPr lang="en-US" sz="3600" b="1" dirty="0" err="1">
                <a:solidFill>
                  <a:srgbClr val="000000"/>
                </a:solidFill>
                <a:latin typeface="Century Gothic" panose="020B0502020202020204" pitchFamily="34" charset="0"/>
                <a:ea typeface="Times New Roman" panose="02020603050405020304" pitchFamily="18" charset="0"/>
              </a:rPr>
              <a:t>topshiriqlar</a:t>
            </a:r>
            <a:r>
              <a:rPr lang="en-US" sz="3600" b="1" dirty="0">
                <a:solidFill>
                  <a:srgbClr val="000000"/>
                </a:solidFill>
                <a:latin typeface="Century Gothic" panose="020B0502020202020204" pitchFamily="34" charset="0"/>
                <a:ea typeface="Times New Roman" panose="02020603050405020304" pitchFamily="18" charset="0"/>
              </a:rPr>
              <a:t> </a:t>
            </a:r>
            <a:r>
              <a:rPr lang="en-US" sz="3600" b="1" dirty="0" err="1">
                <a:solidFill>
                  <a:srgbClr val="000000"/>
                </a:solidFill>
                <a:latin typeface="Century Gothic" panose="020B0502020202020204" pitchFamily="34" charset="0"/>
                <a:ea typeface="Times New Roman" panose="02020603050405020304" pitchFamily="18" charset="0"/>
              </a:rPr>
              <a:t>berilishi</a:t>
            </a:r>
            <a:r>
              <a:rPr lang="en-US" sz="3600" b="1" dirty="0">
                <a:solidFill>
                  <a:srgbClr val="000000"/>
                </a:solidFill>
                <a:latin typeface="Century Gothic" panose="020B0502020202020204" pitchFamily="34" charset="0"/>
                <a:ea typeface="Times New Roman" panose="02020603050405020304" pitchFamily="18" charset="0"/>
              </a:rPr>
              <a:t> </a:t>
            </a:r>
            <a:r>
              <a:rPr lang="en-US" sz="3600" b="1" dirty="0" err="1">
                <a:solidFill>
                  <a:srgbClr val="000000"/>
                </a:solidFill>
                <a:latin typeface="Century Gothic" panose="020B0502020202020204" pitchFamily="34" charset="0"/>
                <a:ea typeface="Times New Roman" panose="02020603050405020304" pitchFamily="18" charset="0"/>
              </a:rPr>
              <a:t>kerak</a:t>
            </a:r>
            <a:r>
              <a:rPr lang="en-US" sz="3600" b="1" dirty="0">
                <a:solidFill>
                  <a:srgbClr val="000000"/>
                </a:solidFill>
                <a:latin typeface="Century Gothic" panose="020B0502020202020204" pitchFamily="34" charset="0"/>
                <a:ea typeface="Times New Roman" panose="02020603050405020304" pitchFamily="18" charset="0"/>
              </a:rPr>
              <a:t>.</a:t>
            </a:r>
            <a:endParaRPr lang="ru-RU" sz="3600" b="1" dirty="0">
              <a:latin typeface="Century Gothic" panose="020B0502020202020204" pitchFamily="34" charset="0"/>
            </a:endParaRPr>
          </a:p>
        </p:txBody>
      </p:sp>
      <p:pic>
        <p:nvPicPr>
          <p:cNvPr id="8194" name="Picture 2" descr="Assessment Stock Illustrations – 25,758 Assessment Stock Illustrations,  Vectors &amp;amp; Clipart -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611" y="3486151"/>
            <a:ext cx="3815389"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9774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No Search Found designs, themes, templates and downloadable graphic  elements on Drib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828800"/>
            <a:ext cx="6705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77692" y="1339334"/>
            <a:ext cx="6808274" cy="1323439"/>
          </a:xfrm>
          <a:prstGeom prst="rect">
            <a:avLst/>
          </a:prstGeom>
        </p:spPr>
        <p:txBody>
          <a:bodyPr wrap="none">
            <a:spAutoFit/>
          </a:bodyPr>
          <a:lstStyle/>
          <a:p>
            <a:r>
              <a:rPr lang="en-US" sz="8000" b="1" dirty="0" smtClean="0">
                <a:solidFill>
                  <a:srgbClr val="0070C0"/>
                </a:solidFill>
                <a:latin typeface="Century Gothic" panose="020B0502020202020204" pitchFamily="34" charset="0"/>
                <a:ea typeface="Times New Roman" panose="02020603050405020304" pitchFamily="18" charset="0"/>
              </a:rPr>
              <a:t>4. </a:t>
            </a:r>
            <a:r>
              <a:rPr lang="ru-RU" sz="8000" b="1" dirty="0" err="1" smtClean="0">
                <a:solidFill>
                  <a:srgbClr val="0070C0"/>
                </a:solidFill>
                <a:latin typeface="Century Gothic" panose="020B0502020202020204" pitchFamily="34" charset="0"/>
                <a:ea typeface="Times New Roman" panose="02020603050405020304" pitchFamily="18" charset="0"/>
              </a:rPr>
              <a:t>Ishonchlilik</a:t>
            </a:r>
            <a:endParaRPr lang="ru-RU" sz="8000" b="1" dirty="0">
              <a:solidFill>
                <a:srgbClr val="0070C0"/>
              </a:solidFill>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57099712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990600" y="1290935"/>
            <a:ext cx="10344150" cy="3416320"/>
          </a:xfrm>
          <a:prstGeom prst="rect">
            <a:avLst/>
          </a:prstGeom>
        </p:spPr>
        <p:txBody>
          <a:bodyPr wrap="square">
            <a:spAutoFit/>
          </a:bodyPr>
          <a:lstStyle/>
          <a:p>
            <a:pPr algn="ctr">
              <a:lnSpc>
                <a:spcPct val="150000"/>
              </a:lnSpc>
            </a:pPr>
            <a:r>
              <a:rPr lang="en-US" sz="3600" b="1" dirty="0" err="1">
                <a:solidFill>
                  <a:schemeClr val="bg1"/>
                </a:solidFill>
                <a:latin typeface="Century Gothic" panose="020B0502020202020204" pitchFamily="34" charset="0"/>
                <a:ea typeface="Times New Roman" panose="02020603050405020304" pitchFamily="18" charset="0"/>
              </a:rPr>
              <a:t>Baholash</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ishonchli</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bo‘lishi</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uchun</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ta’lim</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oluvchilarga</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bir</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birlariga</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o‘xshash</a:t>
            </a:r>
            <a:r>
              <a:rPr lang="en-US" sz="3600" b="1" dirty="0">
                <a:solidFill>
                  <a:schemeClr val="bg1"/>
                </a:solidFill>
                <a:latin typeface="Century Gothic" panose="020B0502020202020204" pitchFamily="34" charset="0"/>
                <a:ea typeface="Times New Roman" panose="02020603050405020304" pitchFamily="18" charset="0"/>
              </a:rPr>
              <a:t>, ammo </a:t>
            </a:r>
            <a:r>
              <a:rPr lang="en-US" sz="3600" b="1" dirty="0" err="1">
                <a:solidFill>
                  <a:schemeClr val="bg1"/>
                </a:solidFill>
                <a:latin typeface="Century Gothic" panose="020B0502020202020204" pitchFamily="34" charset="0"/>
                <a:ea typeface="Times New Roman" panose="02020603050405020304" pitchFamily="18" charset="0"/>
              </a:rPr>
              <a:t>xar</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xil</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sharoitlarda</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baholash</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o‘tkazilganda</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natijalar</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bir</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xil</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bo‘lishi</a:t>
            </a:r>
            <a:r>
              <a:rPr lang="en-US" sz="3600" b="1" dirty="0">
                <a:solidFill>
                  <a:schemeClr val="bg1"/>
                </a:solidFill>
                <a:latin typeface="Century Gothic" panose="020B0502020202020204" pitchFamily="34" charset="0"/>
                <a:ea typeface="Times New Roman" panose="02020603050405020304" pitchFamily="18" charset="0"/>
              </a:rPr>
              <a:t> </a:t>
            </a:r>
            <a:r>
              <a:rPr lang="en-US" sz="3600" b="1" dirty="0" err="1">
                <a:solidFill>
                  <a:schemeClr val="bg1"/>
                </a:solidFill>
                <a:latin typeface="Century Gothic" panose="020B0502020202020204" pitchFamily="34" charset="0"/>
                <a:ea typeface="Times New Roman" panose="02020603050405020304" pitchFamily="18" charset="0"/>
              </a:rPr>
              <a:t>kerak</a:t>
            </a:r>
            <a:r>
              <a:rPr lang="en-US" sz="3600" b="1" dirty="0">
                <a:solidFill>
                  <a:schemeClr val="bg1"/>
                </a:solidFill>
                <a:latin typeface="Century Gothic" panose="020B0502020202020204" pitchFamily="34" charset="0"/>
                <a:ea typeface="Times New Roman" panose="02020603050405020304" pitchFamily="18" charset="0"/>
              </a:rPr>
              <a:t>.</a:t>
            </a:r>
            <a:endParaRPr lang="ru-RU" sz="3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4947907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74340" y="1672015"/>
            <a:ext cx="7705956" cy="1862048"/>
          </a:xfrm>
          <a:prstGeom prst="rect">
            <a:avLst/>
          </a:prstGeom>
        </p:spPr>
        <p:txBody>
          <a:bodyPr wrap="none">
            <a:spAutoFit/>
          </a:bodyPr>
          <a:lstStyle/>
          <a:p>
            <a:r>
              <a:rPr lang="en-US" sz="11500" b="1" dirty="0" smtClean="0">
                <a:solidFill>
                  <a:srgbClr val="EA563C"/>
                </a:solidFill>
                <a:latin typeface="Century Gothic" panose="020B0502020202020204" pitchFamily="34" charset="0"/>
              </a:rPr>
              <a:t>5. </a:t>
            </a:r>
            <a:r>
              <a:rPr lang="ru-RU" sz="11500" b="1" dirty="0" err="1" smtClean="0">
                <a:solidFill>
                  <a:srgbClr val="EA563C"/>
                </a:solidFill>
                <a:latin typeface="Century Gothic" panose="020B0502020202020204" pitchFamily="34" charset="0"/>
              </a:rPr>
              <a:t>Qulaylik</a:t>
            </a:r>
            <a:endParaRPr lang="ru-RU" sz="11500" dirty="0">
              <a:solidFill>
                <a:srgbClr val="EA563C"/>
              </a:solidFill>
              <a:latin typeface="Century Gothic" panose="020B0502020202020204" pitchFamily="34" charset="0"/>
            </a:endParaRPr>
          </a:p>
        </p:txBody>
      </p:sp>
      <p:pic>
        <p:nvPicPr>
          <p:cNvPr id="11266" name="Picture 2" descr="Top Tender Tips - Making a List and Checking it Twice - Klick Business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3825" y="3679825"/>
            <a:ext cx="3178175" cy="317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97327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028700" y="1495336"/>
            <a:ext cx="10629899" cy="3416320"/>
          </a:xfrm>
          <a:prstGeom prst="rect">
            <a:avLst/>
          </a:prstGeom>
        </p:spPr>
        <p:txBody>
          <a:bodyPr wrap="square">
            <a:spAutoFit/>
          </a:bodyPr>
          <a:lstStyle/>
          <a:p>
            <a:pPr algn="ctr">
              <a:lnSpc>
                <a:spcPct val="150000"/>
              </a:lnSpc>
            </a:pPr>
            <a:r>
              <a:rPr lang="uz-Cyrl-UZ" sz="3600" b="1" dirty="0">
                <a:solidFill>
                  <a:schemeClr val="bg1"/>
                </a:solidFill>
                <a:latin typeface="Century Gothic" panose="020B0502020202020204" pitchFamily="34" charset="0"/>
                <a:ea typeface="Times New Roman" panose="02020603050405020304" pitchFamily="18" charset="0"/>
              </a:rPr>
              <a:t>Baholash </a:t>
            </a:r>
            <a:r>
              <a:rPr lang="uz-Cyrl-UZ" sz="3600" b="1" dirty="0" smtClean="0">
                <a:solidFill>
                  <a:schemeClr val="bg1"/>
                </a:solidFill>
                <a:latin typeface="Century Gothic" panose="020B0502020202020204" pitchFamily="34" charset="0"/>
                <a:ea typeface="Times New Roman" panose="02020603050405020304" pitchFamily="18" charset="0"/>
              </a:rPr>
              <a:t>o‘quv </a:t>
            </a:r>
            <a:r>
              <a:rPr lang="uz-Cyrl-UZ" sz="3600" b="1" dirty="0">
                <a:solidFill>
                  <a:schemeClr val="bg1"/>
                </a:solidFill>
                <a:latin typeface="Century Gothic" panose="020B0502020202020204" pitchFamily="34" charset="0"/>
                <a:ea typeface="Times New Roman" panose="02020603050405020304" pitchFamily="18" charset="0"/>
              </a:rPr>
              <a:t>maqsadlaridan kelib chiqqan </a:t>
            </a:r>
            <a:r>
              <a:rPr lang="en-US" sz="3600" b="1" dirty="0">
                <a:solidFill>
                  <a:schemeClr val="bg1"/>
                </a:solidFill>
                <a:latin typeface="Century Gothic" panose="020B0502020202020204" pitchFamily="34" charset="0"/>
                <a:ea typeface="Times New Roman" panose="02020603050405020304" pitchFamily="18" charset="0"/>
              </a:rPr>
              <a:t>x</a:t>
            </a:r>
            <a:r>
              <a:rPr lang="uz-Cyrl-UZ" sz="3600" b="1" dirty="0" smtClean="0">
                <a:solidFill>
                  <a:schemeClr val="bg1"/>
                </a:solidFill>
                <a:latin typeface="Century Gothic" panose="020B0502020202020204" pitchFamily="34" charset="0"/>
                <a:ea typeface="Times New Roman" panose="02020603050405020304" pitchFamily="18" charset="0"/>
              </a:rPr>
              <a:t>olda</a:t>
            </a:r>
            <a:r>
              <a:rPr lang="uz-Cyrl-UZ" sz="3600" b="1" dirty="0">
                <a:solidFill>
                  <a:schemeClr val="bg1"/>
                </a:solidFill>
                <a:latin typeface="Century Gothic" panose="020B0502020202020204" pitchFamily="34" charset="0"/>
                <a:ea typeface="Times New Roman" panose="02020603050405020304" pitchFamily="18" charset="0"/>
              </a:rPr>
              <a:t>, ta’lim standartlariga mos bo‘lishi, murakkab bo‘lmasligi, nazorat o‘tkazuvchi va ta’lim oluvchi uchun qulay bo‘lishi lozim.</a:t>
            </a:r>
            <a:endParaRPr lang="ru-RU" sz="3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9817323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9 Tips on How to Make Self Assessment Meaningful | Hygger.io">
            <a:extLst>
              <a:ext uri="{FF2B5EF4-FFF2-40B4-BE49-F238E27FC236}">
                <a16:creationId xmlns:a16="http://schemas.microsoft.com/office/drawing/2014/main" id="{9CE8E997-3EB4-4A63-8C5A-CE0AF2596E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68" t="19444" r="30824"/>
          <a:stretch/>
        </p:blipFill>
        <p:spPr bwMode="auto">
          <a:xfrm>
            <a:off x="7464152" y="1"/>
            <a:ext cx="475252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9135E37D-85A3-480B-ADB7-12F4FA6D8D68}"/>
              </a:ext>
            </a:extLst>
          </p:cNvPr>
          <p:cNvSpPr/>
          <p:nvPr/>
        </p:nvSpPr>
        <p:spPr>
          <a:xfrm>
            <a:off x="114300" y="620688"/>
            <a:ext cx="7239000" cy="738664"/>
          </a:xfrm>
          <a:prstGeom prst="rect">
            <a:avLst/>
          </a:prstGeom>
        </p:spPr>
        <p:txBody>
          <a:bodyPr wrap="square">
            <a:spAutoFit/>
          </a:bodyPr>
          <a:lstStyle/>
          <a:p>
            <a:pPr algn="ctr">
              <a:lnSpc>
                <a:spcPct val="150000"/>
              </a:lnSpc>
              <a:spcAft>
                <a:spcPts val="0"/>
              </a:spcAft>
            </a:pPr>
            <a:r>
              <a:rPr lang="uz-Cyrl-UZ" sz="2800" b="1"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Baholash</a:t>
            </a:r>
            <a:r>
              <a:rPr lang="en-US" sz="2800" b="1" dirty="0" err="1" smtClean="0">
                <a:solidFill>
                  <a:srgbClr val="001236"/>
                </a:solidFill>
                <a:latin typeface="Arial" panose="020B0604020202020204" pitchFamily="34" charset="0"/>
                <a:ea typeface="Times New Roman" panose="02020603050405020304" pitchFamily="18" charset="0"/>
                <a:cs typeface="Arial" panose="020B0604020202020204" pitchFamily="34" charset="0"/>
              </a:rPr>
              <a:t>ning</a:t>
            </a:r>
            <a:r>
              <a:rPr lang="en-US" sz="2800" b="1"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 3</a:t>
            </a:r>
            <a:r>
              <a:rPr lang="uz-Cyrl-UZ" sz="2800" b="1"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01236"/>
                </a:solidFill>
                <a:latin typeface="Arial" panose="020B0604020202020204" pitchFamily="34" charset="0"/>
                <a:ea typeface="Times New Roman" panose="02020603050405020304" pitchFamily="18" charset="0"/>
                <a:cs typeface="Arial" panose="020B0604020202020204" pitchFamily="34" charset="0"/>
              </a:rPr>
              <a:t>xil</a:t>
            </a:r>
            <a:r>
              <a:rPr lang="en-US" sz="2800" b="1"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01236"/>
                </a:solidFill>
                <a:latin typeface="Arial" panose="020B0604020202020204" pitchFamily="34" charset="0"/>
                <a:ea typeface="Times New Roman" panose="02020603050405020304" pitchFamily="18" charset="0"/>
                <a:cs typeface="Arial" panose="020B0604020202020204" pitchFamily="34" charset="0"/>
              </a:rPr>
              <a:t>ko‘rinishi</a:t>
            </a:r>
            <a:r>
              <a:rPr lang="en-US" sz="2800" b="1"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solidFill>
                  <a:srgbClr val="001236"/>
                </a:solidFill>
                <a:latin typeface="Arial" panose="020B0604020202020204" pitchFamily="34" charset="0"/>
                <a:ea typeface="Times New Roman" panose="02020603050405020304" pitchFamily="18" charset="0"/>
                <a:cs typeface="Arial" panose="020B0604020202020204" pitchFamily="34" charset="0"/>
              </a:rPr>
              <a:t>mavjud</a:t>
            </a:r>
            <a:r>
              <a:rPr lang="uz-Cyrl-UZ" sz="2800" b="1"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 </a:t>
            </a:r>
            <a:endParaRPr lang="uz-Cyrl-UZ" sz="2800" b="1" dirty="0">
              <a:solidFill>
                <a:srgbClr val="001236"/>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8ACB67E4-D23C-4220-A923-0368F62E2008}"/>
              </a:ext>
            </a:extLst>
          </p:cNvPr>
          <p:cNvSpPr/>
          <p:nvPr/>
        </p:nvSpPr>
        <p:spPr>
          <a:xfrm>
            <a:off x="177100" y="2276872"/>
            <a:ext cx="7848600" cy="2246769"/>
          </a:xfrm>
          <a:prstGeom prst="rect">
            <a:avLst/>
          </a:prstGeom>
        </p:spPr>
        <p:txBody>
          <a:bodyPr wrap="square">
            <a:spAutoFit/>
          </a:bodyPr>
          <a:lstStyle/>
          <a:p>
            <a:pPr indent="450215" algn="just">
              <a:lnSpc>
                <a:spcPct val="200000"/>
              </a:lnSpc>
              <a:spcAft>
                <a:spcPts val="0"/>
              </a:spcAft>
            </a:pPr>
            <a:r>
              <a:rPr lang="en-US" sz="2800" b="1" dirty="0">
                <a:solidFill>
                  <a:srgbClr val="001236"/>
                </a:solidFill>
                <a:latin typeface="Arial" panose="020B0604020202020204" pitchFamily="34" charset="0"/>
                <a:ea typeface="Times New Roman" panose="02020603050405020304" pitchFamily="18" charset="0"/>
                <a:cs typeface="Arial" panose="020B0604020202020204" pitchFamily="34" charset="0"/>
              </a:rPr>
              <a:t>1. </a:t>
            </a:r>
            <a:r>
              <a:rPr lang="en-US" sz="2800" b="1" dirty="0" err="1" smtClean="0">
                <a:solidFill>
                  <a:srgbClr val="001236"/>
                </a:solidFill>
                <a:latin typeface="Arial" panose="020B0604020202020204" pitchFamily="34" charset="0"/>
                <a:ea typeface="Times New Roman" panose="02020603050405020304" pitchFamily="18" charset="0"/>
                <a:cs typeface="Arial" panose="020B0604020202020204" pitchFamily="34" charset="0"/>
              </a:rPr>
              <a:t>Diagnostik</a:t>
            </a:r>
            <a:r>
              <a:rPr lang="en-US" sz="2800" b="1"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 </a:t>
            </a:r>
            <a:r>
              <a:rPr lang="en-US"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a:t>
            </a:r>
            <a:r>
              <a:rPr lang="uz-Cyrl-UZ"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boshlang‘ich</a:t>
            </a:r>
            <a:r>
              <a:rPr lang="en-US"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a:t>
            </a:r>
            <a:r>
              <a:rPr lang="uz-Cyrl-UZ"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 </a:t>
            </a:r>
            <a:endParaRPr lang="ru-RU"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endParaRPr>
          </a:p>
          <a:p>
            <a:pPr indent="450215" algn="just">
              <a:lnSpc>
                <a:spcPct val="150000"/>
              </a:lnSpc>
              <a:spcAft>
                <a:spcPts val="0"/>
              </a:spcAft>
            </a:pPr>
            <a:r>
              <a:rPr lang="en-US" sz="2800" b="1"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2. </a:t>
            </a:r>
            <a:r>
              <a:rPr lang="en-US" sz="2800" b="1" dirty="0" err="1" smtClean="0">
                <a:solidFill>
                  <a:srgbClr val="001236"/>
                </a:solidFill>
                <a:latin typeface="Arial" panose="020B0604020202020204" pitchFamily="34" charset="0"/>
                <a:ea typeface="Times New Roman" panose="02020603050405020304" pitchFamily="18" charset="0"/>
                <a:cs typeface="Arial" panose="020B0604020202020204" pitchFamily="34" charset="0"/>
              </a:rPr>
              <a:t>Formativ</a:t>
            </a:r>
            <a:r>
              <a:rPr lang="en-US" sz="2800" b="1"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 </a:t>
            </a:r>
            <a:r>
              <a:rPr lang="en-US"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a:t>
            </a:r>
            <a:r>
              <a:rPr lang="en-US" sz="2800" dirty="0" err="1" smtClean="0">
                <a:solidFill>
                  <a:srgbClr val="001236"/>
                </a:solidFill>
                <a:latin typeface="Arial" panose="020B0604020202020204" pitchFamily="34" charset="0"/>
                <a:ea typeface="Times New Roman" panose="02020603050405020304" pitchFamily="18" charset="0"/>
                <a:cs typeface="Arial" panose="020B0604020202020204" pitchFamily="34" charset="0"/>
              </a:rPr>
              <a:t>shakllantiruvchi</a:t>
            </a:r>
            <a:r>
              <a:rPr lang="en-US"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 </a:t>
            </a:r>
            <a:r>
              <a:rPr lang="uz-Cyrl-UZ"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joriy</a:t>
            </a:r>
            <a:r>
              <a:rPr lang="en-US"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a:t>
            </a:r>
            <a:endParaRPr lang="ru-RU"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endParaRPr>
          </a:p>
          <a:p>
            <a:pPr indent="450215" algn="just">
              <a:lnSpc>
                <a:spcPct val="150000"/>
              </a:lnSpc>
              <a:spcAft>
                <a:spcPts val="0"/>
              </a:spcAft>
            </a:pPr>
            <a:r>
              <a:rPr lang="en-US" sz="2800" b="1"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3. </a:t>
            </a:r>
            <a:r>
              <a:rPr lang="en-US" sz="2800" b="1" dirty="0" err="1" smtClean="0">
                <a:solidFill>
                  <a:srgbClr val="001236"/>
                </a:solidFill>
                <a:latin typeface="Arial" panose="020B0604020202020204" pitchFamily="34" charset="0"/>
                <a:ea typeface="Times New Roman" panose="02020603050405020304" pitchFamily="18" charset="0"/>
                <a:cs typeface="Arial" panose="020B0604020202020204" pitchFamily="34" charset="0"/>
              </a:rPr>
              <a:t>Summativ</a:t>
            </a:r>
            <a:r>
              <a:rPr lang="en-US" sz="2800" b="1"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 </a:t>
            </a:r>
            <a:r>
              <a:rPr lang="en-US"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a:t>
            </a:r>
            <a:r>
              <a:rPr lang="en-US" sz="2800" dirty="0" err="1" smtClean="0">
                <a:solidFill>
                  <a:srgbClr val="001236"/>
                </a:solidFill>
                <a:latin typeface="Arial" panose="020B0604020202020204" pitchFamily="34" charset="0"/>
                <a:ea typeface="Times New Roman" panose="02020603050405020304" pitchFamily="18" charset="0"/>
                <a:cs typeface="Arial" panose="020B0604020202020204" pitchFamily="34" charset="0"/>
              </a:rPr>
              <a:t>xulosalovchi</a:t>
            </a:r>
            <a:r>
              <a:rPr lang="en-US"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 </a:t>
            </a:r>
            <a:r>
              <a:rPr lang="uz-Cyrl-UZ"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yakuniy</a:t>
            </a:r>
            <a:r>
              <a:rPr lang="en-US" sz="2800" dirty="0" smtClean="0">
                <a:solidFill>
                  <a:srgbClr val="001236"/>
                </a:solidFill>
                <a:latin typeface="Arial" panose="020B0604020202020204" pitchFamily="34" charset="0"/>
                <a:ea typeface="Times New Roman" panose="02020603050405020304" pitchFamily="18" charset="0"/>
                <a:cs typeface="Arial" panose="020B0604020202020204" pitchFamily="34" charset="0"/>
              </a:rPr>
              <a:t>) </a:t>
            </a:r>
            <a:endParaRPr lang="ru-RU" sz="2800" dirty="0">
              <a:solidFill>
                <a:srgbClr val="001236"/>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9984302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B0DE478-F93D-4010-B586-6D70B63F8E5E}"/>
              </a:ext>
            </a:extLst>
          </p:cNvPr>
          <p:cNvSpPr/>
          <p:nvPr/>
        </p:nvSpPr>
        <p:spPr>
          <a:xfrm>
            <a:off x="767408" y="908720"/>
            <a:ext cx="10657184" cy="3000821"/>
          </a:xfrm>
          <a:prstGeom prst="rect">
            <a:avLst/>
          </a:prstGeom>
        </p:spPr>
        <p:txBody>
          <a:bodyPr wrap="square">
            <a:spAutoFit/>
          </a:bodyPr>
          <a:lstStyle/>
          <a:p>
            <a:pPr algn="ctr">
              <a:lnSpc>
                <a:spcPct val="150000"/>
              </a:lnSpc>
            </a:pPr>
            <a:r>
              <a:rPr lang="en-US" sz="2800" b="1" dirty="0" err="1" smtClean="0">
                <a:solidFill>
                  <a:srgbClr val="002060"/>
                </a:solidFill>
                <a:latin typeface="Arial" panose="020B0604020202020204" pitchFamily="34" charset="0"/>
                <a:cs typeface="Arial" panose="020B0604020202020204" pitchFamily="34" charset="0"/>
              </a:rPr>
              <a:t>Formativ</a:t>
            </a:r>
            <a:r>
              <a:rPr lang="en-US" sz="2800" b="1" dirty="0" smtClean="0">
                <a:solidFill>
                  <a:srgbClr val="002060"/>
                </a:solidFill>
                <a:latin typeface="Arial" panose="020B0604020202020204" pitchFamily="34" charset="0"/>
                <a:cs typeface="Arial" panose="020B0604020202020204" pitchFamily="34" charset="0"/>
              </a:rPr>
              <a:t> </a:t>
            </a:r>
            <a:r>
              <a:rPr lang="uz-Cyrl-UZ" sz="2800" b="1" dirty="0" smtClean="0">
                <a:solidFill>
                  <a:srgbClr val="002060"/>
                </a:solidFill>
                <a:latin typeface="Arial" panose="020B0604020202020204" pitchFamily="34" charset="0"/>
                <a:cs typeface="Arial" panose="020B0604020202020204" pitchFamily="34" charset="0"/>
              </a:rPr>
              <a:t>(</a:t>
            </a:r>
            <a:r>
              <a:rPr lang="en-US" sz="2800" b="1" dirty="0" err="1" smtClean="0">
                <a:solidFill>
                  <a:srgbClr val="002060"/>
                </a:solidFill>
                <a:latin typeface="Arial" panose="020B0604020202020204" pitchFamily="34" charset="0"/>
                <a:cs typeface="Arial" panose="020B0604020202020204" pitchFamily="34" charset="0"/>
              </a:rPr>
              <a:t>shakllantiruvchi</a:t>
            </a:r>
            <a:r>
              <a:rPr lang="uz-Cyrl-UZ"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baholash</a:t>
            </a:r>
            <a:r>
              <a:rPr lang="en-US" sz="2800" b="1"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a:t>
            </a:r>
            <a:r>
              <a:rPr lang="en-US" sz="2800" dirty="0" err="1" smtClean="0">
                <a:solidFill>
                  <a:srgbClr val="002060"/>
                </a:solidFill>
                <a:latin typeface="Arial" panose="020B0604020202020204" pitchFamily="34" charset="0"/>
                <a:cs typeface="Arial" panose="020B0604020202020204" pitchFamily="34" charset="0"/>
              </a:rPr>
              <a:t>o‘rganish</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uchun</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baholash</a:t>
            </a:r>
            <a:r>
              <a:rPr lang="en-US" sz="2800" dirty="0" smtClean="0">
                <a:solidFill>
                  <a:srgbClr val="002060"/>
                </a:solidFill>
                <a:latin typeface="Arial" panose="020B0604020202020204" pitchFamily="34" charset="0"/>
                <a:cs typeface="Arial" panose="020B0604020202020204" pitchFamily="34" charset="0"/>
              </a:rPr>
              <a:t>)</a:t>
            </a:r>
            <a:r>
              <a:rPr lang="en-US" sz="2800" b="1" dirty="0" smtClean="0">
                <a:solidFill>
                  <a:srgbClr val="002060"/>
                </a:solidFill>
                <a:latin typeface="Arial" panose="020B0604020202020204" pitchFamily="34" charset="0"/>
                <a:cs typeface="Arial" panose="020B0604020202020204" pitchFamily="34" charset="0"/>
              </a:rPr>
              <a:t> -  </a:t>
            </a:r>
            <a:r>
              <a:rPr lang="en-US" sz="2800" dirty="0" err="1" smtClean="0">
                <a:latin typeface="Arial" panose="020B0604020202020204" pitchFamily="34" charset="0"/>
                <a:cs typeface="Arial" panose="020B0604020202020204" pitchFamily="34" charset="0"/>
              </a:rPr>
              <a:t>ta’lim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jarayoni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davomida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ta’lim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oluvchilarning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o‘zlashtirish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sifatini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baholab</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borish</a:t>
            </a:r>
            <a:r>
              <a:rPr lang="en-US" sz="2800" dirty="0" smtClean="0">
                <a:latin typeface="Arial" panose="020B0604020202020204" pitchFamily="34" charset="0"/>
                <a:cs typeface="Arial" panose="020B0604020202020204" pitchFamily="34" charset="0"/>
              </a:rPr>
              <a:t>.</a:t>
            </a:r>
          </a:p>
          <a:p>
            <a:pPr algn="ctr">
              <a:lnSpc>
                <a:spcPct val="150000"/>
              </a:lnSpc>
            </a:pPr>
            <a:endParaRPr lang="en-US" sz="2400" dirty="0">
              <a:latin typeface="Arial" panose="020B0604020202020204" pitchFamily="34" charset="0"/>
              <a:cs typeface="Arial" panose="020B0604020202020204" pitchFamily="34" charset="0"/>
            </a:endParaRPr>
          </a:p>
          <a:p>
            <a:pPr algn="r">
              <a:lnSpc>
                <a:spcPct val="150000"/>
              </a:lnSpc>
            </a:pPr>
            <a:r>
              <a:rPr lang="en-US" b="1" dirty="0" err="1" smtClean="0">
                <a:latin typeface="Arial" panose="020B0604020202020204" pitchFamily="34" charset="0"/>
                <a:cs typeface="Arial" panose="020B0604020202020204" pitchFamily="34" charset="0"/>
              </a:rPr>
              <a:t>K.Jalilov</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Baholash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nazariyasi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asoslari</a:t>
            </a:r>
            <a:r>
              <a:rPr lang="en-US"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pic>
        <p:nvPicPr>
          <p:cNvPr id="5" name="Picture 2" descr="Evaluation in education | Pedag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9336" y="2978359"/>
            <a:ext cx="4176464" cy="385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5811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o think like a designer you need to be more curious | Information Design &amp;  Production Support Specialists">
            <a:extLst>
              <a:ext uri="{FF2B5EF4-FFF2-40B4-BE49-F238E27FC236}">
                <a16:creationId xmlns:a16="http://schemas.microsoft.com/office/drawing/2014/main" id="{17B9183A-4CC3-4868-838B-CDAF5D4268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913"/>
          <a:stretch/>
        </p:blipFill>
        <p:spPr bwMode="auto">
          <a:xfrm>
            <a:off x="3658523" y="2684206"/>
            <a:ext cx="7855051" cy="37740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1BB093B6-3A67-4251-8A8A-6DDC1CF2BD04}"/>
              </a:ext>
            </a:extLst>
          </p:cNvPr>
          <p:cNvSpPr/>
          <p:nvPr/>
        </p:nvSpPr>
        <p:spPr>
          <a:xfrm>
            <a:off x="467153" y="3288640"/>
            <a:ext cx="7491309" cy="707886"/>
          </a:xfrm>
          <a:prstGeom prst="rect">
            <a:avLst/>
          </a:prstGeom>
        </p:spPr>
        <p:txBody>
          <a:bodyPr wrap="square">
            <a:spAutoFit/>
          </a:bodyPr>
          <a:lstStyle/>
          <a:p>
            <a:pPr algn="ctr"/>
            <a:r>
              <a:rPr lang="en-US" sz="4000" b="1" dirty="0">
                <a:solidFill>
                  <a:srgbClr val="002060"/>
                </a:solidFill>
                <a:latin typeface="Arial" panose="020B0604020202020204" pitchFamily="34" charset="0"/>
                <a:cs typeface="Arial" panose="020B0604020202020204" pitchFamily="34" charset="0"/>
              </a:rPr>
              <a:t>BAHOLASH O‘ZI NIMA?</a:t>
            </a:r>
          </a:p>
        </p:txBody>
      </p:sp>
      <p:pic>
        <p:nvPicPr>
          <p:cNvPr id="6146" name="Picture 2" descr="Can thoughts a non physical thing be able to manifest themselves in  reality, please somebody give me advice. : Tulpas">
            <a:extLst>
              <a:ext uri="{FF2B5EF4-FFF2-40B4-BE49-F238E27FC236}">
                <a16:creationId xmlns:a16="http://schemas.microsoft.com/office/drawing/2014/main" id="{AEABD91B-2C5A-4865-86A4-96BBA038D7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80" b="23862"/>
          <a:stretch/>
        </p:blipFill>
        <p:spPr bwMode="auto">
          <a:xfrm>
            <a:off x="8894665" y="98323"/>
            <a:ext cx="2425792" cy="242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65254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B0DE478-F93D-4010-B586-6D70B63F8E5E}"/>
              </a:ext>
            </a:extLst>
          </p:cNvPr>
          <p:cNvSpPr/>
          <p:nvPr/>
        </p:nvSpPr>
        <p:spPr>
          <a:xfrm>
            <a:off x="317500" y="1164320"/>
            <a:ext cx="5706492" cy="5078313"/>
          </a:xfrm>
          <a:prstGeom prst="rect">
            <a:avLst/>
          </a:prstGeom>
        </p:spPr>
        <p:txBody>
          <a:bodyPr wrap="square">
            <a:spAutoFit/>
          </a:bodyPr>
          <a:lstStyle/>
          <a:p>
            <a:pPr algn="ctr">
              <a:lnSpc>
                <a:spcPct val="150000"/>
              </a:lnSpc>
            </a:pPr>
            <a:r>
              <a:rPr lang="en-US" sz="2400" b="1" dirty="0" err="1" smtClean="0">
                <a:solidFill>
                  <a:srgbClr val="546BD5"/>
                </a:solidFill>
                <a:latin typeface="Arial" panose="020B0604020202020204" pitchFamily="34" charset="0"/>
                <a:cs typeface="Arial" panose="020B0604020202020204" pitchFamily="34" charset="0"/>
              </a:rPr>
              <a:t>Formativ</a:t>
            </a:r>
            <a:r>
              <a:rPr lang="en-US" sz="2400" b="1" dirty="0" smtClean="0">
                <a:solidFill>
                  <a:srgbClr val="546BD5"/>
                </a:solidFill>
                <a:latin typeface="Arial" panose="020B0604020202020204" pitchFamily="34" charset="0"/>
                <a:cs typeface="Arial" panose="020B0604020202020204" pitchFamily="34" charset="0"/>
              </a:rPr>
              <a:t> </a:t>
            </a:r>
            <a:r>
              <a:rPr lang="en-US" sz="2400" b="1" dirty="0" err="1">
                <a:solidFill>
                  <a:srgbClr val="546BD5"/>
                </a:solidFill>
                <a:latin typeface="Arial" panose="020B0604020202020204" pitchFamily="34" charset="0"/>
                <a:cs typeface="Arial" panose="020B0604020202020204" pitchFamily="34" charset="0"/>
              </a:rPr>
              <a:t>baholash</a:t>
            </a:r>
            <a:r>
              <a:rPr lang="en-US" sz="2400" b="1" dirty="0">
                <a:solidFill>
                  <a:srgbClr val="546BD5"/>
                </a:solidFill>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muntazam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ravishda</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o‘tkazilib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boriladi</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ctr">
              <a:lnSpc>
                <a:spcPct val="150000"/>
              </a:lnSpc>
            </a:pPr>
            <a:endParaRPr lang="en-US" sz="2400" dirty="0">
              <a:latin typeface="Arial" panose="020B0604020202020204" pitchFamily="34" charset="0"/>
              <a:cs typeface="Arial" panose="020B0604020202020204" pitchFamily="34" charset="0"/>
            </a:endParaRPr>
          </a:p>
          <a:p>
            <a:pPr algn="ctr">
              <a:lnSpc>
                <a:spcPct val="150000"/>
              </a:lnSpc>
            </a:pPr>
            <a:r>
              <a:rPr lang="en-US" sz="2400" dirty="0" smtClean="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ta’lim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jarayonidagi</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yutuq</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va</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kamchiliklarni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t>
            </a:r>
            <a:r>
              <a:rPr lang="en-US" sz="2400" dirty="0" err="1" smtClean="0">
                <a:latin typeface="Arial" panose="020B0604020202020204" pitchFamily="34" charset="0"/>
                <a:cs typeface="Arial" panose="020B0604020202020204" pitchFamily="34" charset="0"/>
              </a:rPr>
              <a:t>ezkor</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aniqlab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borish</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o‘quv</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jarayonini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muvofiqlashtirish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ta’lim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beruvchi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ta’lim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oluvchi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o‘rtasidagi</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qaytar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aloqani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ta’minlash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imkonini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beradi</a:t>
            </a:r>
            <a:r>
              <a:rPr lang="en-US" sz="2400" dirty="0">
                <a:latin typeface="Arial" panose="020B0604020202020204" pitchFamily="34" charset="0"/>
                <a:cs typeface="Arial" panose="020B0604020202020204" pitchFamily="34" charset="0"/>
              </a:rPr>
              <a:t>. </a:t>
            </a:r>
            <a:endParaRPr lang="ru-RU" sz="2400" dirty="0">
              <a:latin typeface="Arial" panose="020B0604020202020204" pitchFamily="34" charset="0"/>
              <a:cs typeface="Arial" panose="020B0604020202020204" pitchFamily="34" charset="0"/>
            </a:endParaRPr>
          </a:p>
        </p:txBody>
      </p:sp>
      <p:pic>
        <p:nvPicPr>
          <p:cNvPr id="5122" name="Picture 2" descr="Online Learning and Remote Assessments for Every School | ManageBac">
            <a:extLst>
              <a:ext uri="{FF2B5EF4-FFF2-40B4-BE49-F238E27FC236}">
                <a16:creationId xmlns:a16="http://schemas.microsoft.com/office/drawing/2014/main" id="{37A70ACC-C449-4826-9470-74C1EDF744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395"/>
          <a:stretch/>
        </p:blipFill>
        <p:spPr bwMode="auto">
          <a:xfrm>
            <a:off x="6529493" y="1"/>
            <a:ext cx="56625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04799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 Search Found designs, themes, templates and downloadable graphic  elements on Dribbble"/>
          <p:cNvPicPr>
            <a:picLocks noChangeAspect="1" noChangeArrowheads="1"/>
          </p:cNvPicPr>
          <p:nvPr/>
        </p:nvPicPr>
        <p:blipFill rotWithShape="1">
          <a:blip r:embed="rId2">
            <a:extLst>
              <a:ext uri="{28A0092B-C50C-407E-A947-70E740481C1C}">
                <a14:useLocalDpi xmlns:a14="http://schemas.microsoft.com/office/drawing/2010/main" val="0"/>
              </a:ext>
            </a:extLst>
          </a:blip>
          <a:srcRect l="17682" t="11773" r="17887" b="16637"/>
          <a:stretch/>
        </p:blipFill>
        <p:spPr bwMode="auto">
          <a:xfrm>
            <a:off x="7871842" y="3240435"/>
            <a:ext cx="4320480"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89EB16F0-E17C-4986-B0A1-FFC560BF589D}"/>
              </a:ext>
            </a:extLst>
          </p:cNvPr>
          <p:cNvSpPr/>
          <p:nvPr/>
        </p:nvSpPr>
        <p:spPr>
          <a:xfrm>
            <a:off x="815059" y="978277"/>
            <a:ext cx="7056783" cy="4524315"/>
          </a:xfrm>
          <a:prstGeom prst="rect">
            <a:avLst/>
          </a:prstGeom>
        </p:spPr>
        <p:txBody>
          <a:bodyPr wrap="square">
            <a:spAutoFit/>
          </a:bodyPr>
          <a:lstStyle/>
          <a:p>
            <a:pPr algn="just"/>
            <a:r>
              <a:rPr lang="en-US" sz="2400" b="1" dirty="0" err="1" smtClean="0">
                <a:solidFill>
                  <a:srgbClr val="001C54"/>
                </a:solidFill>
                <a:latin typeface="Arial" panose="020B0604020202020204" pitchFamily="34" charset="0"/>
                <a:cs typeface="Arial" panose="020B0604020202020204" pitchFamily="34" charset="0"/>
              </a:rPr>
              <a:t>Formativ</a:t>
            </a:r>
            <a:r>
              <a:rPr lang="en-US" sz="2400" b="1" dirty="0" smtClean="0">
                <a:solidFill>
                  <a:srgbClr val="001C54"/>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baholash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o‘rganish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uchun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baholash</a:t>
            </a:r>
            <a:r>
              <a:rPr lang="en-US" sz="2400" dirty="0">
                <a:latin typeface="Arial" panose="020B0604020202020204" pitchFamily="34" charset="0"/>
                <a:cs typeface="Arial" panose="020B0604020202020204" pitchFamily="34" charset="0"/>
              </a:rPr>
              <a:t>):</a:t>
            </a:r>
          </a:p>
          <a:p>
            <a:pPr marL="914400" lvl="1" indent="-4572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r>
              <a:rPr lang="en-US" sz="2400" dirty="0" err="1">
                <a:latin typeface="Arial" panose="020B0604020202020204" pitchFamily="34" charset="0"/>
                <a:cs typeface="Arial" panose="020B0604020202020204" pitchFamily="34" charset="0"/>
              </a:rPr>
              <a:t>uyga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berilgan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vazifalar</a:t>
            </a:r>
            <a:endParaRPr lang="en-US" sz="2400" dirty="0">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r>
              <a:rPr lang="en-US" sz="2400" dirty="0" err="1">
                <a:latin typeface="Arial" panose="020B0604020202020204" pitchFamily="34" charset="0"/>
                <a:cs typeface="Arial" panose="020B0604020202020204" pitchFamily="34" charset="0"/>
              </a:rPr>
              <a:t>dars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paytida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beriladigan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topshiriqlar</a:t>
            </a:r>
            <a:endParaRPr lang="en-US" sz="2400" dirty="0">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r>
              <a:rPr lang="en-US" sz="2400" dirty="0" err="1">
                <a:latin typeface="Arial" panose="020B0604020202020204" pitchFamily="34" charset="0"/>
                <a:cs typeface="Arial" panose="020B0604020202020204" pitchFamily="34" charset="0"/>
              </a:rPr>
              <a:t>savol-javob</a:t>
            </a:r>
            <a:endParaRPr lang="en-US" sz="2400" dirty="0">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r>
              <a:rPr lang="en-US" sz="2400" dirty="0" err="1">
                <a:latin typeface="Arial" panose="020B0604020202020204" pitchFamily="34" charset="0"/>
                <a:cs typeface="Arial" panose="020B0604020202020204" pitchFamily="34" charset="0"/>
              </a:rPr>
              <a:t>dars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paytida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o‘tkaziladigan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nazorat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ishlari</a:t>
            </a:r>
            <a:endParaRPr lang="en-US" sz="2400" dirty="0">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r>
              <a:rPr lang="en-US" sz="2400" dirty="0" err="1">
                <a:latin typeface="Arial" panose="020B0604020202020204" pitchFamily="34" charset="0"/>
                <a:cs typeface="Arial" panose="020B0604020202020204" pitchFamily="34" charset="0"/>
              </a:rPr>
              <a:t>o‘quvchilarning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darsdagi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faolligini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kuzatish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boshqalar</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3294382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0" y="-25831"/>
            <a:ext cx="12192000" cy="6883830"/>
            <a:chOff x="0" y="-25831"/>
            <a:chExt cx="12192000" cy="6883830"/>
          </a:xfrm>
        </p:grpSpPr>
        <p:pic>
          <p:nvPicPr>
            <p:cNvPr id="4098" name="Picture 2" descr="Hand with megaphone from computer. Attention concept design. Vector  Illustration 2690207 Vector Art at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30"/>
              <a:ext cx="11513024" cy="6883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and with megaphone from computer. Attention concept design. Vector  Illustration 2690207 Vector Art at Vecteezy"/>
            <p:cNvPicPr>
              <a:picLocks noChangeAspect="1" noChangeArrowheads="1"/>
            </p:cNvPicPr>
            <p:nvPr/>
          </p:nvPicPr>
          <p:blipFill rotWithShape="1">
            <a:blip r:embed="rId2">
              <a:extLst>
                <a:ext uri="{28A0092B-C50C-407E-A947-70E740481C1C}">
                  <a14:useLocalDpi xmlns:a14="http://schemas.microsoft.com/office/drawing/2010/main" val="0"/>
                </a:ext>
              </a:extLst>
            </a:blip>
            <a:srcRect l="88188"/>
            <a:stretch/>
          </p:blipFill>
          <p:spPr bwMode="auto">
            <a:xfrm>
              <a:off x="11500922" y="-25831"/>
              <a:ext cx="691078" cy="688382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Прямоугольник 3"/>
          <p:cNvSpPr/>
          <p:nvPr/>
        </p:nvSpPr>
        <p:spPr>
          <a:xfrm>
            <a:off x="5671400" y="1707923"/>
            <a:ext cx="6181112" cy="3416320"/>
          </a:xfrm>
          <a:prstGeom prst="rect">
            <a:avLst/>
          </a:prstGeom>
        </p:spPr>
        <p:txBody>
          <a:bodyPr wrap="square">
            <a:spAutoFit/>
          </a:bodyPr>
          <a:lstStyle/>
          <a:p>
            <a:pPr algn="ctr">
              <a:lnSpc>
                <a:spcPct val="150000"/>
              </a:lnSpc>
            </a:pPr>
            <a:r>
              <a:rPr lang="en-US" sz="3600" dirty="0" err="1">
                <a:solidFill>
                  <a:srgbClr val="000000"/>
                </a:solidFill>
                <a:latin typeface="Arial" panose="020B0604020202020204" pitchFamily="34" charset="0"/>
                <a:ea typeface="Times New Roman" panose="02020603050405020304" pitchFamily="18" charset="0"/>
              </a:rPr>
              <a:t>Formativ</a:t>
            </a:r>
            <a:r>
              <a:rPr lang="en-US" sz="3600" dirty="0">
                <a:solidFill>
                  <a:srgbClr val="000000"/>
                </a:solidFill>
                <a:latin typeface="Arial" panose="020B0604020202020204" pitchFamily="34" charset="0"/>
                <a:ea typeface="Times New Roman" panose="02020603050405020304" pitchFamily="18" charset="0"/>
              </a:rPr>
              <a:t> </a:t>
            </a:r>
            <a:r>
              <a:rPr lang="en-US" sz="3600" dirty="0" err="1">
                <a:solidFill>
                  <a:srgbClr val="000000"/>
                </a:solidFill>
                <a:latin typeface="Arial" panose="020B0604020202020204" pitchFamily="34" charset="0"/>
                <a:ea typeface="Times New Roman" panose="02020603050405020304" pitchFamily="18" charset="0"/>
              </a:rPr>
              <a:t>baholashdan</a:t>
            </a:r>
            <a:r>
              <a:rPr lang="en-US" sz="3600" dirty="0">
                <a:solidFill>
                  <a:srgbClr val="000000"/>
                </a:solidFill>
                <a:latin typeface="Arial" panose="020B0604020202020204" pitchFamily="34" charset="0"/>
                <a:ea typeface="Times New Roman" panose="02020603050405020304" pitchFamily="18" charset="0"/>
              </a:rPr>
              <a:t> </a:t>
            </a:r>
            <a:r>
              <a:rPr lang="en-US" sz="3600" dirty="0" err="1">
                <a:solidFill>
                  <a:srgbClr val="000000"/>
                </a:solidFill>
                <a:latin typeface="Arial" panose="020B0604020202020204" pitchFamily="34" charset="0"/>
                <a:ea typeface="Times New Roman" panose="02020603050405020304" pitchFamily="18" charset="0"/>
              </a:rPr>
              <a:t>keyin</a:t>
            </a:r>
            <a:r>
              <a:rPr lang="en-US" sz="3600" dirty="0">
                <a:solidFill>
                  <a:srgbClr val="000000"/>
                </a:solidFill>
                <a:latin typeface="Arial" panose="020B0604020202020204" pitchFamily="34" charset="0"/>
                <a:ea typeface="Times New Roman" panose="02020603050405020304" pitchFamily="18" charset="0"/>
              </a:rPr>
              <a:t> </a:t>
            </a:r>
            <a:r>
              <a:rPr lang="en-US" sz="3600" dirty="0" err="1">
                <a:solidFill>
                  <a:srgbClr val="000000"/>
                </a:solidFill>
                <a:latin typeface="Arial" panose="020B0604020202020204" pitchFamily="34" charset="0"/>
                <a:ea typeface="Times New Roman" panose="02020603050405020304" pitchFamily="18" charset="0"/>
              </a:rPr>
              <a:t>o‘quvchilarga</a:t>
            </a:r>
            <a:r>
              <a:rPr lang="en-US" sz="3600" dirty="0">
                <a:solidFill>
                  <a:srgbClr val="000000"/>
                </a:solidFill>
                <a:latin typeface="Arial" panose="020B0604020202020204" pitchFamily="34" charset="0"/>
                <a:ea typeface="Times New Roman" panose="02020603050405020304" pitchFamily="18" charset="0"/>
              </a:rPr>
              <a:t> </a:t>
            </a:r>
            <a:r>
              <a:rPr lang="en-US" sz="3600" b="1" dirty="0" smtClean="0">
                <a:solidFill>
                  <a:srgbClr val="000000"/>
                </a:solidFill>
                <a:latin typeface="Arial" panose="020B0604020202020204" pitchFamily="34" charset="0"/>
                <a:ea typeface="Times New Roman" panose="02020603050405020304" pitchFamily="18" charset="0"/>
              </a:rPr>
              <a:t>HAR DOIM </a:t>
            </a:r>
            <a:r>
              <a:rPr lang="en-US" sz="3600" b="1" dirty="0" err="1" smtClean="0">
                <a:solidFill>
                  <a:srgbClr val="000000"/>
                </a:solidFill>
                <a:latin typeface="Arial" panose="020B0604020202020204" pitchFamily="34" charset="0"/>
                <a:ea typeface="Times New Roman" panose="02020603050405020304" pitchFamily="18" charset="0"/>
              </a:rPr>
              <a:t>tahliliy</a:t>
            </a:r>
            <a:r>
              <a:rPr lang="en-US" sz="3600" b="1" dirty="0" smtClean="0">
                <a:solidFill>
                  <a:srgbClr val="000000"/>
                </a:solidFill>
                <a:latin typeface="Arial" panose="020B0604020202020204" pitchFamily="34" charset="0"/>
                <a:ea typeface="Times New Roman" panose="02020603050405020304" pitchFamily="18" charset="0"/>
              </a:rPr>
              <a:t> </a:t>
            </a:r>
            <a:r>
              <a:rPr lang="en-US" sz="3600" b="1" dirty="0" err="1" smtClean="0">
                <a:solidFill>
                  <a:srgbClr val="000000"/>
                </a:solidFill>
                <a:latin typeface="Arial" panose="020B0604020202020204" pitchFamily="34" charset="0"/>
                <a:ea typeface="Times New Roman" panose="02020603050405020304" pitchFamily="18" charset="0"/>
              </a:rPr>
              <a:t>fikr</a:t>
            </a:r>
            <a:r>
              <a:rPr lang="en-US" sz="3600" b="1" dirty="0" smtClean="0">
                <a:solidFill>
                  <a:srgbClr val="000000"/>
                </a:solidFill>
                <a:latin typeface="Arial" panose="020B0604020202020204" pitchFamily="34" charset="0"/>
                <a:ea typeface="Times New Roman" panose="02020603050405020304" pitchFamily="18" charset="0"/>
              </a:rPr>
              <a:t>- </a:t>
            </a:r>
            <a:r>
              <a:rPr lang="en-US" sz="3600" b="1" dirty="0" err="1" smtClean="0">
                <a:solidFill>
                  <a:srgbClr val="000000"/>
                </a:solidFill>
                <a:latin typeface="Arial" panose="020B0604020202020204" pitchFamily="34" charset="0"/>
                <a:ea typeface="Times New Roman" panose="02020603050405020304" pitchFamily="18" charset="0"/>
              </a:rPr>
              <a:t>mulohazalar</a:t>
            </a:r>
            <a:r>
              <a:rPr lang="en-US" sz="3600" b="1" dirty="0" smtClean="0">
                <a:solidFill>
                  <a:srgbClr val="000000"/>
                </a:solidFill>
                <a:latin typeface="Arial" panose="020B0604020202020204" pitchFamily="34" charset="0"/>
                <a:ea typeface="Times New Roman" panose="02020603050405020304" pitchFamily="18" charset="0"/>
              </a:rPr>
              <a:t> </a:t>
            </a:r>
            <a:r>
              <a:rPr lang="en-US" sz="3600" dirty="0" err="1" smtClean="0">
                <a:solidFill>
                  <a:srgbClr val="000000"/>
                </a:solidFill>
                <a:latin typeface="Arial" panose="020B0604020202020204" pitchFamily="34" charset="0"/>
                <a:ea typeface="Times New Roman" panose="02020603050405020304" pitchFamily="18" charset="0"/>
              </a:rPr>
              <a:t>beriladi</a:t>
            </a:r>
            <a:r>
              <a:rPr lang="en-US" sz="3600" dirty="0">
                <a:solidFill>
                  <a:srgbClr val="000000"/>
                </a:solidFill>
                <a:latin typeface="Arial" panose="020B0604020202020204" pitchFamily="34" charset="0"/>
                <a:ea typeface="Times New Roman" panose="02020603050405020304" pitchFamily="18" charset="0"/>
              </a:rPr>
              <a:t>.</a:t>
            </a:r>
            <a:endParaRPr lang="ru-RU" sz="3600" dirty="0"/>
          </a:p>
        </p:txBody>
      </p:sp>
    </p:spTree>
    <p:extLst>
      <p:ext uri="{BB962C8B-B14F-4D97-AF65-F5344CB8AC3E}">
        <p14:creationId xmlns:p14="http://schemas.microsoft.com/office/powerpoint/2010/main" val="213690153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9336" y="116632"/>
            <a:ext cx="12192000" cy="6858000"/>
          </a:xfrm>
          <a:prstGeom prst="rect">
            <a:avLst/>
          </a:prstGeom>
          <a:solidFill>
            <a:srgbClr val="4B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3048000" y="764704"/>
            <a:ext cx="8304584" cy="4172745"/>
          </a:xfrm>
          <a:prstGeom prst="rect">
            <a:avLst/>
          </a:prstGeom>
        </p:spPr>
        <p:txBody>
          <a:bodyPr wrap="square">
            <a:spAutoFit/>
          </a:bodyPr>
          <a:lstStyle/>
          <a:p>
            <a:pPr algn="ctr">
              <a:lnSpc>
                <a:spcPct val="150000"/>
              </a:lnSpc>
            </a:pPr>
            <a:r>
              <a:rPr lang="en-US" sz="3000" dirty="0" err="1" smtClean="0">
                <a:solidFill>
                  <a:schemeClr val="bg1"/>
                </a:solidFill>
                <a:latin typeface="Arial" panose="020B0604020202020204" pitchFamily="34" charset="0"/>
                <a:ea typeface="Times New Roman" panose="02020603050405020304" pitchFamily="18" charset="0"/>
              </a:rPr>
              <a:t>Fikr-mulohaza</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bildirishning</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yana</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bir</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muhim</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jihati</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o‘quvchilarning</a:t>
            </a:r>
            <a:r>
              <a:rPr lang="en-US" sz="3000" dirty="0" smtClean="0">
                <a:solidFill>
                  <a:schemeClr val="bg1"/>
                </a:solidFill>
                <a:latin typeface="Arial" panose="020B0604020202020204" pitchFamily="34" charset="0"/>
                <a:ea typeface="Times New Roman" panose="02020603050405020304" pitchFamily="18" charset="0"/>
              </a:rPr>
              <a:t> </a:t>
            </a:r>
            <a:r>
              <a:rPr lang="en-US" sz="3000" b="1" dirty="0" err="1" smtClean="0">
                <a:solidFill>
                  <a:srgbClr val="FFFF00"/>
                </a:solidFill>
                <a:latin typeface="Arial" panose="020B0604020202020204" pitchFamily="34" charset="0"/>
                <a:ea typeface="Times New Roman" panose="02020603050405020304" pitchFamily="18" charset="0"/>
              </a:rPr>
              <a:t>motivatsiya</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olishidir</a:t>
            </a:r>
            <a:r>
              <a:rPr lang="en-US" sz="3000" dirty="0" smtClean="0">
                <a:solidFill>
                  <a:schemeClr val="bg1"/>
                </a:solidFill>
                <a:latin typeface="Arial" panose="020B0604020202020204" pitchFamily="34" charset="0"/>
                <a:ea typeface="Times New Roman" panose="02020603050405020304" pitchFamily="18" charset="0"/>
              </a:rPr>
              <a:t>. </a:t>
            </a:r>
          </a:p>
          <a:p>
            <a:pPr algn="ctr">
              <a:lnSpc>
                <a:spcPct val="150000"/>
              </a:lnSpc>
            </a:pPr>
            <a:endParaRPr lang="en-US" sz="3000" dirty="0" smtClean="0">
              <a:solidFill>
                <a:schemeClr val="bg1"/>
              </a:solidFill>
              <a:latin typeface="Arial" panose="020B0604020202020204" pitchFamily="34" charset="0"/>
              <a:ea typeface="Times New Roman" panose="02020603050405020304" pitchFamily="18" charset="0"/>
            </a:endParaRPr>
          </a:p>
          <a:p>
            <a:pPr algn="ctr">
              <a:lnSpc>
                <a:spcPct val="150000"/>
              </a:lnSpc>
            </a:pPr>
            <a:r>
              <a:rPr lang="en-US" sz="3000" dirty="0" err="1" smtClean="0">
                <a:solidFill>
                  <a:schemeClr val="bg1"/>
                </a:solidFill>
                <a:latin typeface="Arial" panose="020B0604020202020204" pitchFamily="34" charset="0"/>
                <a:ea typeface="Times New Roman" panose="02020603050405020304" pitchFamily="18" charset="0"/>
              </a:rPr>
              <a:t>Shuni</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hisobga</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olgan</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holda</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fikr-mulohaza</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bildirish</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asosan</a:t>
            </a:r>
            <a:r>
              <a:rPr lang="en-US" sz="3000" dirty="0" smtClean="0">
                <a:solidFill>
                  <a:schemeClr val="bg1"/>
                </a:solidFill>
                <a:latin typeface="Arial" panose="020B0604020202020204" pitchFamily="34" charset="0"/>
                <a:ea typeface="Times New Roman" panose="02020603050405020304" pitchFamily="18" charset="0"/>
              </a:rPr>
              <a:t>, </a:t>
            </a:r>
            <a:r>
              <a:rPr lang="en-US" sz="3000" b="1" dirty="0" err="1" smtClean="0">
                <a:solidFill>
                  <a:srgbClr val="FFFF00"/>
                </a:solidFill>
                <a:latin typeface="Arial" panose="020B0604020202020204" pitchFamily="34" charset="0"/>
                <a:ea typeface="Times New Roman" panose="02020603050405020304" pitchFamily="18" charset="0"/>
              </a:rPr>
              <a:t>ruhlantirish</a:t>
            </a:r>
            <a:r>
              <a:rPr lang="en-US" sz="3000" b="1" dirty="0" smtClean="0">
                <a:solidFill>
                  <a:srgbClr val="FFFF00"/>
                </a:solidFill>
                <a:latin typeface="Arial" panose="020B0604020202020204" pitchFamily="34" charset="0"/>
                <a:ea typeface="Times New Roman" panose="02020603050405020304" pitchFamily="18" charset="0"/>
              </a:rPr>
              <a:t> </a:t>
            </a:r>
            <a:r>
              <a:rPr lang="en-US" sz="3000" b="1" dirty="0" err="1" smtClean="0">
                <a:solidFill>
                  <a:srgbClr val="FFFF00"/>
                </a:solidFill>
                <a:latin typeface="Arial" panose="020B0604020202020204" pitchFamily="34" charset="0"/>
                <a:ea typeface="Times New Roman" panose="02020603050405020304" pitchFamily="18" charset="0"/>
              </a:rPr>
              <a:t>kayfiyatida</a:t>
            </a:r>
            <a:r>
              <a:rPr lang="en-US" sz="3000" b="1" dirty="0" smtClean="0">
                <a:solidFill>
                  <a:srgbClr val="FFFF00"/>
                </a:solidFill>
                <a:latin typeface="Arial" panose="020B0604020202020204" pitchFamily="34" charset="0"/>
                <a:ea typeface="Times New Roman" panose="02020603050405020304" pitchFamily="18" charset="0"/>
              </a:rPr>
              <a:t> </a:t>
            </a:r>
            <a:r>
              <a:rPr lang="en-US" sz="3000" b="1" dirty="0" err="1" smtClean="0">
                <a:solidFill>
                  <a:srgbClr val="FFFF00"/>
                </a:solidFill>
                <a:latin typeface="Arial" panose="020B0604020202020204" pitchFamily="34" charset="0"/>
                <a:ea typeface="Times New Roman" panose="02020603050405020304" pitchFamily="18" charset="0"/>
              </a:rPr>
              <a:t>bo‘lishi</a:t>
            </a:r>
            <a:r>
              <a:rPr lang="en-US" sz="3000" b="1" dirty="0" smtClean="0">
                <a:solidFill>
                  <a:srgbClr val="FFFF00"/>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tavsiya</a:t>
            </a:r>
            <a:r>
              <a:rPr lang="en-US" sz="3000" dirty="0" smtClean="0">
                <a:solidFill>
                  <a:schemeClr val="bg1"/>
                </a:solidFill>
                <a:latin typeface="Arial" panose="020B0604020202020204" pitchFamily="34" charset="0"/>
                <a:ea typeface="Times New Roman" panose="02020603050405020304" pitchFamily="18" charset="0"/>
              </a:rPr>
              <a:t> </a:t>
            </a:r>
            <a:r>
              <a:rPr lang="en-US" sz="3000" dirty="0" err="1" smtClean="0">
                <a:solidFill>
                  <a:schemeClr val="bg1"/>
                </a:solidFill>
                <a:latin typeface="Arial" panose="020B0604020202020204" pitchFamily="34" charset="0"/>
                <a:ea typeface="Times New Roman" panose="02020603050405020304" pitchFamily="18" charset="0"/>
              </a:rPr>
              <a:t>etiladi</a:t>
            </a:r>
            <a:r>
              <a:rPr lang="en-US" sz="3000" dirty="0" smtClean="0">
                <a:solidFill>
                  <a:schemeClr val="bg1"/>
                </a:solidFill>
                <a:latin typeface="Arial" panose="020B0604020202020204" pitchFamily="34" charset="0"/>
                <a:ea typeface="Times New Roman" panose="02020603050405020304" pitchFamily="18" charset="0"/>
              </a:rPr>
              <a:t>. </a:t>
            </a:r>
            <a:endParaRPr lang="ru-RU" sz="3000" dirty="0">
              <a:solidFill>
                <a:schemeClr val="bg1"/>
              </a:solidFill>
            </a:endParaRPr>
          </a:p>
        </p:txBody>
      </p:sp>
      <p:pic>
        <p:nvPicPr>
          <p:cNvPr id="5122" name="Picture 2" descr="Strength Vector Art, Icons, and Graphics f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7032"/>
            <a:ext cx="3140968"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98281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6858000"/>
          </a:xfrm>
          <a:prstGeom prst="rect">
            <a:avLst/>
          </a:prstGeom>
          <a:solidFill>
            <a:srgbClr val="EDD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6" name="Picture 2" descr="Premium Vector | Demotivation from failure mistake or negative feedback no  passion or burnout from exhausted work mental breakdown or depression  concept sad stressed businessman sit on negative thumb down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8" y="3186666"/>
            <a:ext cx="5508377" cy="36713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5480" y="548680"/>
            <a:ext cx="10081120" cy="3323987"/>
          </a:xfrm>
          <a:prstGeom prst="rect">
            <a:avLst/>
          </a:prstGeom>
        </p:spPr>
        <p:txBody>
          <a:bodyPr wrap="square">
            <a:spAutoFit/>
          </a:bodyPr>
          <a:lstStyle/>
          <a:p>
            <a:pPr algn="ctr">
              <a:lnSpc>
                <a:spcPct val="150000"/>
              </a:lnSpc>
            </a:pPr>
            <a:r>
              <a:rPr lang="en-US" sz="2800" dirty="0">
                <a:solidFill>
                  <a:srgbClr val="000000"/>
                </a:solidFill>
                <a:latin typeface="Arial" panose="020B0604020202020204" pitchFamily="34" charset="0"/>
                <a:ea typeface="Times New Roman" panose="02020603050405020304" pitchFamily="18" charset="0"/>
              </a:rPr>
              <a:t>Ammo </a:t>
            </a:r>
            <a:r>
              <a:rPr lang="en-US" sz="2800" dirty="0" err="1">
                <a:solidFill>
                  <a:srgbClr val="000000"/>
                </a:solidFill>
                <a:latin typeface="Arial" panose="020B0604020202020204" pitchFamily="34" charset="0"/>
                <a:ea typeface="Times New Roman" panose="02020603050405020304" pitchFamily="18" charset="0"/>
              </a:rPr>
              <a:t>ruhlantirish</a:t>
            </a:r>
            <a:r>
              <a:rPr lang="en-US" sz="2800" dirty="0">
                <a:solidFill>
                  <a:srgbClr val="000000"/>
                </a:solidFill>
                <a:latin typeface="Arial" panose="020B0604020202020204" pitchFamily="34" charset="0"/>
                <a:ea typeface="Times New Roman" panose="02020603050405020304" pitchFamily="18" charset="0"/>
              </a:rPr>
              <a:t> </a:t>
            </a:r>
            <a:r>
              <a:rPr lang="en-US" sz="2800" dirty="0" err="1">
                <a:solidFill>
                  <a:srgbClr val="000000"/>
                </a:solidFill>
                <a:latin typeface="Arial" panose="020B0604020202020204" pitchFamily="34" charset="0"/>
                <a:ea typeface="Times New Roman" panose="02020603050405020304" pitchFamily="18" charset="0"/>
              </a:rPr>
              <a:t>va</a:t>
            </a:r>
            <a:r>
              <a:rPr lang="en-US" sz="2800"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maqtov</a:t>
            </a:r>
            <a:r>
              <a:rPr lang="en-US" sz="2800"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haddan</a:t>
            </a:r>
            <a:r>
              <a:rPr lang="en-US" sz="2800" b="1"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oshib</a:t>
            </a:r>
            <a:r>
              <a:rPr lang="en-US" sz="2800" b="1"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ketsa</a:t>
            </a:r>
            <a:r>
              <a:rPr lang="en-US" sz="2800" dirty="0">
                <a:solidFill>
                  <a:srgbClr val="000000"/>
                </a:solidFill>
                <a:latin typeface="Arial" panose="020B0604020202020204" pitchFamily="34" charset="0"/>
                <a:ea typeface="Times New Roman" panose="02020603050405020304" pitchFamily="18" charset="0"/>
              </a:rPr>
              <a:t>, </a:t>
            </a:r>
            <a:r>
              <a:rPr lang="en-US" sz="2800" dirty="0" err="1">
                <a:solidFill>
                  <a:srgbClr val="000000"/>
                </a:solidFill>
                <a:latin typeface="Arial" panose="020B0604020202020204" pitchFamily="34" charset="0"/>
                <a:ea typeface="Times New Roman" panose="02020603050405020304" pitchFamily="18" charset="0"/>
              </a:rPr>
              <a:t>o‘quvchida</a:t>
            </a:r>
            <a:r>
              <a:rPr lang="en-US" sz="2800"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ichki</a:t>
            </a:r>
            <a:r>
              <a:rPr lang="en-US" sz="2800" b="1"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motivatsiya</a:t>
            </a:r>
            <a:r>
              <a:rPr lang="en-US" sz="2800" b="1"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tushib</a:t>
            </a:r>
            <a:r>
              <a:rPr lang="en-US" sz="2800" b="1"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ketishi</a:t>
            </a:r>
            <a:r>
              <a:rPr lang="en-US" sz="2800" dirty="0">
                <a:solidFill>
                  <a:srgbClr val="000000"/>
                </a:solidFill>
                <a:latin typeface="Arial" panose="020B0604020202020204" pitchFamily="34" charset="0"/>
                <a:ea typeface="Times New Roman" panose="02020603050405020304" pitchFamily="18" charset="0"/>
              </a:rPr>
              <a:t>, </a:t>
            </a:r>
            <a:r>
              <a:rPr lang="en-US" sz="2800" dirty="0" err="1">
                <a:solidFill>
                  <a:srgbClr val="000000"/>
                </a:solidFill>
                <a:latin typeface="Arial" panose="020B0604020202020204" pitchFamily="34" charset="0"/>
                <a:ea typeface="Times New Roman" panose="02020603050405020304" pitchFamily="18" charset="0"/>
              </a:rPr>
              <a:t>o‘quv</a:t>
            </a:r>
            <a:r>
              <a:rPr lang="en-US" sz="2800" dirty="0">
                <a:solidFill>
                  <a:srgbClr val="000000"/>
                </a:solidFill>
                <a:latin typeface="Arial" panose="020B0604020202020204" pitchFamily="34" charset="0"/>
                <a:ea typeface="Times New Roman" panose="02020603050405020304" pitchFamily="18" charset="0"/>
              </a:rPr>
              <a:t> </a:t>
            </a:r>
            <a:r>
              <a:rPr lang="en-US" sz="2800" dirty="0" err="1">
                <a:solidFill>
                  <a:srgbClr val="000000"/>
                </a:solidFill>
                <a:latin typeface="Arial" panose="020B0604020202020204" pitchFamily="34" charset="0"/>
                <a:ea typeface="Times New Roman" panose="02020603050405020304" pitchFamily="18" charset="0"/>
              </a:rPr>
              <a:t>jarayonining</a:t>
            </a:r>
            <a:r>
              <a:rPr lang="en-US" sz="2800"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maqsadidan</a:t>
            </a:r>
            <a:r>
              <a:rPr lang="en-US" sz="2800" b="1"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chetlashishi</a:t>
            </a:r>
            <a:r>
              <a:rPr lang="en-US" sz="2800" dirty="0">
                <a:solidFill>
                  <a:srgbClr val="000000"/>
                </a:solidFill>
                <a:latin typeface="Arial" panose="020B0604020202020204" pitchFamily="34" charset="0"/>
                <a:ea typeface="Times New Roman" panose="02020603050405020304" pitchFamily="18" charset="0"/>
              </a:rPr>
              <a:t>, </a:t>
            </a:r>
            <a:r>
              <a:rPr lang="en-US" sz="2800" dirty="0" err="1">
                <a:solidFill>
                  <a:srgbClr val="000000"/>
                </a:solidFill>
                <a:latin typeface="Arial" panose="020B0604020202020204" pitchFamily="34" charset="0"/>
                <a:ea typeface="Times New Roman" panose="02020603050405020304" pitchFamily="18" charset="0"/>
              </a:rPr>
              <a:t>o‘zining</a:t>
            </a:r>
            <a:r>
              <a:rPr lang="en-US" sz="2800"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asl</a:t>
            </a:r>
            <a:r>
              <a:rPr lang="en-US" sz="2800" b="1"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holatidan</a:t>
            </a:r>
            <a:r>
              <a:rPr lang="en-US" sz="2800" b="1"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xabarsiz</a:t>
            </a:r>
            <a:r>
              <a:rPr lang="en-US" sz="2800" b="1"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qolishi</a:t>
            </a:r>
            <a:r>
              <a:rPr lang="en-US" sz="2800" dirty="0">
                <a:solidFill>
                  <a:srgbClr val="000000"/>
                </a:solidFill>
                <a:latin typeface="Arial" panose="020B0604020202020204" pitchFamily="34" charset="0"/>
                <a:ea typeface="Times New Roman" panose="02020603050405020304" pitchFamily="18" charset="0"/>
              </a:rPr>
              <a:t> </a:t>
            </a:r>
            <a:r>
              <a:rPr lang="en-US" sz="2800" dirty="0" err="1">
                <a:solidFill>
                  <a:srgbClr val="000000"/>
                </a:solidFill>
                <a:latin typeface="Arial" panose="020B0604020202020204" pitchFamily="34" charset="0"/>
                <a:ea typeface="Times New Roman" panose="02020603050405020304" pitchFamily="18" charset="0"/>
              </a:rPr>
              <a:t>holatlari</a:t>
            </a:r>
            <a:r>
              <a:rPr lang="en-US" sz="2800" dirty="0">
                <a:solidFill>
                  <a:srgbClr val="000000"/>
                </a:solidFill>
                <a:latin typeface="Arial" panose="020B0604020202020204" pitchFamily="34" charset="0"/>
                <a:ea typeface="Times New Roman" panose="02020603050405020304" pitchFamily="18" charset="0"/>
              </a:rPr>
              <a:t> </a:t>
            </a:r>
            <a:r>
              <a:rPr lang="en-US" sz="2800" dirty="0" err="1">
                <a:solidFill>
                  <a:srgbClr val="000000"/>
                </a:solidFill>
                <a:latin typeface="Arial" panose="020B0604020202020204" pitchFamily="34" charset="0"/>
                <a:ea typeface="Times New Roman" panose="02020603050405020304" pitchFamily="18" charset="0"/>
              </a:rPr>
              <a:t>kuzatilishi</a:t>
            </a:r>
            <a:r>
              <a:rPr lang="en-US" sz="2800" dirty="0">
                <a:solidFill>
                  <a:srgbClr val="000000"/>
                </a:solidFill>
                <a:latin typeface="Arial" panose="020B0604020202020204" pitchFamily="34" charset="0"/>
                <a:ea typeface="Times New Roman" panose="02020603050405020304" pitchFamily="18" charset="0"/>
              </a:rPr>
              <a:t> </a:t>
            </a:r>
            <a:r>
              <a:rPr lang="en-US" sz="2800" dirty="0" err="1">
                <a:solidFill>
                  <a:srgbClr val="000000"/>
                </a:solidFill>
                <a:latin typeface="Arial" panose="020B0604020202020204" pitchFamily="34" charset="0"/>
                <a:ea typeface="Times New Roman" panose="02020603050405020304" pitchFamily="18" charset="0"/>
              </a:rPr>
              <a:t>mumkin</a:t>
            </a:r>
            <a:r>
              <a:rPr lang="en-US" sz="2800" dirty="0">
                <a:solidFill>
                  <a:srgbClr val="000000"/>
                </a:solidFill>
                <a:latin typeface="Arial" panose="020B0604020202020204" pitchFamily="34" charset="0"/>
                <a:ea typeface="Times New Roman" panose="02020603050405020304" pitchFamily="18" charset="0"/>
              </a:rPr>
              <a:t> </a:t>
            </a:r>
            <a:r>
              <a:rPr lang="en-US" sz="2800" dirty="0" err="1">
                <a:solidFill>
                  <a:srgbClr val="000000"/>
                </a:solidFill>
                <a:latin typeface="Arial" panose="020B0604020202020204" pitchFamily="34" charset="0"/>
                <a:ea typeface="Times New Roman" panose="02020603050405020304" pitchFamily="18" charset="0"/>
              </a:rPr>
              <a:t>va</a:t>
            </a:r>
            <a:r>
              <a:rPr lang="en-US" sz="2800" dirty="0">
                <a:solidFill>
                  <a:srgbClr val="000000"/>
                </a:solidFill>
                <a:latin typeface="Arial" panose="020B0604020202020204" pitchFamily="34" charset="0"/>
                <a:ea typeface="Times New Roman" panose="02020603050405020304" pitchFamily="18" charset="0"/>
              </a:rPr>
              <a:t> </a:t>
            </a:r>
            <a:r>
              <a:rPr lang="en-US" sz="2800" dirty="0" err="1">
                <a:solidFill>
                  <a:srgbClr val="000000"/>
                </a:solidFill>
                <a:latin typeface="Arial" panose="020B0604020202020204" pitchFamily="34" charset="0"/>
                <a:ea typeface="Times New Roman" panose="02020603050405020304" pitchFamily="18" charset="0"/>
              </a:rPr>
              <a:t>bu</a:t>
            </a:r>
            <a:r>
              <a:rPr lang="en-US" sz="2800" dirty="0">
                <a:solidFill>
                  <a:srgbClr val="000000"/>
                </a:solidFill>
                <a:latin typeface="Arial" panose="020B0604020202020204" pitchFamily="34" charset="0"/>
                <a:ea typeface="Times New Roman" panose="02020603050405020304" pitchFamily="18" charset="0"/>
              </a:rPr>
              <a:t> </a:t>
            </a:r>
            <a:r>
              <a:rPr lang="en-US" sz="2800" dirty="0" err="1">
                <a:solidFill>
                  <a:srgbClr val="000000"/>
                </a:solidFill>
                <a:latin typeface="Arial" panose="020B0604020202020204" pitchFamily="34" charset="0"/>
                <a:ea typeface="Times New Roman" panose="02020603050405020304" pitchFamily="18" charset="0"/>
              </a:rPr>
              <a:t>akademik</a:t>
            </a:r>
            <a:r>
              <a:rPr lang="en-US" sz="2800" dirty="0">
                <a:solidFill>
                  <a:srgbClr val="000000"/>
                </a:solidFill>
                <a:latin typeface="Arial" panose="020B0604020202020204" pitchFamily="34" charset="0"/>
                <a:ea typeface="Times New Roman" panose="02020603050405020304" pitchFamily="18" charset="0"/>
              </a:rPr>
              <a:t> </a:t>
            </a:r>
            <a:r>
              <a:rPr lang="en-US" sz="2800" dirty="0" err="1">
                <a:solidFill>
                  <a:srgbClr val="000000"/>
                </a:solidFill>
                <a:latin typeface="Arial" panose="020B0604020202020204" pitchFamily="34" charset="0"/>
                <a:ea typeface="Times New Roman" panose="02020603050405020304" pitchFamily="18" charset="0"/>
              </a:rPr>
              <a:t>jarayonga</a:t>
            </a:r>
            <a:r>
              <a:rPr lang="en-US" sz="2800"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salbiy</a:t>
            </a:r>
            <a:r>
              <a:rPr lang="en-US" sz="2800" b="1"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ta’sir</a:t>
            </a:r>
            <a:r>
              <a:rPr lang="en-US" sz="2800" b="1" dirty="0">
                <a:solidFill>
                  <a:srgbClr val="000000"/>
                </a:solidFill>
                <a:latin typeface="Arial" panose="020B0604020202020204" pitchFamily="34" charset="0"/>
                <a:ea typeface="Times New Roman" panose="02020603050405020304" pitchFamily="18" charset="0"/>
              </a:rPr>
              <a:t> </a:t>
            </a:r>
            <a:r>
              <a:rPr lang="en-US" sz="2800" b="1" dirty="0" err="1">
                <a:solidFill>
                  <a:srgbClr val="000000"/>
                </a:solidFill>
                <a:latin typeface="Arial" panose="020B0604020202020204" pitchFamily="34" charset="0"/>
                <a:ea typeface="Times New Roman" panose="02020603050405020304" pitchFamily="18" charset="0"/>
              </a:rPr>
              <a:t>o‘tkazadi</a:t>
            </a:r>
            <a:r>
              <a:rPr lang="en-US" sz="2800" b="1" dirty="0">
                <a:solidFill>
                  <a:srgbClr val="000000"/>
                </a:solidFill>
                <a:latin typeface="Arial" panose="020B0604020202020204" pitchFamily="34" charset="0"/>
                <a:ea typeface="Times New Roman" panose="02020603050405020304" pitchFamily="18" charset="0"/>
              </a:rPr>
              <a:t>.</a:t>
            </a:r>
            <a:endParaRPr lang="ru-RU" sz="2800" b="1" dirty="0"/>
          </a:p>
        </p:txBody>
      </p:sp>
    </p:spTree>
    <p:extLst>
      <p:ext uri="{BB962C8B-B14F-4D97-AF65-F5344CB8AC3E}">
        <p14:creationId xmlns:p14="http://schemas.microsoft.com/office/powerpoint/2010/main" val="36517468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0" y="0"/>
            <a:ext cx="12192000" cy="6858000"/>
            <a:chOff x="0" y="0"/>
            <a:chExt cx="12192000" cy="6858000"/>
          </a:xfrm>
        </p:grpSpPr>
        <p:pic>
          <p:nvPicPr>
            <p:cNvPr id="7172" name="Picture 4" descr="Man is thinking question mark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8270"/>
            <a:stretch/>
          </p:blipFill>
          <p:spPr bwMode="auto">
            <a:xfrm>
              <a:off x="5553355" y="0"/>
              <a:ext cx="6638645"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0"/>
              <a:ext cx="5591944" cy="6858000"/>
            </a:xfrm>
            <a:prstGeom prst="rect">
              <a:avLst/>
            </a:prstGeom>
            <a:solidFill>
              <a:srgbClr val="EDE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191344" y="2420888"/>
            <a:ext cx="7458794" cy="3208571"/>
          </a:xfrm>
          <a:prstGeom prst="rect">
            <a:avLst/>
          </a:prstGeom>
        </p:spPr>
        <p:txBody>
          <a:bodyPr wrap="square">
            <a:spAutoFit/>
          </a:bodyPr>
          <a:lstStyle/>
          <a:p>
            <a:pPr algn="ctr">
              <a:lnSpc>
                <a:spcPct val="150000"/>
              </a:lnSpc>
              <a:spcAft>
                <a:spcPts val="0"/>
              </a:spcAft>
            </a:pPr>
            <a:r>
              <a:rPr lang="en-US"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Qanday</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fikr-mulohazalar</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o‘quvchi</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o‘qishga</a:t>
            </a:r>
            <a:r>
              <a:rPr lang="en-US" sz="45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bo‘lgan</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qizishni</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yo‘qotadi</a:t>
            </a:r>
            <a:r>
              <a:rPr lang="en-US" sz="45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RU" sz="4500" b="1" u="none" strike="noStrike" spc="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190914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remium Vector | Man standing thinking get ide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545" r="22276" b="5758"/>
          <a:stretch/>
        </p:blipFill>
        <p:spPr bwMode="auto">
          <a:xfrm>
            <a:off x="8143700" y="3284984"/>
            <a:ext cx="3928965" cy="35730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51384" y="548680"/>
            <a:ext cx="7992888" cy="5262979"/>
          </a:xfrm>
          <a:prstGeom prst="rect">
            <a:avLst/>
          </a:prstGeom>
        </p:spPr>
        <p:txBody>
          <a:bodyPr wrap="square">
            <a:spAutoFit/>
          </a:bodyPr>
          <a:lstStyle/>
          <a:p>
            <a:pPr marL="342900" lvl="0" indent="-342900" algn="just">
              <a:lnSpc>
                <a:spcPct val="200000"/>
              </a:lnSpc>
              <a:spcAft>
                <a:spcPts val="0"/>
              </a:spcAft>
              <a:buClr>
                <a:srgbClr val="000000"/>
              </a:buClr>
              <a:buSzPts val="1500"/>
              <a:buFont typeface="Arial" panose="020B0604020202020204" pitchFamily="34" charset="0"/>
              <a:buChar char="•"/>
            </a:pPr>
            <a:r>
              <a:rPr lang="en-US" sz="24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fikr-mulohazalarni</a:t>
            </a:r>
            <a:r>
              <a:rPr lang="en-US"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o‘quvchi</a:t>
            </a:r>
            <a:r>
              <a:rPr lang="en-US"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adolatsiz</a:t>
            </a:r>
            <a:r>
              <a:rPr lang="en-US"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deb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hisoblasa</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RU"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200000"/>
              </a:lnSpc>
              <a:spcAft>
                <a:spcPts val="0"/>
              </a:spcAft>
              <a:buClr>
                <a:srgbClr val="000000"/>
              </a:buClr>
              <a:buSzPts val="1500"/>
              <a:buFont typeface="Arial" panose="020B0604020202020204" pitchFamily="34" charset="0"/>
              <a:buChar char="•"/>
            </a:pP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fikr-mulohazalar</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yetarli</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darajada</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aniq</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tushunarli</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bo‘lmasa</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RU"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200000"/>
              </a:lnSpc>
              <a:spcAft>
                <a:spcPts val="0"/>
              </a:spcAft>
              <a:buClr>
                <a:srgbClr val="000000"/>
              </a:buClr>
              <a:buSzPts val="1500"/>
              <a:buFont typeface="Arial" panose="020B0604020202020204" pitchFamily="34" charset="0"/>
              <a:buChar char="•"/>
            </a:pP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fikr-mulohazani</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o‘quv</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jarayoni</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vazifa</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yoki</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topshiriq</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bilan</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bog‘liq</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emas</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deb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hisoblasa</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RU"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200000"/>
              </a:lnSpc>
              <a:spcAft>
                <a:spcPts val="0"/>
              </a:spcAft>
              <a:buClr>
                <a:srgbClr val="000000"/>
              </a:buClr>
              <a:buSzPts val="1500"/>
              <a:buFont typeface="Arial" panose="020B0604020202020204" pitchFamily="34" charset="0"/>
              <a:buChar char="•"/>
            </a:pP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fikr-mulohazalarni</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o‘z</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vaqtida</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olmasa</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RU"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200000"/>
              </a:lnSpc>
              <a:spcAft>
                <a:spcPts val="0"/>
              </a:spcAft>
              <a:buClr>
                <a:srgbClr val="000000"/>
              </a:buClr>
              <a:buSzPts val="1500"/>
              <a:buFont typeface="Arial" panose="020B0604020202020204" pitchFamily="34" charset="0"/>
              <a:buChar char="•"/>
            </a:pP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fikr-mulohaza</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haddan</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tashqari</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tanqidiy</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ruhda</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bo‘lsa</a:t>
            </a:r>
            <a:r>
              <a:rPr lang="en-US"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RU" sz="2400" u="none" strike="noStrike" spc="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6230503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839416" y="548680"/>
            <a:ext cx="10200924" cy="4765112"/>
            <a:chOff x="839416" y="548680"/>
            <a:chExt cx="10200924" cy="4765112"/>
          </a:xfrm>
        </p:grpSpPr>
        <p:sp>
          <p:nvSpPr>
            <p:cNvPr id="4" name="Прямоугольник 3"/>
            <p:cNvSpPr/>
            <p:nvPr/>
          </p:nvSpPr>
          <p:spPr>
            <a:xfrm>
              <a:off x="1178345" y="3744132"/>
              <a:ext cx="9861995" cy="1569660"/>
            </a:xfrm>
            <a:prstGeom prst="rect">
              <a:avLst/>
            </a:prstGeom>
          </p:spPr>
          <p:txBody>
            <a:bodyPr wrap="none">
              <a:spAutoFit/>
            </a:bodyPr>
            <a:lstStyle/>
            <a:p>
              <a:r>
                <a:rPr lang="uz-Cyrl-UZ" sz="9600" b="1" dirty="0" smtClean="0">
                  <a:solidFill>
                    <a:srgbClr val="68BE3F"/>
                  </a:solidFill>
                  <a:latin typeface="Century Gothic" panose="020B0502020202020204" pitchFamily="34" charset="0"/>
                  <a:ea typeface="Times New Roman" panose="02020603050405020304" pitchFamily="18" charset="0"/>
                </a:rPr>
                <a:t>FI</a:t>
              </a:r>
              <a:r>
                <a:rPr lang="uz-Cyrl-UZ" sz="9600" b="1" dirty="0" smtClean="0">
                  <a:solidFill>
                    <a:srgbClr val="B1D034"/>
                  </a:solidFill>
                  <a:latin typeface="Century Gothic" panose="020B0502020202020204" pitchFamily="34" charset="0"/>
                  <a:ea typeface="Times New Roman" panose="02020603050405020304" pitchFamily="18" charset="0"/>
                </a:rPr>
                <a:t>KR</a:t>
              </a:r>
              <a:r>
                <a:rPr lang="uz-Cyrl-UZ" sz="9600" b="1" dirty="0" smtClean="0">
                  <a:solidFill>
                    <a:srgbClr val="F9D02A"/>
                  </a:solidFill>
                  <a:latin typeface="Century Gothic" panose="020B0502020202020204" pitchFamily="34" charset="0"/>
                  <a:ea typeface="Times New Roman" panose="02020603050405020304" pitchFamily="18" charset="0"/>
                </a:rPr>
                <a:t>-M</a:t>
              </a:r>
              <a:r>
                <a:rPr lang="uz-Cyrl-UZ" sz="9600" b="1" dirty="0" smtClean="0">
                  <a:solidFill>
                    <a:srgbClr val="FF8A00"/>
                  </a:solidFill>
                  <a:latin typeface="Century Gothic" panose="020B0502020202020204" pitchFamily="34" charset="0"/>
                  <a:ea typeface="Times New Roman" panose="02020603050405020304" pitchFamily="18" charset="0"/>
                </a:rPr>
                <a:t>UL</a:t>
              </a:r>
              <a:r>
                <a:rPr lang="uz-Cyrl-UZ" sz="9600" b="1" dirty="0" smtClean="0">
                  <a:solidFill>
                    <a:srgbClr val="9D27A1"/>
                  </a:solidFill>
                  <a:latin typeface="Century Gothic" panose="020B0502020202020204" pitchFamily="34" charset="0"/>
                  <a:ea typeface="Times New Roman" panose="02020603050405020304" pitchFamily="18" charset="0"/>
                </a:rPr>
                <a:t>O</a:t>
              </a:r>
              <a:r>
                <a:rPr lang="uz-Cyrl-UZ" sz="9600" b="1" dirty="0" smtClean="0">
                  <a:solidFill>
                    <a:srgbClr val="503091"/>
                  </a:solidFill>
                  <a:latin typeface="Century Gothic" panose="020B0502020202020204" pitchFamily="34" charset="0"/>
                  <a:ea typeface="Times New Roman" panose="02020603050405020304" pitchFamily="18" charset="0"/>
                </a:rPr>
                <a:t>HA</a:t>
              </a:r>
              <a:r>
                <a:rPr lang="uz-Cyrl-UZ" sz="9600" b="1" dirty="0" smtClean="0">
                  <a:solidFill>
                    <a:srgbClr val="389FE4"/>
                  </a:solidFill>
                  <a:latin typeface="Century Gothic" panose="020B0502020202020204" pitchFamily="34" charset="0"/>
                  <a:ea typeface="Times New Roman" panose="02020603050405020304" pitchFamily="18" charset="0"/>
                </a:rPr>
                <a:t>ZA</a:t>
              </a:r>
              <a:endParaRPr lang="ru-RU" sz="9600" dirty="0">
                <a:solidFill>
                  <a:srgbClr val="389FE4"/>
                </a:solidFill>
                <a:latin typeface="Century Gothic" panose="020B0502020202020204" pitchFamily="34" charset="0"/>
              </a:endParaRPr>
            </a:p>
          </p:txBody>
        </p:sp>
        <p:pic>
          <p:nvPicPr>
            <p:cNvPr id="2050" name="Picture 2" descr="7 Ways to Provide Constructive Feedback to an Employee - UNCOUNTABLE STARS"/>
            <p:cNvPicPr>
              <a:picLocks noChangeAspect="1" noChangeArrowheads="1"/>
            </p:cNvPicPr>
            <p:nvPr/>
          </p:nvPicPr>
          <p:blipFill rotWithShape="1">
            <a:blip r:embed="rId2">
              <a:extLst>
                <a:ext uri="{28A0092B-C50C-407E-A947-70E740481C1C}">
                  <a14:useLocalDpi xmlns:a14="http://schemas.microsoft.com/office/drawing/2010/main" val="0"/>
                </a:ext>
              </a:extLst>
            </a:blip>
            <a:srcRect l="7258" t="10457" r="5653" b="42659"/>
            <a:stretch/>
          </p:blipFill>
          <p:spPr bwMode="auto">
            <a:xfrm>
              <a:off x="839416" y="548680"/>
              <a:ext cx="9937104" cy="35649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215508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ositive Negative Vector Art &amp; Graphics | freevector.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156" y="2348880"/>
            <a:ext cx="6012160"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7368" y="1700808"/>
            <a:ext cx="5976664" cy="4524315"/>
          </a:xfrm>
          <a:prstGeom prst="rect">
            <a:avLst/>
          </a:prstGeom>
        </p:spPr>
        <p:txBody>
          <a:bodyPr wrap="square">
            <a:spAutoFit/>
          </a:bodyPr>
          <a:lstStyle/>
          <a:p>
            <a:pPr marL="342900" indent="-342900">
              <a:lnSpc>
                <a:spcPct val="200000"/>
              </a:lnSpc>
              <a:spcAft>
                <a:spcPts val="0"/>
              </a:spcAft>
              <a:buFont typeface="Wingdings" panose="05000000000000000000" pitchFamily="2" charset="2"/>
              <a:buChar char="v"/>
            </a:pPr>
            <a:r>
              <a:rPr lang="en-US" sz="2400" b="1" dirty="0" err="1">
                <a:solidFill>
                  <a:srgbClr val="C00000"/>
                </a:solidFill>
                <a:latin typeface="Arial" panose="020B0604020202020204" pitchFamily="34" charset="0"/>
                <a:cs typeface="Arial" panose="020B0604020202020204" pitchFamily="34" charset="0"/>
              </a:rPr>
              <a:t>O‘ta</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umumiy</a:t>
            </a:r>
            <a:endPar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200000"/>
              </a:lnSpc>
              <a:spcAft>
                <a:spcPts val="0"/>
              </a:spcAft>
              <a:buFont typeface="Wingdings" panose="05000000000000000000" pitchFamily="2" charset="2"/>
              <a:buChar char="v"/>
            </a:pPr>
            <a:r>
              <a:rPr lang="en-US" sz="2400" b="1" dirty="0" err="1" smtClean="0">
                <a:solidFill>
                  <a:srgbClr val="C00000"/>
                </a:solidFill>
                <a:latin typeface="Arial" panose="020B0604020202020204" pitchFamily="34" charset="0"/>
                <a:cs typeface="Arial" panose="020B0604020202020204" pitchFamily="34" charset="0"/>
              </a:rPr>
              <a:t>Noaniq</a:t>
            </a:r>
            <a:r>
              <a:rPr lang="en-US" sz="2400" dirty="0" err="1" smtClean="0">
                <a:latin typeface="Arial" panose="020B0604020202020204" pitchFamily="34" charset="0"/>
                <a:cs typeface="Arial" panose="020B0604020202020204" pitchFamily="34" charset="0"/>
              </a:rPr>
              <a:t>liklar</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mavjud</a:t>
            </a:r>
            <a:endParaRPr lang="ru-RU"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200000"/>
              </a:lnSpc>
              <a:spcAft>
                <a:spcPts val="0"/>
              </a:spcAft>
              <a:buFont typeface="Wingdings" panose="05000000000000000000" pitchFamily="2" charset="2"/>
              <a:buChar char="v"/>
            </a:pPr>
            <a:r>
              <a:rPr lang="en-US" sz="2400" dirty="0" err="1" smtClean="0">
                <a:latin typeface="Arial" panose="020B0604020202020204" pitchFamily="34" charset="0"/>
                <a:cs typeface="Arial" panose="020B0604020202020204" pitchFamily="34" charset="0"/>
              </a:rPr>
              <a:t>O‘quvchining</a:t>
            </a:r>
            <a:r>
              <a:rPr lang="en-US" sz="2400" dirty="0" smtClean="0">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shaxsiy</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xususiyatlariga</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asoslangan</a:t>
            </a:r>
            <a:endPar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200000"/>
              </a:lnSpc>
              <a:spcAft>
                <a:spcPts val="0"/>
              </a:spcAft>
              <a:buFont typeface="Wingdings" panose="05000000000000000000" pitchFamily="2" charset="2"/>
              <a:buChar char="v"/>
            </a:pPr>
            <a:r>
              <a:rPr lang="en-US" sz="2400" b="1" dirty="0" err="1" smtClean="0">
                <a:solidFill>
                  <a:srgbClr val="C00000"/>
                </a:solidFill>
                <a:latin typeface="Arial" panose="020B0604020202020204" pitchFamily="34" charset="0"/>
                <a:cs typeface="Arial" panose="020B0604020202020204" pitchFamily="34" charset="0"/>
              </a:rPr>
              <a:t>Faqatgina</a:t>
            </a:r>
            <a:r>
              <a:rPr lang="en-US" sz="2400" b="1" dirty="0" smtClean="0">
                <a:solidFill>
                  <a:srgbClr val="C00000"/>
                </a:solidFill>
                <a:latin typeface="Arial" panose="020B0604020202020204" pitchFamily="34" charset="0"/>
                <a:cs typeface="Arial" panose="020B0604020202020204" pitchFamily="34" charset="0"/>
              </a:rPr>
              <a:t> </a:t>
            </a:r>
            <a:r>
              <a:rPr lang="en-US" sz="2400" b="1" dirty="0" err="1" smtClean="0">
                <a:solidFill>
                  <a:srgbClr val="C00000"/>
                </a:solidFill>
                <a:latin typeface="Arial" panose="020B0604020202020204" pitchFamily="34" charset="0"/>
                <a:cs typeface="Arial" panose="020B0604020202020204" pitchFamily="34" charset="0"/>
              </a:rPr>
              <a:t>mukofot</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rag‘bat</a:t>
            </a:r>
            <a:r>
              <a:rPr lang="en-US" sz="2400" b="1" dirty="0">
                <a:solidFill>
                  <a:srgbClr val="C0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sifatida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ishlatilgan</a:t>
            </a:r>
            <a:endParaRPr lang="ru-RU"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Прямоугольник 4"/>
          <p:cNvSpPr/>
          <p:nvPr/>
        </p:nvSpPr>
        <p:spPr>
          <a:xfrm>
            <a:off x="9574" y="332656"/>
            <a:ext cx="12182425" cy="606513"/>
          </a:xfrm>
          <a:prstGeom prst="rect">
            <a:avLst/>
          </a:prstGeom>
          <a:solidFill>
            <a:srgbClr val="EC1A23"/>
          </a:solidFill>
        </p:spPr>
        <p:txBody>
          <a:bodyPr wrap="square">
            <a:spAutoFit/>
          </a:bodyPr>
          <a:lstStyle/>
          <a:p>
            <a:pPr indent="254000" algn="ctr">
              <a:lnSpc>
                <a:spcPct val="115000"/>
              </a:lnSpc>
              <a:spcAft>
                <a:spcPts val="0"/>
              </a:spcAft>
            </a:pPr>
            <a:r>
              <a:rPr lang="ru-RU" sz="3200" b="1" dirty="0" smtClean="0">
                <a:solidFill>
                  <a:schemeClr val="bg1"/>
                </a:solidFill>
                <a:latin typeface="Century Gothic" panose="020B0502020202020204" pitchFamily="34" charset="0"/>
              </a:rPr>
              <a:t>SAMARA</a:t>
            </a:r>
            <a:r>
              <a:rPr lang="en-US" sz="3200" b="1" dirty="0" smtClean="0">
                <a:solidFill>
                  <a:schemeClr val="bg1"/>
                </a:solidFill>
                <a:latin typeface="Century Gothic" panose="020B0502020202020204" pitchFamily="34" charset="0"/>
              </a:rPr>
              <a:t>SIZ FIKR-MULOHAZA MAZMUNI</a:t>
            </a:r>
            <a:endParaRPr lang="ru-RU" sz="3600" b="1" dirty="0">
              <a:solidFill>
                <a:schemeClr val="bg1"/>
              </a:solidFill>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736341744"/>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sitive Vector Art, Icons, and Graphics f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2708920"/>
            <a:ext cx="4968551" cy="33123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241864"/>
            <a:ext cx="12192000" cy="658642"/>
          </a:xfrm>
          <a:prstGeom prst="rect">
            <a:avLst/>
          </a:prstGeom>
          <a:solidFill>
            <a:srgbClr val="464FEA"/>
          </a:solidFill>
        </p:spPr>
        <p:txBody>
          <a:bodyPr wrap="square">
            <a:spAutoFit/>
          </a:bodyPr>
          <a:lstStyle/>
          <a:p>
            <a:pPr indent="254000" algn="ctr">
              <a:lnSpc>
                <a:spcPct val="115000"/>
              </a:lnSpc>
              <a:spcAft>
                <a:spcPts val="0"/>
              </a:spcAft>
            </a:pPr>
            <a:r>
              <a:rPr lang="ru-RU" sz="3200" b="1" dirty="0" smtClean="0">
                <a:solidFill>
                  <a:schemeClr val="bg1"/>
                </a:solidFill>
                <a:latin typeface="Century Gothic" panose="020B0502020202020204" pitchFamily="34" charset="0"/>
              </a:rPr>
              <a:t>SAMARALI</a:t>
            </a:r>
            <a:r>
              <a:rPr lang="en-US" sz="3200" b="1" dirty="0" smtClean="0">
                <a:solidFill>
                  <a:schemeClr val="bg1"/>
                </a:solidFill>
                <a:latin typeface="Century Gothic" panose="020B0502020202020204" pitchFamily="34" charset="0"/>
              </a:rPr>
              <a:t> FIKR-MULOHAZA MAZMUNI</a:t>
            </a:r>
            <a:endParaRPr lang="ru-RU" sz="3600" b="1" dirty="0">
              <a:solidFill>
                <a:schemeClr val="bg1"/>
              </a:solidFill>
              <a:latin typeface="Century Gothic" panose="020B0502020202020204" pitchFamily="34" charset="0"/>
              <a:ea typeface="Times New Roman" panose="02020603050405020304" pitchFamily="18" charset="0"/>
            </a:endParaRPr>
          </a:p>
        </p:txBody>
      </p:sp>
      <p:sp>
        <p:nvSpPr>
          <p:cNvPr id="3" name="Прямоугольник 2"/>
          <p:cNvSpPr/>
          <p:nvPr/>
        </p:nvSpPr>
        <p:spPr>
          <a:xfrm>
            <a:off x="288032" y="900506"/>
            <a:ext cx="9120336" cy="5632311"/>
          </a:xfrm>
          <a:prstGeom prst="rect">
            <a:avLst/>
          </a:prstGeom>
        </p:spPr>
        <p:txBody>
          <a:bodyPr wrap="square">
            <a:spAutoFit/>
          </a:bodyPr>
          <a:lstStyle/>
          <a:p>
            <a:pPr marL="342900" indent="-342900">
              <a:lnSpc>
                <a:spcPct val="200000"/>
              </a:lnSpc>
              <a:spcAft>
                <a:spcPts val="0"/>
              </a:spcAft>
              <a:buFont typeface="Wingdings" panose="05000000000000000000" pitchFamily="2" charset="2"/>
              <a:buChar char="v"/>
            </a:pPr>
            <a:r>
              <a:rPr lang="en-US" sz="2000" dirty="0" err="1">
                <a:latin typeface="Arial" panose="020B0604020202020204" pitchFamily="34" charset="0"/>
                <a:cs typeface="Arial" panose="020B0604020202020204" pitchFamily="34" charset="0"/>
              </a:rPr>
              <a:t>O‘quvchining</a:t>
            </a:r>
            <a:r>
              <a:rPr lang="en-US" sz="2000" dirty="0">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rivojlanishiga</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qaratilgan</a:t>
            </a:r>
            <a:endParaRPr lang="ru-RU" sz="20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200000"/>
              </a:lnSpc>
              <a:spcAft>
                <a:spcPts val="0"/>
              </a:spcAft>
              <a:buFont typeface="Wingdings" panose="05000000000000000000" pitchFamily="2" charset="2"/>
              <a:buChar char="v"/>
            </a:pPr>
            <a:r>
              <a:rPr lang="en-US" sz="2000" dirty="0" err="1">
                <a:latin typeface="Arial" panose="020B0604020202020204" pitchFamily="34" charset="0"/>
                <a:cs typeface="Arial" panose="020B0604020202020204" pitchFamily="34" charset="0"/>
              </a:rPr>
              <a:t>Kamchiliklarni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bartaraf</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etish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uchun</a:t>
            </a:r>
            <a:r>
              <a:rPr lang="en-US" sz="2000" dirty="0">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nimalar</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qilish</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kerakligini</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o‘z</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ichiga</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olgan</a:t>
            </a:r>
            <a:endParaRPr lang="ru-RU" sz="20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200000"/>
              </a:lnSpc>
              <a:spcAft>
                <a:spcPts val="0"/>
              </a:spcAft>
              <a:buFont typeface="Wingdings" panose="05000000000000000000" pitchFamily="2" charset="2"/>
              <a:buChar char="v"/>
            </a:pPr>
            <a:r>
              <a:rPr lang="en-US" sz="2000" b="1" dirty="0" err="1">
                <a:solidFill>
                  <a:srgbClr val="0070C0"/>
                </a:solidFill>
                <a:latin typeface="Arial" panose="020B0604020202020204" pitchFamily="34" charset="0"/>
                <a:cs typeface="Arial" panose="020B0604020202020204" pitchFamily="34" charset="0"/>
              </a:rPr>
              <a:t>Tez-tez</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va</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o‘z</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vaqtida</a:t>
            </a:r>
            <a:r>
              <a:rPr lang="en-US" sz="2000" b="1" dirty="0">
                <a:solidFill>
                  <a:srgbClr val="0070C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kamchilik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aniqlangan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zahoti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berilgan</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200000"/>
              </a:lnSpc>
              <a:spcAft>
                <a:spcPts val="0"/>
              </a:spcAft>
              <a:buFont typeface="Wingdings" panose="05000000000000000000" pitchFamily="2" charset="2"/>
              <a:buChar char="v"/>
            </a:pPr>
            <a:r>
              <a:rPr lang="en-US" sz="2000" b="1" dirty="0" err="1" smtClean="0">
                <a:solidFill>
                  <a:srgbClr val="0070C0"/>
                </a:solidFill>
                <a:latin typeface="Arial" panose="020B0604020202020204" pitchFamily="34" charset="0"/>
                <a:cs typeface="Arial" panose="020B0604020202020204" pitchFamily="34" charset="0"/>
              </a:rPr>
              <a:t>Yozma</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og‘zaki</a:t>
            </a:r>
            <a:r>
              <a:rPr lang="en-US" sz="2000" b="1" dirty="0">
                <a:solidFill>
                  <a:srgbClr val="0070C0"/>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yoki</a:t>
            </a:r>
            <a:r>
              <a:rPr lang="en-US" sz="2000" dirty="0">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vizual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shaklda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ifodalangan</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200000"/>
              </a:lnSpc>
              <a:spcAft>
                <a:spcPts val="0"/>
              </a:spcAft>
              <a:buFont typeface="Wingdings" panose="05000000000000000000" pitchFamily="2" charset="2"/>
              <a:buChar char="v"/>
            </a:pPr>
            <a:r>
              <a:rPr lang="en-US" sz="2000" b="1" dirty="0" err="1" smtClean="0">
                <a:solidFill>
                  <a:srgbClr val="0070C0"/>
                </a:solidFill>
                <a:latin typeface="Arial" panose="020B0604020202020204" pitchFamily="34" charset="0"/>
                <a:cs typeface="Arial" panose="020B0604020202020204" pitchFamily="34" charset="0"/>
              </a:rPr>
              <a:t>Ijobiylik</a:t>
            </a:r>
            <a:r>
              <a:rPr lang="en-US" sz="2000" b="1" dirty="0" smtClean="0">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ruhida</a:t>
            </a:r>
            <a:r>
              <a:rPr lang="en-US" sz="20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ifodalangan</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200000"/>
              </a:lnSpc>
              <a:spcAft>
                <a:spcPts val="0"/>
              </a:spcAft>
              <a:buFont typeface="Wingdings" panose="05000000000000000000" pitchFamily="2" charset="2"/>
              <a:buChar char="v"/>
            </a:pPr>
            <a:r>
              <a:rPr lang="en-US" sz="2000" b="1" dirty="0" err="1">
                <a:solidFill>
                  <a:srgbClr val="0070C0"/>
                </a:solidFill>
                <a:latin typeface="Arial" panose="020B0604020202020204" pitchFamily="34" charset="0"/>
                <a:cs typeface="Arial" panose="020B0604020202020204" pitchFamily="34" charset="0"/>
              </a:rPr>
              <a:t>Xoslangan</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aniq</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shaklda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mavhum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bo‘lmagan</a:t>
            </a:r>
            <a:r>
              <a:rPr lang="en-US"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200000"/>
              </a:lnSpc>
              <a:spcAft>
                <a:spcPts val="0"/>
              </a:spcAft>
              <a:buFont typeface="Wingdings" panose="05000000000000000000" pitchFamily="2" charset="2"/>
              <a:buChar char="v"/>
            </a:pPr>
            <a:r>
              <a:rPr lang="en-US" sz="2000" b="1" dirty="0" err="1" smtClean="0">
                <a:solidFill>
                  <a:srgbClr val="0070C0"/>
                </a:solidFill>
                <a:latin typeface="Arial" panose="020B0604020202020204" pitchFamily="34" charset="0"/>
                <a:cs typeface="Arial" panose="020B0604020202020204" pitchFamily="34" charset="0"/>
              </a:rPr>
              <a:t>Hukm</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chiqarilmagan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faqat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mavjud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vaziyat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tavsiflangan</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200000"/>
              </a:lnSpc>
              <a:spcAft>
                <a:spcPts val="0"/>
              </a:spcAft>
              <a:buFont typeface="Wingdings" panose="05000000000000000000" pitchFamily="2" charset="2"/>
              <a:buChar char="v"/>
            </a:pPr>
            <a:r>
              <a:rPr lang="en-US" sz="2000" dirty="0" err="1" smtClean="0">
                <a:latin typeface="Arial" panose="020B0604020202020204" pitchFamily="34" charset="0"/>
                <a:cs typeface="Arial" panose="020B0604020202020204" pitchFamily="34" charset="0"/>
              </a:rPr>
              <a:t>O‘quvchining</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shaxsiy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xususiyatlariga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emas</a:t>
            </a:r>
            <a:r>
              <a:rPr lang="en-US" sz="2000" dirty="0">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faoliyatiga</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qaratilgan</a:t>
            </a:r>
            <a:endParaRPr lang="ru-RU" sz="20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619319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A82871C-328D-42A1-9157-61DF998F342E}"/>
              </a:ext>
            </a:extLst>
          </p:cNvPr>
          <p:cNvSpPr/>
          <p:nvPr/>
        </p:nvSpPr>
        <p:spPr>
          <a:xfrm>
            <a:off x="335360" y="620688"/>
            <a:ext cx="7560840" cy="5632311"/>
          </a:xfrm>
          <a:prstGeom prst="rect">
            <a:avLst/>
          </a:prstGeom>
        </p:spPr>
        <p:txBody>
          <a:bodyPr wrap="square">
            <a:spAutoFit/>
          </a:bodyPr>
          <a:lstStyle/>
          <a:p>
            <a:pPr marR="290195" indent="450215" algn="ctr">
              <a:lnSpc>
                <a:spcPct val="150000"/>
              </a:lnSpc>
              <a:spcAft>
                <a:spcPts val="0"/>
              </a:spcAft>
            </a:pPr>
            <a:r>
              <a:rPr lang="uz-Cyrl-UZ" sz="2400" b="1" dirty="0">
                <a:solidFill>
                  <a:srgbClr val="001C54"/>
                </a:solidFill>
                <a:latin typeface="Arial" panose="020B0604020202020204" pitchFamily="34" charset="0"/>
                <a:cs typeface="Arial" panose="020B0604020202020204" pitchFamily="34" charset="0"/>
              </a:rPr>
              <a:t>Baholash – </a:t>
            </a:r>
            <a:r>
              <a:rPr lang="uz-Cyrl-UZ" sz="2400" dirty="0">
                <a:solidFill>
                  <a:srgbClr val="001C54"/>
                </a:solidFill>
                <a:latin typeface="Arial" panose="020B0604020202020204" pitchFamily="34" charset="0"/>
                <a:cs typeface="Arial" panose="020B0604020202020204" pitchFamily="34" charset="0"/>
              </a:rPr>
              <a:t>ta’lim jarayoning ma’lum bosqichida </a:t>
            </a:r>
            <a:r>
              <a:rPr lang="uz-Cyrl-UZ" sz="2400" b="1" dirty="0">
                <a:solidFill>
                  <a:srgbClr val="001C54"/>
                </a:solidFill>
                <a:latin typeface="Arial" panose="020B0604020202020204" pitchFamily="34" charset="0"/>
                <a:cs typeface="Arial" panose="020B0604020202020204" pitchFamily="34" charset="0"/>
              </a:rPr>
              <a:t>o‘quv maqsadlariga erishilganlik darajasini</a:t>
            </a:r>
            <a:r>
              <a:rPr lang="uz-Cyrl-UZ" sz="2400" dirty="0">
                <a:solidFill>
                  <a:srgbClr val="001C54"/>
                </a:solidFill>
                <a:latin typeface="Arial" panose="020B0604020202020204" pitchFamily="34" charset="0"/>
                <a:cs typeface="Arial" panose="020B0604020202020204" pitchFamily="34" charset="0"/>
              </a:rPr>
              <a:t> oldindan belgilangan mezonlar asosida </a:t>
            </a:r>
            <a:r>
              <a:rPr lang="uz-Cyrl-UZ" sz="2400" b="1" dirty="0">
                <a:solidFill>
                  <a:srgbClr val="001C54"/>
                </a:solidFill>
                <a:latin typeface="Arial" panose="020B0604020202020204" pitchFamily="34" charset="0"/>
                <a:cs typeface="Arial" panose="020B0604020202020204" pitchFamily="34" charset="0"/>
              </a:rPr>
              <a:t>o‘lchash</a:t>
            </a:r>
            <a:r>
              <a:rPr lang="uz-Cyrl-UZ" sz="2400" dirty="0">
                <a:solidFill>
                  <a:srgbClr val="001C54"/>
                </a:solidFill>
                <a:latin typeface="Arial" panose="020B0604020202020204" pitchFamily="34" charset="0"/>
                <a:cs typeface="Arial" panose="020B0604020202020204" pitchFamily="34" charset="0"/>
              </a:rPr>
              <a:t>, </a:t>
            </a:r>
            <a:r>
              <a:rPr lang="uz-Cyrl-UZ" sz="2400" b="1" dirty="0">
                <a:solidFill>
                  <a:srgbClr val="001C54"/>
                </a:solidFill>
                <a:latin typeface="Arial" panose="020B0604020202020204" pitchFamily="34" charset="0"/>
                <a:cs typeface="Arial" panose="020B0604020202020204" pitchFamily="34" charset="0"/>
              </a:rPr>
              <a:t>natijalarni aniqlash </a:t>
            </a:r>
            <a:r>
              <a:rPr lang="uz-Cyrl-UZ" sz="2400" dirty="0">
                <a:solidFill>
                  <a:srgbClr val="001C54"/>
                </a:solidFill>
                <a:latin typeface="Arial" panose="020B0604020202020204" pitchFamily="34" charset="0"/>
                <a:cs typeface="Arial" panose="020B0604020202020204" pitchFamily="34" charset="0"/>
              </a:rPr>
              <a:t>va </a:t>
            </a:r>
            <a:r>
              <a:rPr lang="uz-Cyrl-UZ" sz="2400" b="1" dirty="0">
                <a:solidFill>
                  <a:srgbClr val="001C54"/>
                </a:solidFill>
                <a:latin typeface="Arial" panose="020B0604020202020204" pitchFamily="34" charset="0"/>
                <a:cs typeface="Arial" panose="020B0604020202020204" pitchFamily="34" charset="0"/>
              </a:rPr>
              <a:t>tahlil etish</a:t>
            </a:r>
            <a:r>
              <a:rPr lang="uz-Cyrl-UZ" sz="2400" dirty="0">
                <a:solidFill>
                  <a:srgbClr val="001C54"/>
                </a:solidFill>
                <a:latin typeface="Arial" panose="020B0604020202020204" pitchFamily="34" charset="0"/>
                <a:cs typeface="Arial" panose="020B0604020202020204" pitchFamily="34" charset="0"/>
              </a:rPr>
              <a:t>dan iborat jarayondir. </a:t>
            </a:r>
            <a:endParaRPr lang="en-US" sz="2400" dirty="0">
              <a:solidFill>
                <a:srgbClr val="001C54"/>
              </a:solidFill>
              <a:latin typeface="Arial" panose="020B0604020202020204" pitchFamily="34" charset="0"/>
              <a:cs typeface="Arial" panose="020B0604020202020204" pitchFamily="34" charset="0"/>
            </a:endParaRPr>
          </a:p>
          <a:p>
            <a:pPr marR="290195" indent="450215" algn="ctr">
              <a:lnSpc>
                <a:spcPct val="150000"/>
              </a:lnSpc>
              <a:spcAft>
                <a:spcPts val="0"/>
              </a:spcAft>
            </a:pPr>
            <a:endParaRPr lang="en-US" sz="2400" dirty="0">
              <a:solidFill>
                <a:srgbClr val="001C54"/>
              </a:solidFill>
              <a:latin typeface="Arial" panose="020B0604020202020204" pitchFamily="34" charset="0"/>
              <a:cs typeface="Arial" panose="020B0604020202020204" pitchFamily="34" charset="0"/>
            </a:endParaRPr>
          </a:p>
          <a:p>
            <a:pPr marR="290195" indent="450215" algn="ctr">
              <a:lnSpc>
                <a:spcPct val="150000"/>
              </a:lnSpc>
              <a:spcAft>
                <a:spcPts val="0"/>
              </a:spcAft>
            </a:pPr>
            <a:r>
              <a:rPr lang="uz-Cyrl-UZ" sz="2400" b="1" dirty="0">
                <a:solidFill>
                  <a:srgbClr val="001C54"/>
                </a:solidFill>
                <a:latin typeface="Arial" panose="020B0604020202020204" pitchFamily="34" charset="0"/>
                <a:cs typeface="Arial" panose="020B0604020202020204" pitchFamily="34" charset="0"/>
              </a:rPr>
              <a:t>Baholash natijasida chiqariladigan xulosalar </a:t>
            </a:r>
            <a:r>
              <a:rPr lang="uz-Cyrl-UZ" sz="2400" dirty="0">
                <a:solidFill>
                  <a:srgbClr val="001C54"/>
                </a:solidFill>
                <a:latin typeface="Arial" panose="020B0604020202020204" pitchFamily="34" charset="0"/>
                <a:cs typeface="Arial" panose="020B0604020202020204" pitchFamily="34" charset="0"/>
              </a:rPr>
              <a:t>o‘quvchi, o‘qituvchi, ta’lim yo‘nalishi, ta’lim muassasasi, ta’lim dasturi yoki butun boshli bir ta’lim tizimining faoliyatiga baho berish uchun ishlatiladi. </a:t>
            </a:r>
            <a:endParaRPr lang="ru-RU" sz="2400" dirty="0">
              <a:solidFill>
                <a:srgbClr val="001C54"/>
              </a:solidFill>
              <a:latin typeface="Arial" panose="020B0604020202020204" pitchFamily="34" charset="0"/>
              <a:cs typeface="Arial" panose="020B0604020202020204" pitchFamily="34" charset="0"/>
            </a:endParaRPr>
          </a:p>
        </p:txBody>
      </p:sp>
      <p:pic>
        <p:nvPicPr>
          <p:cNvPr id="6" name="Picture 2" descr="Evaluation in education | Pedag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1334905"/>
            <a:ext cx="4549648" cy="420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98752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Vector | Good looking man with question mark above the 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4312" y="2479615"/>
            <a:ext cx="3258864" cy="431147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855" y="99920"/>
            <a:ext cx="4871864" cy="1083374"/>
          </a:xfrm>
          <a:prstGeom prst="rect">
            <a:avLst/>
          </a:prstGeom>
          <a:solidFill>
            <a:srgbClr val="7E0000"/>
          </a:solidFill>
        </p:spPr>
        <p:txBody>
          <a:bodyPr wrap="square">
            <a:spAutoFit/>
          </a:bodyPr>
          <a:lstStyle/>
          <a:p>
            <a:pPr indent="254000" algn="ctr">
              <a:lnSpc>
                <a:spcPct val="115000"/>
              </a:lnSpc>
              <a:spcAft>
                <a:spcPts val="0"/>
              </a:spcAft>
            </a:pPr>
            <a:r>
              <a:rPr lang="ru-RU" sz="2800" b="1" dirty="0" err="1" smtClean="0">
                <a:solidFill>
                  <a:schemeClr val="bg1"/>
                </a:solidFill>
                <a:latin typeface="Arial" panose="020B0604020202020204" pitchFamily="34" charset="0"/>
                <a:cs typeface="Arial" panose="020B0604020202020204" pitchFamily="34" charset="0"/>
              </a:rPr>
              <a:t>Samara</a:t>
            </a:r>
            <a:r>
              <a:rPr lang="en-US" sz="2800" b="1" dirty="0" err="1" smtClean="0">
                <a:solidFill>
                  <a:schemeClr val="bg1"/>
                </a:solidFill>
                <a:latin typeface="Arial" panose="020B0604020202020204" pitchFamily="34" charset="0"/>
                <a:cs typeface="Arial" panose="020B0604020202020204" pitchFamily="34" charset="0"/>
              </a:rPr>
              <a:t>siz</a:t>
            </a:r>
            <a:r>
              <a:rPr lang="ru-RU" sz="2800" b="1" dirty="0" smtClean="0">
                <a:solidFill>
                  <a:schemeClr val="bg1"/>
                </a:solidFill>
                <a:latin typeface="Arial" panose="020B0604020202020204" pitchFamily="34" charset="0"/>
                <a:cs typeface="Arial" panose="020B0604020202020204" pitchFamily="34" charset="0"/>
              </a:rPr>
              <a:t> </a:t>
            </a:r>
            <a:endParaRPr lang="en-US" sz="2800" b="1" dirty="0" smtClean="0">
              <a:solidFill>
                <a:schemeClr val="bg1"/>
              </a:solidFill>
              <a:latin typeface="Arial" panose="020B0604020202020204" pitchFamily="34" charset="0"/>
              <a:cs typeface="Arial" panose="020B0604020202020204" pitchFamily="34" charset="0"/>
            </a:endParaRPr>
          </a:p>
          <a:p>
            <a:pPr indent="254000" algn="ctr">
              <a:lnSpc>
                <a:spcPct val="115000"/>
              </a:lnSpc>
              <a:spcAft>
                <a:spcPts val="0"/>
              </a:spcAft>
            </a:pPr>
            <a:r>
              <a:rPr lang="ru-RU" sz="2800" b="1" dirty="0" smtClean="0">
                <a:solidFill>
                  <a:schemeClr val="bg1"/>
                </a:solidFill>
                <a:latin typeface="Arial" panose="020B0604020202020204" pitchFamily="34" charset="0"/>
                <a:cs typeface="Arial" panose="020B0604020202020204" pitchFamily="34" charset="0"/>
              </a:rPr>
              <a:t>FIKR-MULOHAZA</a:t>
            </a:r>
            <a:endParaRPr lang="ru-RU" sz="3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p:cNvSpPr/>
          <p:nvPr/>
        </p:nvSpPr>
        <p:spPr>
          <a:xfrm>
            <a:off x="739754" y="5012040"/>
            <a:ext cx="3368230" cy="1408078"/>
          </a:xfrm>
          <a:prstGeom prst="rect">
            <a:avLst/>
          </a:prstGeom>
        </p:spPr>
        <p:txBody>
          <a:bodyPr wrap="square">
            <a:spAutoFit/>
          </a:bodyPr>
          <a:lstStyle/>
          <a:p>
            <a:pPr algn="ctr">
              <a:lnSpc>
                <a:spcPct val="150000"/>
              </a:lnSpc>
              <a:spcAft>
                <a:spcPts val="0"/>
              </a:spcAft>
            </a:pPr>
            <a:r>
              <a:rPr lang="en-US" sz="1900" b="1" dirty="0" err="1">
                <a:latin typeface="Arial" panose="020B0604020202020204" pitchFamily="34" charset="0"/>
                <a:cs typeface="Arial" panose="020B0604020202020204" pitchFamily="34" charset="0"/>
              </a:rPr>
              <a:t>Sinfdagi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boshqa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o‘quvchilarga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nisbatan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yaxshi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bajargansiz</a:t>
            </a:r>
            <a:r>
              <a:rPr lang="en-US" sz="1900" b="1" dirty="0">
                <a:latin typeface="Arial" panose="020B0604020202020204" pitchFamily="34" charset="0"/>
                <a:cs typeface="Arial" panose="020B0604020202020204" pitchFamily="34" charset="0"/>
              </a:rPr>
              <a:t>.</a:t>
            </a:r>
            <a:endParaRPr lang="ru-RU" sz="1900" b="1" dirty="0">
              <a:latin typeface="Arial" panose="020B0604020202020204" pitchFamily="34" charset="0"/>
              <a:ea typeface="Times New Roman" panose="02020603050405020304" pitchFamily="18" charset="0"/>
              <a:cs typeface="Arial" panose="020B0604020202020204" pitchFamily="34" charset="0"/>
            </a:endParaRPr>
          </a:p>
        </p:txBody>
      </p:sp>
      <p:sp>
        <p:nvSpPr>
          <p:cNvPr id="7" name="Прямоугольник 6"/>
          <p:cNvSpPr/>
          <p:nvPr/>
        </p:nvSpPr>
        <p:spPr>
          <a:xfrm>
            <a:off x="4272849" y="4979389"/>
            <a:ext cx="6043969" cy="1408078"/>
          </a:xfrm>
          <a:prstGeom prst="rect">
            <a:avLst/>
          </a:prstGeom>
        </p:spPr>
        <p:txBody>
          <a:bodyPr wrap="square">
            <a:spAutoFit/>
          </a:bodyPr>
          <a:lstStyle/>
          <a:p>
            <a:pPr algn="ctr">
              <a:lnSpc>
                <a:spcPct val="150000"/>
              </a:lnSpc>
              <a:spcAft>
                <a:spcPts val="0"/>
              </a:spcAft>
            </a:pPr>
            <a:r>
              <a:rPr lang="en-US" sz="1900" dirty="0" err="1" smtClean="0">
                <a:latin typeface="Arial" panose="020B0604020202020204" pitchFamily="34" charset="0"/>
                <a:cs typeface="Arial" panose="020B0604020202020204" pitchFamily="34" charset="0"/>
              </a:rPr>
              <a:t>O‘quvchi</a:t>
            </a:r>
            <a:r>
              <a:rPr lang="en-US" sz="1900" dirty="0" smtClean="0">
                <a:latin typeface="Arial" panose="020B0604020202020204" pitchFamily="34" charset="0"/>
                <a:cs typeface="Arial" panose="020B0604020202020204" pitchFamily="34" charset="0"/>
              </a:rPr>
              <a:t> </a:t>
            </a:r>
            <a:r>
              <a:rPr lang="en-US" sz="1900" dirty="0" err="1" smtClean="0">
                <a:latin typeface="Arial" panose="020B0604020202020204" pitchFamily="34" charset="0"/>
                <a:cs typeface="Arial" panose="020B0604020202020204" pitchFamily="34" charset="0"/>
              </a:rPr>
              <a:t>nimasiga</a:t>
            </a:r>
            <a:r>
              <a:rPr lang="en-US" sz="1900" dirty="0" smtClean="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ko‘ra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yaxshi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bajarganini</a:t>
            </a:r>
            <a:r>
              <a:rPr lang="en-US" sz="1900" dirty="0">
                <a:latin typeface="Arial" panose="020B0604020202020204" pitchFamily="34" charset="0"/>
                <a:cs typeface="Arial" panose="020B0604020202020204" pitchFamily="34" charset="0"/>
              </a:rPr>
              <a:t>, </a:t>
            </a:r>
            <a:endParaRPr lang="en-US" sz="1900" dirty="0" smtClean="0">
              <a:latin typeface="Arial" panose="020B0604020202020204" pitchFamily="34" charset="0"/>
              <a:cs typeface="Arial" panose="020B0604020202020204" pitchFamily="34" charset="0"/>
            </a:endParaRPr>
          </a:p>
          <a:p>
            <a:pPr algn="ctr">
              <a:lnSpc>
                <a:spcPct val="150000"/>
              </a:lnSpc>
              <a:spcAft>
                <a:spcPts val="0"/>
              </a:spcAft>
            </a:pPr>
            <a:r>
              <a:rPr lang="en-US" sz="1900" dirty="0" err="1" smtClean="0">
                <a:latin typeface="Arial" panose="020B0604020202020204" pitchFamily="34" charset="0"/>
                <a:cs typeface="Arial" panose="020B0604020202020204" pitchFamily="34" charset="0"/>
              </a:rPr>
              <a:t>qaysi</a:t>
            </a:r>
            <a:r>
              <a:rPr lang="en-US" sz="1900" dirty="0" smtClean="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nuqtalar</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yaxshi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deya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baholanayotganini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keyingi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harakatlari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qanday</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bo‘lishi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kerakligini</a:t>
            </a:r>
            <a:r>
              <a:rPr lang="en-US" sz="1900" dirty="0">
                <a:latin typeface="Arial" panose="020B0604020202020204" pitchFamily="34" charset="0"/>
                <a:cs typeface="Arial" panose="020B0604020202020204" pitchFamily="34" charset="0"/>
              </a:rPr>
              <a:t> </a:t>
            </a:r>
            <a:r>
              <a:rPr lang="en-US" sz="1900" dirty="0" err="1" smtClean="0">
                <a:latin typeface="Arial" panose="020B0604020202020204" pitchFamily="34" charset="0"/>
                <a:cs typeface="Arial" panose="020B0604020202020204" pitchFamily="34" charset="0"/>
              </a:rPr>
              <a:t>anglolmaydi</a:t>
            </a:r>
            <a:r>
              <a:rPr lang="en-US" sz="1900" dirty="0" smtClean="0">
                <a:latin typeface="Arial" panose="020B0604020202020204" pitchFamily="34" charset="0"/>
                <a:cs typeface="Arial" panose="020B0604020202020204" pitchFamily="34" charset="0"/>
              </a:rPr>
              <a:t>.</a:t>
            </a:r>
            <a:endParaRPr lang="ru-RU" sz="19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Прямоугольник 7"/>
          <p:cNvSpPr/>
          <p:nvPr/>
        </p:nvSpPr>
        <p:spPr>
          <a:xfrm>
            <a:off x="765305" y="3304192"/>
            <a:ext cx="3507544" cy="1408078"/>
          </a:xfrm>
          <a:prstGeom prst="rect">
            <a:avLst/>
          </a:prstGeom>
        </p:spPr>
        <p:txBody>
          <a:bodyPr wrap="square">
            <a:spAutoFit/>
          </a:bodyPr>
          <a:lstStyle/>
          <a:p>
            <a:pPr algn="ctr">
              <a:lnSpc>
                <a:spcPct val="150000"/>
              </a:lnSpc>
              <a:spcAft>
                <a:spcPts val="0"/>
              </a:spcAft>
            </a:pPr>
            <a:r>
              <a:rPr lang="en-US" sz="1900" b="1" dirty="0" err="1">
                <a:latin typeface="Arial" panose="020B0604020202020204" pitchFamily="34" charset="0"/>
                <a:cs typeface="Arial" panose="020B0604020202020204" pitchFamily="34" charset="0"/>
              </a:rPr>
              <a:t>Siz</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juda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yaxshi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o‘quvchisiz</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sizdan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nihoyatda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manmunman</a:t>
            </a:r>
            <a:r>
              <a:rPr lang="en-US" sz="1900" b="1" dirty="0">
                <a:latin typeface="Arial" panose="020B0604020202020204" pitchFamily="34" charset="0"/>
                <a:cs typeface="Arial" panose="020B0604020202020204" pitchFamily="34" charset="0"/>
              </a:rPr>
              <a:t>!</a:t>
            </a:r>
            <a:endParaRPr lang="ru-RU" sz="1900" b="1" dirty="0">
              <a:latin typeface="Arial" panose="020B0604020202020204" pitchFamily="34" charset="0"/>
              <a:cs typeface="Arial" panose="020B0604020202020204" pitchFamily="34" charset="0"/>
            </a:endParaRPr>
          </a:p>
        </p:txBody>
      </p:sp>
      <p:sp>
        <p:nvSpPr>
          <p:cNvPr id="9" name="Прямоугольник 8"/>
          <p:cNvSpPr/>
          <p:nvPr/>
        </p:nvSpPr>
        <p:spPr>
          <a:xfrm>
            <a:off x="975012" y="2152265"/>
            <a:ext cx="2633807" cy="969496"/>
          </a:xfrm>
          <a:prstGeom prst="rect">
            <a:avLst/>
          </a:prstGeom>
        </p:spPr>
        <p:txBody>
          <a:bodyPr wrap="square">
            <a:spAutoFit/>
          </a:bodyPr>
          <a:lstStyle/>
          <a:p>
            <a:pPr algn="ctr">
              <a:lnSpc>
                <a:spcPct val="150000"/>
              </a:lnSpc>
              <a:spcAft>
                <a:spcPts val="0"/>
              </a:spcAft>
            </a:pPr>
            <a:r>
              <a:rPr lang="en-US" sz="1900" b="1" dirty="0" err="1" smtClean="0">
                <a:latin typeface="Arial" panose="020B0604020202020204" pitchFamily="34" charset="0"/>
                <a:cs typeface="Arial" panose="020B0604020202020204" pitchFamily="34" charset="0"/>
              </a:rPr>
              <a:t>Siz</a:t>
            </a:r>
            <a:r>
              <a:rPr lang="en-US" sz="1900" b="1" dirty="0" smtClean="0">
                <a:latin typeface="Arial" panose="020B0604020202020204" pitchFamily="34" charset="0"/>
                <a:cs typeface="Arial" panose="020B0604020202020204" pitchFamily="34" charset="0"/>
              </a:rPr>
              <a:t> </a:t>
            </a:r>
            <a:r>
              <a:rPr lang="en-US" sz="1900" b="1" dirty="0" err="1" smtClean="0">
                <a:latin typeface="Arial" panose="020B0604020202020204" pitchFamily="34" charset="0"/>
                <a:cs typeface="Arial" panose="020B0604020202020204" pitchFamily="34" charset="0"/>
              </a:rPr>
              <a:t>juda</a:t>
            </a:r>
            <a:r>
              <a:rPr lang="en-US" sz="1900" b="1" dirty="0" smtClean="0">
                <a:latin typeface="Arial" panose="020B0604020202020204" pitchFamily="34" charset="0"/>
                <a:cs typeface="Arial" panose="020B0604020202020204" pitchFamily="34" charset="0"/>
              </a:rPr>
              <a:t> </a:t>
            </a:r>
            <a:r>
              <a:rPr lang="en-US" sz="1900" b="1" dirty="0" err="1" smtClean="0">
                <a:latin typeface="Arial" panose="020B0604020202020204" pitchFamily="34" charset="0"/>
                <a:cs typeface="Arial" panose="020B0604020202020204" pitchFamily="34" charset="0"/>
              </a:rPr>
              <a:t>yaxshi</a:t>
            </a:r>
            <a:r>
              <a:rPr lang="en-US" sz="1900" b="1" dirty="0" smtClean="0">
                <a:latin typeface="Arial" panose="020B0604020202020204" pitchFamily="34" charset="0"/>
                <a:cs typeface="Arial" panose="020B0604020202020204" pitchFamily="34" charset="0"/>
              </a:rPr>
              <a:t> </a:t>
            </a:r>
            <a:r>
              <a:rPr lang="en-US" sz="1900" b="1" dirty="0" err="1" smtClean="0">
                <a:latin typeface="Arial" panose="020B0604020202020204" pitchFamily="34" charset="0"/>
                <a:cs typeface="Arial" panose="020B0604020202020204" pitchFamily="34" charset="0"/>
              </a:rPr>
              <a:t>gapirdingiz</a:t>
            </a:r>
            <a:r>
              <a:rPr lang="en-US" sz="1900" b="1" dirty="0" smtClean="0">
                <a:latin typeface="Arial" panose="020B0604020202020204" pitchFamily="34" charset="0"/>
                <a:cs typeface="Arial" panose="020B0604020202020204" pitchFamily="34" charset="0"/>
              </a:rPr>
              <a:t>.</a:t>
            </a:r>
            <a:endParaRPr lang="ru-RU" sz="1900" b="1" dirty="0">
              <a:latin typeface="Arial" panose="020B0604020202020204" pitchFamily="34" charset="0"/>
              <a:cs typeface="Arial" panose="020B0604020202020204" pitchFamily="34" charset="0"/>
            </a:endParaRPr>
          </a:p>
        </p:txBody>
      </p:sp>
      <p:sp>
        <p:nvSpPr>
          <p:cNvPr id="10" name="Прямоугольник 9"/>
          <p:cNvSpPr/>
          <p:nvPr/>
        </p:nvSpPr>
        <p:spPr>
          <a:xfrm>
            <a:off x="6600056" y="243794"/>
            <a:ext cx="3954830" cy="820674"/>
          </a:xfrm>
          <a:prstGeom prst="rect">
            <a:avLst/>
          </a:prstGeom>
        </p:spPr>
        <p:txBody>
          <a:bodyPr wrap="square">
            <a:spAutoFit/>
          </a:bodyPr>
          <a:lstStyle/>
          <a:p>
            <a:pPr indent="254000" algn="ctr">
              <a:lnSpc>
                <a:spcPct val="150000"/>
              </a:lnSpc>
              <a:spcAft>
                <a:spcPts val="0"/>
              </a:spcAft>
            </a:pPr>
            <a:r>
              <a:rPr lang="en-US" sz="3600" b="1" dirty="0" smtClean="0">
                <a:solidFill>
                  <a:srgbClr val="7E0000"/>
                </a:solidFill>
                <a:latin typeface="Arial" panose="020B0604020202020204" pitchFamily="34" charset="0"/>
                <a:cs typeface="Arial" panose="020B0604020202020204" pitchFamily="34" charset="0"/>
              </a:rPr>
              <a:t>O‘TA UMUMIY </a:t>
            </a:r>
            <a:endParaRPr lang="en-US" sz="3600" b="1" dirty="0">
              <a:solidFill>
                <a:srgbClr val="7E0000"/>
              </a:solidFill>
              <a:latin typeface="Arial" panose="020B0604020202020204" pitchFamily="34" charset="0"/>
              <a:cs typeface="Arial" panose="020B0604020202020204" pitchFamily="34" charset="0"/>
            </a:endParaRPr>
          </a:p>
        </p:txBody>
      </p:sp>
      <p:sp>
        <p:nvSpPr>
          <p:cNvPr id="11" name="Прямоугольник 10"/>
          <p:cNvSpPr/>
          <p:nvPr/>
        </p:nvSpPr>
        <p:spPr>
          <a:xfrm>
            <a:off x="4893299" y="3304192"/>
            <a:ext cx="4531102" cy="1408078"/>
          </a:xfrm>
          <a:prstGeom prst="rect">
            <a:avLst/>
          </a:prstGeom>
        </p:spPr>
        <p:txBody>
          <a:bodyPr wrap="square">
            <a:spAutoFit/>
          </a:bodyPr>
          <a:lstStyle/>
          <a:p>
            <a:pPr algn="ctr">
              <a:lnSpc>
                <a:spcPct val="150000"/>
              </a:lnSpc>
              <a:spcAft>
                <a:spcPts val="0"/>
              </a:spcAft>
            </a:pPr>
            <a:r>
              <a:rPr lang="en-US" sz="1900" dirty="0" err="1" smtClean="0">
                <a:latin typeface="Arial" panose="020B0604020202020204" pitchFamily="34" charset="0"/>
                <a:cs typeface="Arial" panose="020B0604020202020204" pitchFamily="34" charset="0"/>
              </a:rPr>
              <a:t>O‘quvchining</a:t>
            </a:r>
            <a:r>
              <a:rPr lang="en-US" sz="1900" dirty="0" smtClean="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qaysi</a:t>
            </a:r>
            <a:r>
              <a:rPr lang="en-US" sz="1900" dirty="0">
                <a:latin typeface="Arial" panose="020B0604020202020204" pitchFamily="34" charset="0"/>
                <a:cs typeface="Arial" panose="020B0604020202020204" pitchFamily="34" charset="0"/>
              </a:rPr>
              <a:t> </a:t>
            </a:r>
            <a:r>
              <a:rPr lang="en-US" sz="1900" dirty="0" err="1" smtClean="0">
                <a:latin typeface="Arial" panose="020B0604020202020204" pitchFamily="34" charset="0"/>
                <a:cs typeface="Arial" panose="020B0604020202020204" pitchFamily="34" charset="0"/>
              </a:rPr>
              <a:t>xatti-harakatiga</a:t>
            </a:r>
            <a:r>
              <a:rPr lang="en-US" sz="1900" dirty="0" smtClean="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bunday</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xulosa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berilayotgani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ochiq</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aytilmagan</a:t>
            </a:r>
            <a:r>
              <a:rPr lang="en-US" sz="1900" dirty="0">
                <a:latin typeface="Arial" panose="020B0604020202020204" pitchFamily="34" charset="0"/>
                <a:cs typeface="Arial" panose="020B0604020202020204" pitchFamily="34" charset="0"/>
              </a:rPr>
              <a:t>.</a:t>
            </a:r>
            <a:endParaRPr lang="ru-RU" sz="1900" dirty="0">
              <a:latin typeface="Arial" panose="020B0604020202020204" pitchFamily="34" charset="0"/>
              <a:cs typeface="Arial" panose="020B0604020202020204" pitchFamily="34" charset="0"/>
            </a:endParaRPr>
          </a:p>
        </p:txBody>
      </p:sp>
      <p:sp>
        <p:nvSpPr>
          <p:cNvPr id="12" name="Прямоугольник 11"/>
          <p:cNvSpPr/>
          <p:nvPr/>
        </p:nvSpPr>
        <p:spPr>
          <a:xfrm>
            <a:off x="4727848" y="2009118"/>
            <a:ext cx="5149024" cy="969496"/>
          </a:xfrm>
          <a:prstGeom prst="rect">
            <a:avLst/>
          </a:prstGeom>
        </p:spPr>
        <p:txBody>
          <a:bodyPr wrap="square">
            <a:spAutoFit/>
          </a:bodyPr>
          <a:lstStyle/>
          <a:p>
            <a:pPr algn="ctr">
              <a:lnSpc>
                <a:spcPct val="150000"/>
              </a:lnSpc>
              <a:spcAft>
                <a:spcPts val="0"/>
              </a:spcAft>
            </a:pPr>
            <a:r>
              <a:rPr lang="en-US" sz="1900" dirty="0" err="1">
                <a:latin typeface="Arial" panose="020B0604020202020204" pitchFamily="34" charset="0"/>
                <a:cs typeface="Arial" panose="020B0604020202020204" pitchFamily="34" charset="0"/>
              </a:rPr>
              <a:t>O‘quvchining</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javobi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qanday</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xususiyatlarga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ega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ekanligi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aytib</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o‘tilmagan</a:t>
            </a:r>
            <a:r>
              <a:rPr lang="en-US" sz="1900" dirty="0">
                <a:latin typeface="Arial" panose="020B0604020202020204" pitchFamily="34" charset="0"/>
                <a:cs typeface="Arial" panose="020B0604020202020204" pitchFamily="34" charset="0"/>
              </a:rPr>
              <a:t>.</a:t>
            </a:r>
            <a:endParaRPr lang="en-US" sz="1900" dirty="0" smtClean="0">
              <a:latin typeface="Arial" panose="020B0604020202020204" pitchFamily="34" charset="0"/>
              <a:cs typeface="Arial" panose="020B0604020202020204" pitchFamily="34" charset="0"/>
            </a:endParaRPr>
          </a:p>
        </p:txBody>
      </p:sp>
      <p:cxnSp>
        <p:nvCxnSpPr>
          <p:cNvPr id="15" name="Прямая соединительная линия 14"/>
          <p:cNvCxnSpPr/>
          <p:nvPr/>
        </p:nvCxnSpPr>
        <p:spPr>
          <a:xfrm>
            <a:off x="623392" y="3212976"/>
            <a:ext cx="8422684" cy="0"/>
          </a:xfrm>
          <a:prstGeom prst="line">
            <a:avLst/>
          </a:prstGeom>
          <a:ln w="28575">
            <a:solidFill>
              <a:srgbClr val="7E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03771" y="4869160"/>
            <a:ext cx="9543660" cy="0"/>
          </a:xfrm>
          <a:prstGeom prst="line">
            <a:avLst/>
          </a:prstGeom>
          <a:ln w="28575">
            <a:solidFill>
              <a:srgbClr val="7E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623392" y="1945408"/>
            <a:ext cx="9615668" cy="0"/>
          </a:xfrm>
          <a:prstGeom prst="line">
            <a:avLst/>
          </a:prstGeom>
          <a:ln w="28575">
            <a:solidFill>
              <a:srgbClr val="7E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124201"/>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mium Vector | Good looking man with question mark above the 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208" y="2659886"/>
            <a:ext cx="4161295" cy="416129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855" y="99920"/>
            <a:ext cx="4871864" cy="1083374"/>
          </a:xfrm>
          <a:prstGeom prst="rect">
            <a:avLst/>
          </a:prstGeom>
          <a:solidFill>
            <a:srgbClr val="7E0000"/>
          </a:solidFill>
        </p:spPr>
        <p:txBody>
          <a:bodyPr wrap="square">
            <a:spAutoFit/>
          </a:bodyPr>
          <a:lstStyle/>
          <a:p>
            <a:pPr indent="254000" algn="ctr">
              <a:lnSpc>
                <a:spcPct val="115000"/>
              </a:lnSpc>
              <a:spcAft>
                <a:spcPts val="0"/>
              </a:spcAft>
            </a:pPr>
            <a:r>
              <a:rPr lang="ru-RU" sz="2800" b="1" dirty="0" err="1" smtClean="0">
                <a:solidFill>
                  <a:schemeClr val="bg1"/>
                </a:solidFill>
                <a:latin typeface="Arial" panose="020B0604020202020204" pitchFamily="34" charset="0"/>
                <a:cs typeface="Arial" panose="020B0604020202020204" pitchFamily="34" charset="0"/>
              </a:rPr>
              <a:t>Samara</a:t>
            </a:r>
            <a:r>
              <a:rPr lang="en-US" sz="2800" b="1" dirty="0" err="1" smtClean="0">
                <a:solidFill>
                  <a:schemeClr val="bg1"/>
                </a:solidFill>
                <a:latin typeface="Arial" panose="020B0604020202020204" pitchFamily="34" charset="0"/>
                <a:cs typeface="Arial" panose="020B0604020202020204" pitchFamily="34" charset="0"/>
              </a:rPr>
              <a:t>siz</a:t>
            </a:r>
            <a:r>
              <a:rPr lang="ru-RU" sz="2800" b="1" dirty="0" smtClean="0">
                <a:solidFill>
                  <a:schemeClr val="bg1"/>
                </a:solidFill>
                <a:latin typeface="Arial" panose="020B0604020202020204" pitchFamily="34" charset="0"/>
                <a:cs typeface="Arial" panose="020B0604020202020204" pitchFamily="34" charset="0"/>
              </a:rPr>
              <a:t> </a:t>
            </a:r>
            <a:endParaRPr lang="en-US" sz="2800" b="1" dirty="0" smtClean="0">
              <a:solidFill>
                <a:schemeClr val="bg1"/>
              </a:solidFill>
              <a:latin typeface="Arial" panose="020B0604020202020204" pitchFamily="34" charset="0"/>
              <a:cs typeface="Arial" panose="020B0604020202020204" pitchFamily="34" charset="0"/>
            </a:endParaRPr>
          </a:p>
          <a:p>
            <a:pPr indent="254000" algn="ctr">
              <a:lnSpc>
                <a:spcPct val="115000"/>
              </a:lnSpc>
              <a:spcAft>
                <a:spcPts val="0"/>
              </a:spcAft>
            </a:pPr>
            <a:r>
              <a:rPr lang="ru-RU" sz="2800" b="1" dirty="0" smtClean="0">
                <a:solidFill>
                  <a:schemeClr val="bg1"/>
                </a:solidFill>
                <a:latin typeface="Arial" panose="020B0604020202020204" pitchFamily="34" charset="0"/>
                <a:cs typeface="Arial" panose="020B0604020202020204" pitchFamily="34" charset="0"/>
              </a:rPr>
              <a:t>FIKR-MULOHAZA</a:t>
            </a:r>
            <a:endParaRPr lang="ru-RU" sz="3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Прямоугольник 7"/>
          <p:cNvSpPr/>
          <p:nvPr/>
        </p:nvSpPr>
        <p:spPr>
          <a:xfrm>
            <a:off x="511225" y="4722441"/>
            <a:ext cx="3523890" cy="1015663"/>
          </a:xfrm>
          <a:prstGeom prst="rect">
            <a:avLst/>
          </a:prstGeom>
        </p:spPr>
        <p:txBody>
          <a:bodyPr wrap="square">
            <a:spAutoFit/>
          </a:bodyPr>
          <a:lstStyle/>
          <a:p>
            <a:pPr algn="ctr">
              <a:lnSpc>
                <a:spcPct val="150000"/>
              </a:lnSpc>
              <a:spcAft>
                <a:spcPts val="0"/>
              </a:spcAft>
            </a:pPr>
            <a:r>
              <a:rPr lang="en-US" sz="2000" b="1" dirty="0">
                <a:latin typeface="Arial" panose="020B0604020202020204" pitchFamily="34" charset="0"/>
                <a:cs typeface="Arial" panose="020B0604020202020204" pitchFamily="34" charset="0"/>
              </a:rPr>
              <a:t>Juda </a:t>
            </a:r>
            <a:r>
              <a:rPr lang="en-US" sz="2000" b="1" dirty="0" err="1">
                <a:latin typeface="Arial" panose="020B0604020202020204" pitchFamily="34" charset="0"/>
                <a:cs typeface="Arial" panose="020B0604020202020204" pitchFamily="34" charset="0"/>
              </a:rPr>
              <a:t>yaxshi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javob</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berdingiz</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qoyil</a:t>
            </a:r>
            <a:r>
              <a:rPr lang="en-US" sz="2000" b="1" dirty="0">
                <a:latin typeface="Arial" panose="020B0604020202020204" pitchFamily="34" charset="0"/>
                <a:cs typeface="Arial" panose="020B0604020202020204" pitchFamily="34" charset="0"/>
              </a:rPr>
              <a:t>!</a:t>
            </a:r>
          </a:p>
        </p:txBody>
      </p:sp>
      <p:sp>
        <p:nvSpPr>
          <p:cNvPr id="9" name="Прямоугольник 8"/>
          <p:cNvSpPr/>
          <p:nvPr/>
        </p:nvSpPr>
        <p:spPr>
          <a:xfrm>
            <a:off x="479376" y="2532464"/>
            <a:ext cx="3266635" cy="1015663"/>
          </a:xfrm>
          <a:prstGeom prst="rect">
            <a:avLst/>
          </a:prstGeom>
        </p:spPr>
        <p:txBody>
          <a:bodyPr wrap="square">
            <a:spAutoFit/>
          </a:bodyPr>
          <a:lstStyle/>
          <a:p>
            <a:pPr algn="ctr">
              <a:lnSpc>
                <a:spcPct val="150000"/>
              </a:lnSpc>
              <a:spcAft>
                <a:spcPts val="0"/>
              </a:spcAft>
            </a:pPr>
            <a:r>
              <a:rPr lang="en-US" sz="2000" b="1" dirty="0" err="1">
                <a:latin typeface="Arial" panose="020B0604020202020204" pitchFamily="34" charset="0"/>
                <a:cs typeface="Arial" panose="020B0604020202020204" pitchFamily="34" charset="0"/>
              </a:rPr>
              <a:t>Qoniqarsiz</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yoki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yaxshi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bajarilmagan</a:t>
            </a:r>
            <a:r>
              <a:rPr lang="en-US" sz="2000" b="1" dirty="0">
                <a:latin typeface="Arial" panose="020B0604020202020204" pitchFamily="34" charset="0"/>
                <a:cs typeface="Arial" panose="020B0604020202020204" pitchFamily="34" charset="0"/>
              </a:rPr>
              <a:t>.</a:t>
            </a:r>
          </a:p>
        </p:txBody>
      </p:sp>
      <p:sp>
        <p:nvSpPr>
          <p:cNvPr id="10" name="Прямоугольник 9"/>
          <p:cNvSpPr/>
          <p:nvPr/>
        </p:nvSpPr>
        <p:spPr>
          <a:xfrm>
            <a:off x="6600056" y="243794"/>
            <a:ext cx="3954830" cy="820674"/>
          </a:xfrm>
          <a:prstGeom prst="rect">
            <a:avLst/>
          </a:prstGeom>
        </p:spPr>
        <p:txBody>
          <a:bodyPr wrap="square">
            <a:spAutoFit/>
          </a:bodyPr>
          <a:lstStyle/>
          <a:p>
            <a:pPr indent="254000" algn="ctr">
              <a:lnSpc>
                <a:spcPct val="150000"/>
              </a:lnSpc>
              <a:spcAft>
                <a:spcPts val="0"/>
              </a:spcAft>
            </a:pPr>
            <a:r>
              <a:rPr lang="en-US" sz="3600" b="1" dirty="0" smtClean="0">
                <a:solidFill>
                  <a:srgbClr val="7E0000"/>
                </a:solidFill>
                <a:latin typeface="Arial" panose="020B0604020202020204" pitchFamily="34" charset="0"/>
                <a:cs typeface="Arial" panose="020B0604020202020204" pitchFamily="34" charset="0"/>
              </a:rPr>
              <a:t>NOANIQ</a:t>
            </a:r>
            <a:endParaRPr lang="en-US" sz="3600" b="1" dirty="0">
              <a:solidFill>
                <a:srgbClr val="7E0000"/>
              </a:solidFill>
              <a:latin typeface="Arial" panose="020B0604020202020204" pitchFamily="34" charset="0"/>
              <a:cs typeface="Arial" panose="020B0604020202020204" pitchFamily="34" charset="0"/>
            </a:endParaRPr>
          </a:p>
        </p:txBody>
      </p:sp>
      <p:sp>
        <p:nvSpPr>
          <p:cNvPr id="11" name="Прямоугольник 10"/>
          <p:cNvSpPr/>
          <p:nvPr/>
        </p:nvSpPr>
        <p:spPr>
          <a:xfrm>
            <a:off x="4303384" y="4560612"/>
            <a:ext cx="4045232" cy="1477328"/>
          </a:xfrm>
          <a:prstGeom prst="rect">
            <a:avLst/>
          </a:prstGeom>
        </p:spPr>
        <p:txBody>
          <a:bodyPr wrap="square">
            <a:spAutoFit/>
          </a:bodyPr>
          <a:lstStyle/>
          <a:p>
            <a:pPr algn="ctr">
              <a:lnSpc>
                <a:spcPct val="150000"/>
              </a:lnSpc>
              <a:spcAft>
                <a:spcPts val="0"/>
              </a:spcAft>
            </a:pPr>
            <a:r>
              <a:rPr lang="en-US" sz="2000" dirty="0" err="1">
                <a:latin typeface="Arial" panose="020B0604020202020204" pitchFamily="34" charset="0"/>
                <a:cs typeface="Arial" panose="020B0604020202020204" pitchFamily="34" charset="0"/>
              </a:rPr>
              <a:t>O‘quvchi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qaysi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harakati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to‘g‘riligi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davom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ettirish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o‘rinli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ekanini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aniq</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bilmaydi</a:t>
            </a:r>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sp>
        <p:nvSpPr>
          <p:cNvPr id="12" name="Прямоугольник 11"/>
          <p:cNvSpPr/>
          <p:nvPr/>
        </p:nvSpPr>
        <p:spPr>
          <a:xfrm>
            <a:off x="3787327" y="2330132"/>
            <a:ext cx="5563217" cy="1420325"/>
          </a:xfrm>
          <a:prstGeom prst="rect">
            <a:avLst/>
          </a:prstGeom>
        </p:spPr>
        <p:txBody>
          <a:bodyPr wrap="square">
            <a:spAutoFit/>
          </a:bodyPr>
          <a:lstStyle/>
          <a:p>
            <a:pPr algn="ctr">
              <a:lnSpc>
                <a:spcPct val="150000"/>
              </a:lnSpc>
              <a:spcAft>
                <a:spcPts val="0"/>
              </a:spcAft>
            </a:pPr>
            <a:r>
              <a:rPr lang="en-US" sz="2000" dirty="0" err="1">
                <a:latin typeface="Arial" panose="020B0604020202020204" pitchFamily="34" charset="0"/>
                <a:cs typeface="Arial" panose="020B0604020202020204" pitchFamily="34" charset="0"/>
              </a:rPr>
              <a:t>O‘quvchi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xatolari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nimada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ekanini</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algn="ctr">
              <a:lnSpc>
                <a:spcPct val="150000"/>
              </a:lnSpc>
              <a:spcAft>
                <a:spcPts val="0"/>
              </a:spcAft>
            </a:pPr>
            <a:r>
              <a:rPr lang="en-US" sz="2000" dirty="0" err="1" smtClean="0">
                <a:latin typeface="Arial" panose="020B0604020202020204" pitchFamily="34" charset="0"/>
                <a:cs typeface="Arial" panose="020B0604020202020204" pitchFamily="34" charset="0"/>
              </a:rPr>
              <a:t>ularni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bartaraf</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etishi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uchun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nimalar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qilishi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kerakligini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anglolmaydi</a:t>
            </a:r>
            <a:r>
              <a:rPr lang="en-US" sz="2000" dirty="0">
                <a:latin typeface="Arial" panose="020B0604020202020204" pitchFamily="34" charset="0"/>
                <a:cs typeface="Arial" panose="020B0604020202020204" pitchFamily="34" charset="0"/>
              </a:rPr>
              <a:t>.</a:t>
            </a:r>
          </a:p>
        </p:txBody>
      </p:sp>
      <p:cxnSp>
        <p:nvCxnSpPr>
          <p:cNvPr id="15" name="Прямая соединительная линия 14"/>
          <p:cNvCxnSpPr/>
          <p:nvPr/>
        </p:nvCxnSpPr>
        <p:spPr>
          <a:xfrm>
            <a:off x="623392" y="4192512"/>
            <a:ext cx="8422684" cy="0"/>
          </a:xfrm>
          <a:prstGeom prst="line">
            <a:avLst/>
          </a:prstGeom>
          <a:ln w="28575">
            <a:solidFill>
              <a:srgbClr val="7E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623392" y="2204864"/>
            <a:ext cx="9615668" cy="0"/>
          </a:xfrm>
          <a:prstGeom prst="line">
            <a:avLst/>
          </a:prstGeom>
          <a:ln w="28575">
            <a:solidFill>
              <a:srgbClr val="7E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259397"/>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15480" y="1362938"/>
            <a:ext cx="9577064" cy="2031325"/>
          </a:xfrm>
          <a:prstGeom prst="rect">
            <a:avLst/>
          </a:prstGeom>
        </p:spPr>
        <p:txBody>
          <a:bodyPr wrap="square">
            <a:spAutoFit/>
          </a:bodyPr>
          <a:lstStyle/>
          <a:p>
            <a:pPr indent="254000" algn="ctr">
              <a:lnSpc>
                <a:spcPct val="150000"/>
              </a:lnSpc>
              <a:spcAft>
                <a:spcPts val="0"/>
              </a:spcAft>
            </a:pPr>
            <a:r>
              <a:rPr lang="en-US" sz="2800" dirty="0" err="1">
                <a:latin typeface="Arial" panose="020B0604020202020204" pitchFamily="34" charset="0"/>
                <a:cs typeface="Arial" panose="020B0604020202020204" pitchFamily="34" charset="0"/>
              </a:rPr>
              <a:t>Fotima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siz</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zilzila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vaqtida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harakatlanish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qoidalarini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noto‘g‘ri</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ko‘rsatgansiz</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Kitobning</a:t>
            </a:r>
            <a:r>
              <a:rPr lang="en-US" sz="2800" dirty="0" smtClean="0">
                <a:latin typeface="Arial" panose="020B0604020202020204" pitchFamily="34" charset="0"/>
                <a:cs typeface="Arial" panose="020B0604020202020204" pitchFamily="34" charset="0"/>
              </a:rPr>
              <a:t> 56-betini </a:t>
            </a:r>
            <a:r>
              <a:rPr lang="en-US" sz="2800" dirty="0" err="1" smtClean="0">
                <a:latin typeface="Arial" panose="020B0604020202020204" pitchFamily="34" charset="0"/>
                <a:cs typeface="Arial" panose="020B0604020202020204" pitchFamily="34" charset="0"/>
              </a:rPr>
              <a:t>oching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va</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zilzila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vaqtida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harakatlanishga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oid</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qoidalarni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takrorlab</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oling</a:t>
            </a:r>
            <a:r>
              <a:rPr lang="en-US" sz="2800" dirty="0">
                <a:latin typeface="Arial" panose="020B0604020202020204" pitchFamily="34" charset="0"/>
                <a:cs typeface="Arial" panose="020B0604020202020204" pitchFamily="34" charset="0"/>
              </a:rPr>
              <a:t>.</a:t>
            </a:r>
            <a:endParaRPr lang="ru-RU" sz="32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Прямоугольник 5"/>
          <p:cNvSpPr/>
          <p:nvPr/>
        </p:nvSpPr>
        <p:spPr>
          <a:xfrm>
            <a:off x="1847528" y="5114948"/>
            <a:ext cx="8184232" cy="1041247"/>
          </a:xfrm>
          <a:prstGeom prst="rect">
            <a:avLst/>
          </a:prstGeom>
        </p:spPr>
        <p:txBody>
          <a:bodyPr wrap="square">
            <a:spAutoFit/>
          </a:bodyPr>
          <a:lstStyle/>
          <a:p>
            <a:pPr indent="254000" algn="ctr">
              <a:lnSpc>
                <a:spcPct val="115000"/>
              </a:lnSpc>
              <a:spcAft>
                <a:spcPts val="0"/>
              </a:spcAft>
            </a:pPr>
            <a:r>
              <a:rPr lang="en-US" sz="2800" b="1" dirty="0" err="1">
                <a:latin typeface="Arial" panose="020B0604020202020204" pitchFamily="34" charset="0"/>
                <a:cs typeface="Arial" panose="020B0604020202020204" pitchFamily="34" charset="0"/>
              </a:rPr>
              <a:t>Kamchiliklarni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bartaraf</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etish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uchun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nimalar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qilish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kerakligini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o‘z</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ichiga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olgan</a:t>
            </a:r>
            <a:r>
              <a:rPr lang="en-US" sz="2800" b="1" dirty="0">
                <a:latin typeface="Arial" panose="020B0604020202020204" pitchFamily="34" charset="0"/>
                <a:cs typeface="Arial" panose="020B0604020202020204" pitchFamily="34" charset="0"/>
              </a:rPr>
              <a:t>.</a:t>
            </a:r>
            <a:endParaRPr lang="ru-RU" sz="3200" b="1" dirty="0">
              <a:latin typeface="Arial" panose="020B0604020202020204" pitchFamily="34" charset="0"/>
              <a:ea typeface="Times New Roman" panose="02020603050405020304" pitchFamily="18" charset="0"/>
              <a:cs typeface="Arial" panose="020B0604020202020204" pitchFamily="34" charset="0"/>
            </a:endParaRPr>
          </a:p>
        </p:txBody>
      </p:sp>
      <p:sp>
        <p:nvSpPr>
          <p:cNvPr id="7" name="Прямоугольник 6"/>
          <p:cNvSpPr/>
          <p:nvPr/>
        </p:nvSpPr>
        <p:spPr>
          <a:xfrm>
            <a:off x="0" y="370058"/>
            <a:ext cx="5807968" cy="606513"/>
          </a:xfrm>
          <a:prstGeom prst="rect">
            <a:avLst/>
          </a:prstGeom>
          <a:solidFill>
            <a:srgbClr val="0070C0"/>
          </a:solidFill>
        </p:spPr>
        <p:txBody>
          <a:bodyPr wrap="square">
            <a:spAutoFit/>
          </a:bodyPr>
          <a:lstStyle/>
          <a:p>
            <a:pPr indent="254000" algn="ctr">
              <a:lnSpc>
                <a:spcPct val="115000"/>
              </a:lnSpc>
              <a:spcAft>
                <a:spcPts val="0"/>
              </a:spcAft>
            </a:pPr>
            <a:r>
              <a:rPr lang="ru-RU" sz="3200" b="1" dirty="0" err="1" smtClean="0">
                <a:solidFill>
                  <a:schemeClr val="bg1"/>
                </a:solidFill>
                <a:latin typeface="Arial" panose="020B0604020202020204" pitchFamily="34" charset="0"/>
                <a:cs typeface="Arial" panose="020B0604020202020204" pitchFamily="34" charset="0"/>
              </a:rPr>
              <a:t>Samarali</a:t>
            </a:r>
            <a:r>
              <a:rPr lang="ru-RU" sz="3200" b="1" dirty="0" smtClean="0">
                <a:solidFill>
                  <a:schemeClr val="bg1"/>
                </a:solidFill>
                <a:latin typeface="Arial" panose="020B0604020202020204" pitchFamily="34" charset="0"/>
                <a:cs typeface="Arial" panose="020B0604020202020204" pitchFamily="34" charset="0"/>
              </a:rPr>
              <a:t> </a:t>
            </a:r>
            <a:r>
              <a:rPr lang="ru-RU" sz="3200" b="1" dirty="0" err="1" smtClean="0">
                <a:solidFill>
                  <a:schemeClr val="bg1"/>
                </a:solidFill>
                <a:latin typeface="Arial" panose="020B0604020202020204" pitchFamily="34" charset="0"/>
                <a:cs typeface="Arial" panose="020B0604020202020204" pitchFamily="34" charset="0"/>
              </a:rPr>
              <a:t>fikr-mulohaza</a:t>
            </a:r>
            <a:endParaRPr lang="ru-RU" sz="3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Прямоугольник 7"/>
          <p:cNvSpPr/>
          <p:nvPr/>
        </p:nvSpPr>
        <p:spPr>
          <a:xfrm>
            <a:off x="0" y="3780630"/>
            <a:ext cx="5807968" cy="610488"/>
          </a:xfrm>
          <a:prstGeom prst="rect">
            <a:avLst/>
          </a:prstGeom>
          <a:noFill/>
        </p:spPr>
        <p:txBody>
          <a:bodyPr wrap="square">
            <a:spAutoFit/>
          </a:bodyPr>
          <a:lstStyle/>
          <a:p>
            <a:pPr indent="254000" algn="ctr">
              <a:lnSpc>
                <a:spcPct val="115000"/>
              </a:lnSpc>
              <a:spcAft>
                <a:spcPts val="0"/>
              </a:spcAft>
            </a:pPr>
            <a:r>
              <a:rPr lang="ru-RU" sz="3200" b="1" dirty="0" err="1">
                <a:solidFill>
                  <a:srgbClr val="0070C0"/>
                </a:solidFill>
                <a:latin typeface="Arial" panose="020B0604020202020204" pitchFamily="34" charset="0"/>
                <a:cs typeface="Arial" panose="020B0604020202020204" pitchFamily="34" charset="0"/>
              </a:rPr>
              <a:t>Nimasi</a:t>
            </a:r>
            <a:r>
              <a:rPr lang="ru-RU" sz="3200" b="1" dirty="0">
                <a:solidFill>
                  <a:srgbClr val="0070C0"/>
                </a:solidFill>
                <a:latin typeface="Arial" panose="020B0604020202020204" pitchFamily="34" charset="0"/>
                <a:cs typeface="Arial" panose="020B0604020202020204" pitchFamily="34" charset="0"/>
              </a:rPr>
              <a:t> </a:t>
            </a:r>
            <a:r>
              <a:rPr lang="ru-RU" sz="3200" b="1" dirty="0" err="1">
                <a:solidFill>
                  <a:srgbClr val="0070C0"/>
                </a:solidFill>
                <a:latin typeface="Arial" panose="020B0604020202020204" pitchFamily="34" charset="0"/>
                <a:cs typeface="Arial" panose="020B0604020202020204" pitchFamily="34" charset="0"/>
              </a:rPr>
              <a:t>bilan</a:t>
            </a:r>
            <a:r>
              <a:rPr lang="ru-RU" sz="3200" b="1" dirty="0">
                <a:solidFill>
                  <a:srgbClr val="0070C0"/>
                </a:solidFill>
                <a:latin typeface="Arial" panose="020B0604020202020204" pitchFamily="34" charset="0"/>
                <a:cs typeface="Arial" panose="020B0604020202020204" pitchFamily="34" charset="0"/>
              </a:rPr>
              <a:t> </a:t>
            </a:r>
            <a:r>
              <a:rPr lang="ru-RU" sz="3200" b="1" dirty="0" err="1">
                <a:solidFill>
                  <a:srgbClr val="0070C0"/>
                </a:solidFill>
                <a:latin typeface="Arial" panose="020B0604020202020204" pitchFamily="34" charset="0"/>
                <a:cs typeface="Arial" panose="020B0604020202020204" pitchFamily="34" charset="0"/>
              </a:rPr>
              <a:t>samarali</a:t>
            </a:r>
            <a:r>
              <a:rPr lang="ru-RU" sz="32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21862533"/>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23392" y="1362938"/>
            <a:ext cx="11089232" cy="2031325"/>
          </a:xfrm>
          <a:prstGeom prst="rect">
            <a:avLst/>
          </a:prstGeom>
        </p:spPr>
        <p:txBody>
          <a:bodyPr wrap="square">
            <a:spAutoFit/>
          </a:bodyPr>
          <a:lstStyle/>
          <a:p>
            <a:pPr indent="254000" algn="ctr">
              <a:lnSpc>
                <a:spcPct val="150000"/>
              </a:lnSpc>
              <a:spcAft>
                <a:spcPts val="0"/>
              </a:spcAft>
            </a:pPr>
            <a:r>
              <a:rPr lang="en-US" sz="2800" dirty="0" err="1">
                <a:latin typeface="Arial" panose="020B0604020202020204" pitchFamily="34" charset="0"/>
                <a:cs typeface="Arial" panose="020B0604020202020204" pitchFamily="34" charset="0"/>
              </a:rPr>
              <a:t>Usmon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siz</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yasagan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Quyosh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sistemasidagi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sayyoralarning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maketida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ranglardan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juda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yaxshi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foydalangansiz</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keyingi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safar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sayyoralarning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o‘lchamlariga</a:t>
            </a:r>
            <a:r>
              <a:rPr lang="en-US" sz="2800" dirty="0">
                <a:latin typeface="Arial" panose="020B0604020202020204" pitchFamily="34" charset="0"/>
                <a:cs typeface="Arial" panose="020B0604020202020204" pitchFamily="34" charset="0"/>
              </a:rPr>
              <a:t> ham </a:t>
            </a:r>
            <a:r>
              <a:rPr lang="en-US" sz="2800" dirty="0" err="1">
                <a:latin typeface="Arial" panose="020B0604020202020204" pitchFamily="34" charset="0"/>
                <a:cs typeface="Arial" panose="020B0604020202020204" pitchFamily="34" charset="0"/>
              </a:rPr>
              <a:t>e’tiborli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bo‘ling</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6" name="Прямоугольник 5"/>
          <p:cNvSpPr/>
          <p:nvPr/>
        </p:nvSpPr>
        <p:spPr>
          <a:xfrm>
            <a:off x="1847528" y="5229200"/>
            <a:ext cx="8184232" cy="587853"/>
          </a:xfrm>
          <a:prstGeom prst="rect">
            <a:avLst/>
          </a:prstGeom>
        </p:spPr>
        <p:txBody>
          <a:bodyPr wrap="square">
            <a:spAutoFit/>
          </a:bodyPr>
          <a:lstStyle/>
          <a:p>
            <a:pPr indent="254000" algn="ctr">
              <a:lnSpc>
                <a:spcPct val="115000"/>
              </a:lnSpc>
              <a:spcAft>
                <a:spcPts val="0"/>
              </a:spcAft>
            </a:pPr>
            <a:r>
              <a:rPr lang="en-US" sz="2800" b="1" dirty="0" err="1">
                <a:latin typeface="Arial" panose="020B0604020202020204" pitchFamily="34" charset="0"/>
                <a:cs typeface="Arial" panose="020B0604020202020204" pitchFamily="34" charset="0"/>
              </a:rPr>
              <a:t>O‘quvchining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rivojlanishiga</a:t>
            </a:r>
            <a:r>
              <a:rPr lang="en-US" sz="2800" b="1" dirty="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qaratilgan</a:t>
            </a:r>
            <a:r>
              <a:rPr lang="en-US" sz="2800" b="1" dirty="0">
                <a:latin typeface="Arial" panose="020B0604020202020204" pitchFamily="34" charset="0"/>
                <a:cs typeface="Arial" panose="020B0604020202020204" pitchFamily="34" charset="0"/>
              </a:rPr>
              <a:t>.</a:t>
            </a:r>
            <a:endParaRPr lang="ru-RU" sz="3200" b="1" dirty="0">
              <a:latin typeface="Arial" panose="020B0604020202020204" pitchFamily="34" charset="0"/>
              <a:ea typeface="Times New Roman" panose="02020603050405020304" pitchFamily="18" charset="0"/>
              <a:cs typeface="Arial" panose="020B0604020202020204" pitchFamily="34" charset="0"/>
            </a:endParaRPr>
          </a:p>
        </p:txBody>
      </p:sp>
      <p:sp>
        <p:nvSpPr>
          <p:cNvPr id="7" name="Прямоугольник 6"/>
          <p:cNvSpPr/>
          <p:nvPr/>
        </p:nvSpPr>
        <p:spPr>
          <a:xfrm>
            <a:off x="0" y="370058"/>
            <a:ext cx="5807968" cy="606513"/>
          </a:xfrm>
          <a:prstGeom prst="rect">
            <a:avLst/>
          </a:prstGeom>
          <a:solidFill>
            <a:srgbClr val="0070C0"/>
          </a:solidFill>
        </p:spPr>
        <p:txBody>
          <a:bodyPr wrap="square">
            <a:spAutoFit/>
          </a:bodyPr>
          <a:lstStyle/>
          <a:p>
            <a:pPr indent="254000" algn="ctr">
              <a:lnSpc>
                <a:spcPct val="115000"/>
              </a:lnSpc>
              <a:spcAft>
                <a:spcPts val="0"/>
              </a:spcAft>
            </a:pPr>
            <a:r>
              <a:rPr lang="ru-RU" sz="3200" b="1" dirty="0" err="1">
                <a:solidFill>
                  <a:schemeClr val="bg1"/>
                </a:solidFill>
                <a:latin typeface="Arial" panose="020B0604020202020204" pitchFamily="34" charset="0"/>
                <a:cs typeface="Arial" panose="020B0604020202020204" pitchFamily="34" charset="0"/>
              </a:rPr>
              <a:t>Samarali</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fikr-mulohaza</a:t>
            </a:r>
            <a:endParaRPr lang="ru-RU" sz="3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Прямоугольник 7"/>
          <p:cNvSpPr/>
          <p:nvPr/>
        </p:nvSpPr>
        <p:spPr>
          <a:xfrm>
            <a:off x="0" y="3780630"/>
            <a:ext cx="5807968" cy="610488"/>
          </a:xfrm>
          <a:prstGeom prst="rect">
            <a:avLst/>
          </a:prstGeom>
          <a:noFill/>
        </p:spPr>
        <p:txBody>
          <a:bodyPr wrap="square">
            <a:spAutoFit/>
          </a:bodyPr>
          <a:lstStyle/>
          <a:p>
            <a:pPr indent="254000" algn="ctr">
              <a:lnSpc>
                <a:spcPct val="115000"/>
              </a:lnSpc>
              <a:spcAft>
                <a:spcPts val="0"/>
              </a:spcAft>
            </a:pPr>
            <a:r>
              <a:rPr lang="ru-RU" sz="3200" b="1" dirty="0" err="1">
                <a:solidFill>
                  <a:srgbClr val="0070C0"/>
                </a:solidFill>
                <a:latin typeface="Arial" panose="020B0604020202020204" pitchFamily="34" charset="0"/>
                <a:cs typeface="Arial" panose="020B0604020202020204" pitchFamily="34" charset="0"/>
              </a:rPr>
              <a:t>Nimasi</a:t>
            </a:r>
            <a:r>
              <a:rPr lang="ru-RU" sz="3200" b="1" dirty="0">
                <a:solidFill>
                  <a:srgbClr val="0070C0"/>
                </a:solidFill>
                <a:latin typeface="Arial" panose="020B0604020202020204" pitchFamily="34" charset="0"/>
                <a:cs typeface="Arial" panose="020B0604020202020204" pitchFamily="34" charset="0"/>
              </a:rPr>
              <a:t> </a:t>
            </a:r>
            <a:r>
              <a:rPr lang="ru-RU" sz="3200" b="1" dirty="0" err="1">
                <a:solidFill>
                  <a:srgbClr val="0070C0"/>
                </a:solidFill>
                <a:latin typeface="Arial" panose="020B0604020202020204" pitchFamily="34" charset="0"/>
                <a:cs typeface="Arial" panose="020B0604020202020204" pitchFamily="34" charset="0"/>
              </a:rPr>
              <a:t>bilan</a:t>
            </a:r>
            <a:r>
              <a:rPr lang="ru-RU" sz="3200" b="1" dirty="0">
                <a:solidFill>
                  <a:srgbClr val="0070C0"/>
                </a:solidFill>
                <a:latin typeface="Arial" panose="020B0604020202020204" pitchFamily="34" charset="0"/>
                <a:cs typeface="Arial" panose="020B0604020202020204" pitchFamily="34" charset="0"/>
              </a:rPr>
              <a:t> </a:t>
            </a:r>
            <a:r>
              <a:rPr lang="ru-RU" sz="3200" b="1" dirty="0" err="1">
                <a:solidFill>
                  <a:srgbClr val="0070C0"/>
                </a:solidFill>
                <a:latin typeface="Arial" panose="020B0604020202020204" pitchFamily="34" charset="0"/>
                <a:cs typeface="Arial" panose="020B0604020202020204" pitchFamily="34" charset="0"/>
              </a:rPr>
              <a:t>samarali</a:t>
            </a:r>
            <a:r>
              <a:rPr lang="ru-RU" sz="32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1454892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70058"/>
            <a:ext cx="5807968" cy="606513"/>
          </a:xfrm>
          <a:prstGeom prst="rect">
            <a:avLst/>
          </a:prstGeom>
          <a:solidFill>
            <a:srgbClr val="0070C0"/>
          </a:solidFill>
        </p:spPr>
        <p:txBody>
          <a:bodyPr wrap="square">
            <a:spAutoFit/>
          </a:bodyPr>
          <a:lstStyle/>
          <a:p>
            <a:pPr indent="254000" algn="ctr">
              <a:lnSpc>
                <a:spcPct val="115000"/>
              </a:lnSpc>
              <a:spcAft>
                <a:spcPts val="0"/>
              </a:spcAft>
            </a:pPr>
            <a:r>
              <a:rPr lang="ru-RU" sz="3200" b="1" dirty="0" err="1">
                <a:solidFill>
                  <a:schemeClr val="bg1"/>
                </a:solidFill>
                <a:latin typeface="Arial" panose="020B0604020202020204" pitchFamily="34" charset="0"/>
                <a:cs typeface="Arial" panose="020B0604020202020204" pitchFamily="34" charset="0"/>
              </a:rPr>
              <a:t>Samarali</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fikr-mulohaza</a:t>
            </a:r>
            <a:endParaRPr lang="ru-RU" sz="3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p:cNvSpPr/>
          <p:nvPr/>
        </p:nvSpPr>
        <p:spPr>
          <a:xfrm>
            <a:off x="1415480" y="1362938"/>
            <a:ext cx="9577064" cy="2031325"/>
          </a:xfrm>
          <a:prstGeom prst="rect">
            <a:avLst/>
          </a:prstGeom>
        </p:spPr>
        <p:txBody>
          <a:bodyPr wrap="square">
            <a:spAutoFit/>
          </a:bodyPr>
          <a:lstStyle/>
          <a:p>
            <a:pPr indent="254000" algn="ctr">
              <a:lnSpc>
                <a:spcPct val="150000"/>
              </a:lnSpc>
              <a:spcAft>
                <a:spcPts val="0"/>
              </a:spcAft>
            </a:pPr>
            <a:r>
              <a:rPr lang="en-US" sz="2800" dirty="0" err="1">
                <a:latin typeface="Arial" panose="020B0604020202020204" pitchFamily="34" charset="0"/>
                <a:cs typeface="Arial" panose="020B0604020202020204" pitchFamily="34" charset="0"/>
              </a:rPr>
              <a:t>Muhammadamin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amaliy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mashg‘ulotni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bajarishga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yondashuvingiz</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to‘g‘ri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amaliy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mashg‘ulotni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bajarishda</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indent="254000" algn="ctr">
              <a:lnSpc>
                <a:spcPct val="150000"/>
              </a:lnSpc>
              <a:spcAft>
                <a:spcPts val="0"/>
              </a:spcAft>
            </a:pPr>
            <a:r>
              <a:rPr lang="en-US" sz="2800" dirty="0" smtClean="0">
                <a:latin typeface="Arial" panose="020B0604020202020204" pitchFamily="34" charset="0"/>
                <a:cs typeface="Arial" panose="020B0604020202020204" pitchFamily="34" charset="0"/>
              </a:rPr>
              <a:t>5 ta </a:t>
            </a:r>
            <a:r>
              <a:rPr lang="en-US" sz="2800" dirty="0" err="1" smtClean="0">
                <a:latin typeface="Arial" panose="020B0604020202020204" pitchFamily="34" charset="0"/>
                <a:cs typeface="Arial" panose="020B0604020202020204" pitchFamily="34" charset="0"/>
              </a:rPr>
              <a:t>qadamdan</a:t>
            </a:r>
            <a:r>
              <a:rPr lang="en-US" sz="2800" dirty="0" smtClean="0">
                <a:latin typeface="Arial" panose="020B0604020202020204" pitchFamily="34" charset="0"/>
                <a:cs typeface="Arial" panose="020B0604020202020204" pitchFamily="34" charset="0"/>
              </a:rPr>
              <a:t> 3 </a:t>
            </a:r>
            <a:r>
              <a:rPr lang="en-US" sz="2800" dirty="0" err="1" smtClean="0">
                <a:latin typeface="Arial" panose="020B0604020202020204" pitchFamily="34" charset="0"/>
                <a:cs typeface="Arial" panose="020B0604020202020204" pitchFamily="34" charset="0"/>
              </a:rPr>
              <a:t>tasini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to‘g‘ri</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amalga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oshirgansiz</a:t>
            </a:r>
            <a:r>
              <a:rPr lang="en-US" sz="2800" dirty="0">
                <a:latin typeface="Arial" panose="020B0604020202020204" pitchFamily="34" charset="0"/>
                <a:cs typeface="Arial" panose="020B0604020202020204" pitchFamily="34" charset="0"/>
              </a:rPr>
              <a:t>.</a:t>
            </a:r>
          </a:p>
        </p:txBody>
      </p:sp>
      <p:sp>
        <p:nvSpPr>
          <p:cNvPr id="5" name="Прямоугольник 4"/>
          <p:cNvSpPr/>
          <p:nvPr/>
        </p:nvSpPr>
        <p:spPr>
          <a:xfrm>
            <a:off x="0" y="3780630"/>
            <a:ext cx="5807968" cy="610488"/>
          </a:xfrm>
          <a:prstGeom prst="rect">
            <a:avLst/>
          </a:prstGeom>
          <a:noFill/>
        </p:spPr>
        <p:txBody>
          <a:bodyPr wrap="square">
            <a:spAutoFit/>
          </a:bodyPr>
          <a:lstStyle/>
          <a:p>
            <a:pPr indent="254000" algn="ctr">
              <a:lnSpc>
                <a:spcPct val="115000"/>
              </a:lnSpc>
              <a:spcAft>
                <a:spcPts val="0"/>
              </a:spcAft>
            </a:pPr>
            <a:r>
              <a:rPr lang="ru-RU" sz="3200" b="1" dirty="0" err="1">
                <a:solidFill>
                  <a:srgbClr val="0070C0"/>
                </a:solidFill>
                <a:latin typeface="Arial" panose="020B0604020202020204" pitchFamily="34" charset="0"/>
                <a:cs typeface="Arial" panose="020B0604020202020204" pitchFamily="34" charset="0"/>
              </a:rPr>
              <a:t>Nimasi</a:t>
            </a:r>
            <a:r>
              <a:rPr lang="ru-RU" sz="3200" b="1" dirty="0">
                <a:solidFill>
                  <a:srgbClr val="0070C0"/>
                </a:solidFill>
                <a:latin typeface="Arial" panose="020B0604020202020204" pitchFamily="34" charset="0"/>
                <a:cs typeface="Arial" panose="020B0604020202020204" pitchFamily="34" charset="0"/>
              </a:rPr>
              <a:t> </a:t>
            </a:r>
            <a:r>
              <a:rPr lang="ru-RU" sz="3200" b="1" dirty="0" err="1">
                <a:solidFill>
                  <a:srgbClr val="0070C0"/>
                </a:solidFill>
                <a:latin typeface="Arial" panose="020B0604020202020204" pitchFamily="34" charset="0"/>
                <a:cs typeface="Arial" panose="020B0604020202020204" pitchFamily="34" charset="0"/>
              </a:rPr>
              <a:t>bilan</a:t>
            </a:r>
            <a:r>
              <a:rPr lang="ru-RU" sz="3200" b="1" dirty="0">
                <a:solidFill>
                  <a:srgbClr val="0070C0"/>
                </a:solidFill>
                <a:latin typeface="Arial" panose="020B0604020202020204" pitchFamily="34" charset="0"/>
                <a:cs typeface="Arial" panose="020B0604020202020204" pitchFamily="34" charset="0"/>
              </a:rPr>
              <a:t> </a:t>
            </a:r>
            <a:r>
              <a:rPr lang="ru-RU" sz="3200" b="1" dirty="0" err="1">
                <a:solidFill>
                  <a:srgbClr val="0070C0"/>
                </a:solidFill>
                <a:latin typeface="Arial" panose="020B0604020202020204" pitchFamily="34" charset="0"/>
                <a:cs typeface="Arial" panose="020B0604020202020204" pitchFamily="34" charset="0"/>
              </a:rPr>
              <a:t>samarali</a:t>
            </a:r>
            <a:r>
              <a:rPr lang="ru-RU" sz="3200" b="1" dirty="0">
                <a:solidFill>
                  <a:srgbClr val="0070C0"/>
                </a:solidFill>
                <a:latin typeface="Arial" panose="020B0604020202020204" pitchFamily="34" charset="0"/>
                <a:cs typeface="Arial" panose="020B0604020202020204" pitchFamily="34" charset="0"/>
              </a:rPr>
              <a:t>?</a:t>
            </a:r>
          </a:p>
        </p:txBody>
      </p:sp>
      <p:sp>
        <p:nvSpPr>
          <p:cNvPr id="6" name="Прямоугольник 5"/>
          <p:cNvSpPr/>
          <p:nvPr/>
        </p:nvSpPr>
        <p:spPr>
          <a:xfrm>
            <a:off x="1847528" y="5114948"/>
            <a:ext cx="8184232" cy="1041247"/>
          </a:xfrm>
          <a:prstGeom prst="rect">
            <a:avLst/>
          </a:prstGeom>
        </p:spPr>
        <p:txBody>
          <a:bodyPr wrap="square">
            <a:spAutoFit/>
          </a:bodyPr>
          <a:lstStyle/>
          <a:p>
            <a:pPr indent="254000" algn="ctr">
              <a:lnSpc>
                <a:spcPct val="115000"/>
              </a:lnSpc>
              <a:spcAft>
                <a:spcPts val="0"/>
              </a:spcAft>
            </a:pPr>
            <a:r>
              <a:rPr lang="en-US" sz="2800" b="1" dirty="0" err="1">
                <a:latin typeface="Arial" panose="020B0604020202020204" pitchFamily="34" charset="0"/>
                <a:cs typeface="Arial" panose="020B0604020202020204" pitchFamily="34" charset="0"/>
              </a:rPr>
              <a:t>O‘quvchining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xatti-harakatlari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kutilgan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natija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bilan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qiyoslab</a:t>
            </a:r>
            <a:r>
              <a:rPr lang="en-US" sz="2800" b="1" dirty="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berilgan</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80838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271464" y="1202116"/>
            <a:ext cx="10390263" cy="4154984"/>
          </a:xfrm>
          <a:prstGeom prst="rect">
            <a:avLst/>
          </a:prstGeom>
        </p:spPr>
        <p:txBody>
          <a:bodyPr wrap="square">
            <a:spAutoFit/>
          </a:bodyPr>
          <a:lstStyle/>
          <a:p>
            <a:r>
              <a:rPr lang="en-US" sz="8800" b="1" dirty="0" err="1" smtClean="0">
                <a:solidFill>
                  <a:srgbClr val="076F3D"/>
                </a:solidFill>
                <a:latin typeface="Century Gothic" panose="020B0502020202020204" pitchFamily="34" charset="0"/>
                <a:ea typeface="Times New Roman" panose="02020603050405020304" pitchFamily="18" charset="0"/>
              </a:rPr>
              <a:t>Formativ</a:t>
            </a:r>
            <a:r>
              <a:rPr lang="en-US" sz="8800" b="1" dirty="0" smtClean="0">
                <a:solidFill>
                  <a:srgbClr val="076F3D"/>
                </a:solidFill>
                <a:latin typeface="Century Gothic" panose="020B0502020202020204" pitchFamily="34" charset="0"/>
                <a:ea typeface="Times New Roman" panose="02020603050405020304" pitchFamily="18" charset="0"/>
              </a:rPr>
              <a:t> </a:t>
            </a:r>
          </a:p>
          <a:p>
            <a:r>
              <a:rPr lang="en-US" sz="8800" b="1" dirty="0" err="1" smtClean="0">
                <a:solidFill>
                  <a:srgbClr val="076F3D"/>
                </a:solidFill>
                <a:latin typeface="Century Gothic" panose="020B0502020202020204" pitchFamily="34" charset="0"/>
                <a:ea typeface="Times New Roman" panose="02020603050405020304" pitchFamily="18" charset="0"/>
              </a:rPr>
              <a:t>baholash</a:t>
            </a:r>
            <a:r>
              <a:rPr lang="en-US" sz="8800" b="1" dirty="0" smtClean="0">
                <a:solidFill>
                  <a:srgbClr val="076F3D"/>
                </a:solidFill>
                <a:latin typeface="Century Gothic" panose="020B0502020202020204" pitchFamily="34" charset="0"/>
                <a:ea typeface="Times New Roman" panose="02020603050405020304" pitchFamily="18" charset="0"/>
              </a:rPr>
              <a:t> </a:t>
            </a:r>
          </a:p>
          <a:p>
            <a:r>
              <a:rPr lang="en-US" sz="8800" b="1" dirty="0" err="1" smtClean="0">
                <a:solidFill>
                  <a:srgbClr val="076F3D"/>
                </a:solidFill>
                <a:latin typeface="Century Gothic" panose="020B0502020202020204" pitchFamily="34" charset="0"/>
                <a:ea typeface="Times New Roman" panose="02020603050405020304" pitchFamily="18" charset="0"/>
              </a:rPr>
              <a:t>vositalari</a:t>
            </a:r>
            <a:endParaRPr lang="ru-RU" sz="8800" dirty="0">
              <a:solidFill>
                <a:srgbClr val="076F3D"/>
              </a:solidFill>
              <a:latin typeface="Century Gothic" panose="020B0502020202020204" pitchFamily="34" charset="0"/>
            </a:endParaRPr>
          </a:p>
        </p:txBody>
      </p:sp>
      <p:pic>
        <p:nvPicPr>
          <p:cNvPr id="9218" name="Picture 2" descr="https://www.kindpng.com/picc/m/366-3664388_assessments-png-transparent-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2492896"/>
            <a:ext cx="3863752" cy="305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580836"/>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1384" y="1268760"/>
            <a:ext cx="10873208" cy="5488682"/>
          </a:xfrm>
          <a:prstGeom prst="rect">
            <a:avLst/>
          </a:prstGeom>
        </p:spPr>
        <p:txBody>
          <a:bodyPr wrap="square">
            <a:spAutoFit/>
          </a:bodyPr>
          <a:lstStyle/>
          <a:p>
            <a:pPr>
              <a:lnSpc>
                <a:spcPct val="150000"/>
              </a:lnSpc>
              <a:spcAft>
                <a:spcPts val="800"/>
              </a:spcAft>
            </a:pPr>
            <a:r>
              <a:rPr lang="en-US" sz="2400" dirty="0" err="1" smtClean="0">
                <a:latin typeface="Arial" panose="020B0604020202020204" pitchFamily="34" charset="0"/>
                <a:ea typeface="Calibri" panose="020F0502020204030204" pitchFamily="34" charset="0"/>
                <a:cs typeface="Arial" panose="020B0604020202020204" pitchFamily="34" charset="0"/>
              </a:rPr>
              <a:t>O‘quvchi</a:t>
            </a:r>
            <a:r>
              <a:rPr lang="ru-RU" sz="2400" dirty="0" err="1" smtClean="0">
                <a:latin typeface="Arial" panose="020B0604020202020204" pitchFamily="34" charset="0"/>
                <a:ea typeface="Calibri" panose="020F0502020204030204" pitchFamily="34" charset="0"/>
                <a:cs typeface="Arial" panose="020B0604020202020204" pitchFamily="34" charset="0"/>
              </a:rPr>
              <a:t>larning</a:t>
            </a:r>
            <a:r>
              <a:rPr lang="ru-RU" sz="2400" dirty="0" smtClean="0">
                <a:latin typeface="Arial" panose="020B0604020202020204" pitchFamily="34" charset="0"/>
                <a:ea typeface="Calibri" panose="020F0502020204030204" pitchFamily="34" charset="0"/>
                <a:cs typeface="Arial" panose="020B0604020202020204" pitchFamily="34" charset="0"/>
              </a:rPr>
              <a:t> </a:t>
            </a:r>
            <a:r>
              <a:rPr lang="ru-RU" sz="2400" dirty="0" err="1">
                <a:latin typeface="Arial" panose="020B0604020202020204" pitchFamily="34" charset="0"/>
                <a:ea typeface="Calibri" panose="020F0502020204030204" pitchFamily="34" charset="0"/>
                <a:cs typeface="Arial" panose="020B0604020202020204" pitchFamily="34" charset="0"/>
              </a:rPr>
              <a:t>uy</a:t>
            </a: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err="1">
                <a:latin typeface="Arial" panose="020B0604020202020204" pitchFamily="34" charset="0"/>
                <a:ea typeface="Calibri" panose="020F0502020204030204" pitchFamily="34" charset="0"/>
                <a:cs typeface="Arial" panose="020B0604020202020204" pitchFamily="34" charset="0"/>
              </a:rPr>
              <a:t>vazifalari</a:t>
            </a:r>
            <a:r>
              <a:rPr lang="ru-RU" sz="2400" dirty="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bajargan</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ru-RU" sz="2400" dirty="0" err="1" smtClean="0">
                <a:latin typeface="Arial" panose="020B0604020202020204" pitchFamily="34" charset="0"/>
                <a:ea typeface="Calibri" panose="020F0502020204030204" pitchFamily="34" charset="0"/>
                <a:cs typeface="Arial" panose="020B0604020202020204" pitchFamily="34" charset="0"/>
              </a:rPr>
              <a:t>testlaridan</a:t>
            </a:r>
            <a:r>
              <a:rPr lang="ru-RU" sz="2400" dirty="0" smtClean="0">
                <a:latin typeface="Arial" panose="020B0604020202020204" pitchFamily="34" charset="0"/>
                <a:ea typeface="Calibri" panose="020F0502020204030204" pitchFamily="34" charset="0"/>
                <a:cs typeface="Arial" panose="020B0604020202020204" pitchFamily="34" charset="0"/>
              </a:rPr>
              <a:t> </a:t>
            </a:r>
            <a:r>
              <a:rPr lang="ru-RU" sz="2400" b="1" dirty="0" err="1" smtClean="0">
                <a:latin typeface="Arial" panose="020B0604020202020204" pitchFamily="34" charset="0"/>
                <a:ea typeface="Calibri" panose="020F0502020204030204" pitchFamily="34" charset="0"/>
                <a:cs typeface="Arial" panose="020B0604020202020204" pitchFamily="34" charset="0"/>
              </a:rPr>
              <a:t>ko</a:t>
            </a:r>
            <a:r>
              <a:rPr lang="en-US" sz="2400" b="1" dirty="0" smtClean="0">
                <a:latin typeface="Arial" panose="020B0604020202020204" pitchFamily="34" charset="0"/>
                <a:ea typeface="Calibri" panose="020F0502020204030204" pitchFamily="34" charset="0"/>
                <a:cs typeface="Arial" panose="020B0604020202020204" pitchFamily="34" charset="0"/>
              </a:rPr>
              <a:t>‘</a:t>
            </a:r>
            <a:r>
              <a:rPr lang="ru-RU" sz="2400" b="1" dirty="0" smtClean="0">
                <a:latin typeface="Arial" panose="020B0604020202020204" pitchFamily="34" charset="0"/>
                <a:ea typeface="Calibri" panose="020F0502020204030204" pitchFamily="34" charset="0"/>
                <a:cs typeface="Arial" panose="020B0604020202020204" pitchFamily="34" charset="0"/>
              </a:rPr>
              <a:t>p </a:t>
            </a:r>
            <a:r>
              <a:rPr lang="ru-RU" sz="2400" b="1" dirty="0" err="1" smtClean="0">
                <a:latin typeface="Arial" panose="020B0604020202020204" pitchFamily="34" charset="0"/>
                <a:ea typeface="Calibri" panose="020F0502020204030204" pitchFamily="34" charset="0"/>
                <a:cs typeface="Arial" panose="020B0604020202020204" pitchFamily="34" charset="0"/>
              </a:rPr>
              <a:t>ma</a:t>
            </a:r>
            <a:r>
              <a:rPr lang="en-US" sz="2400" b="1" dirty="0" smtClean="0">
                <a:latin typeface="Arial" panose="020B0604020202020204" pitchFamily="34" charset="0"/>
                <a:ea typeface="Calibri" panose="020F0502020204030204" pitchFamily="34" charset="0"/>
                <a:cs typeface="Arial" panose="020B0604020202020204" pitchFamily="34" charset="0"/>
              </a:rPr>
              <a:t>’</a:t>
            </a:r>
            <a:r>
              <a:rPr lang="ru-RU" sz="2400" b="1" dirty="0" err="1" smtClean="0">
                <a:latin typeface="Arial" panose="020B0604020202020204" pitchFamily="34" charset="0"/>
                <a:ea typeface="Calibri" panose="020F0502020204030204" pitchFamily="34" charset="0"/>
                <a:cs typeface="Arial" panose="020B0604020202020204" pitchFamily="34" charset="0"/>
              </a:rPr>
              <a:t>lumotlarni</a:t>
            </a:r>
            <a:r>
              <a:rPr lang="ru-RU" sz="2400" b="1" dirty="0" smtClean="0">
                <a:latin typeface="Arial" panose="020B0604020202020204" pitchFamily="34" charset="0"/>
                <a:ea typeface="Calibri" panose="020F0502020204030204" pitchFamily="34" charset="0"/>
                <a:cs typeface="Arial" panose="020B0604020202020204" pitchFamily="34" charset="0"/>
              </a:rPr>
              <a:t> o</a:t>
            </a:r>
            <a:r>
              <a:rPr lang="en-US" sz="2400" b="1" dirty="0" smtClean="0">
                <a:latin typeface="Arial" panose="020B0604020202020204" pitchFamily="34" charset="0"/>
                <a:ea typeface="Calibri" panose="020F0502020204030204" pitchFamily="34" charset="0"/>
                <a:cs typeface="Arial" panose="020B0604020202020204" pitchFamily="34" charset="0"/>
              </a:rPr>
              <a:t>‘</a:t>
            </a:r>
            <a:r>
              <a:rPr lang="ru-RU" sz="2400" b="1" dirty="0" err="1" smtClean="0">
                <a:latin typeface="Arial" panose="020B0604020202020204" pitchFamily="34" charset="0"/>
                <a:ea typeface="Calibri" panose="020F0502020204030204" pitchFamily="34" charset="0"/>
                <a:cs typeface="Arial" panose="020B0604020202020204" pitchFamily="34" charset="0"/>
              </a:rPr>
              <a:t>rganish</a:t>
            </a:r>
            <a:r>
              <a:rPr lang="ru-RU" sz="2400" b="1" dirty="0" smtClean="0">
                <a:latin typeface="Arial" panose="020B0604020202020204" pitchFamily="34" charset="0"/>
                <a:ea typeface="Calibri" panose="020F0502020204030204" pitchFamily="34" charset="0"/>
                <a:cs typeface="Arial" panose="020B0604020202020204" pitchFamily="34" charset="0"/>
              </a:rPr>
              <a:t> </a:t>
            </a:r>
            <a:r>
              <a:rPr lang="ru-RU" sz="2400" b="1" dirty="0" err="1" smtClean="0">
                <a:latin typeface="Arial" panose="020B0604020202020204" pitchFamily="34" charset="0"/>
                <a:ea typeface="Calibri" panose="020F0502020204030204" pitchFamily="34" charset="0"/>
                <a:cs typeface="Arial" panose="020B0604020202020204" pitchFamily="34" charset="0"/>
              </a:rPr>
              <a:t>mumkin</a:t>
            </a:r>
            <a:r>
              <a:rPr lang="ru-RU" sz="2400" b="1" dirty="0" smtClean="0">
                <a:latin typeface="Arial" panose="020B0604020202020204" pitchFamily="34" charset="0"/>
                <a:ea typeface="Calibri" panose="020F0502020204030204" pitchFamily="34" charset="0"/>
                <a:cs typeface="Arial" panose="020B0604020202020204" pitchFamily="34" charset="0"/>
              </a:rPr>
              <a:t>. </a:t>
            </a:r>
            <a:r>
              <a:rPr lang="ru-RU" sz="2400" dirty="0" smtClean="0">
                <a:latin typeface="Arial" panose="020B0604020202020204" pitchFamily="34" charset="0"/>
                <a:ea typeface="Calibri" panose="020F0502020204030204" pitchFamily="34" charset="0"/>
                <a:cs typeface="Arial" panose="020B0604020202020204" pitchFamily="34" charset="0"/>
              </a:rPr>
              <a:t>O</a:t>
            </a:r>
            <a:r>
              <a:rPr lang="en-US" sz="2400" dirty="0" smtClean="0">
                <a:latin typeface="Arial" panose="020B0604020202020204" pitchFamily="34" charset="0"/>
                <a:ea typeface="Calibri" panose="020F0502020204030204" pitchFamily="34" charset="0"/>
                <a:cs typeface="Arial" panose="020B0604020202020204" pitchFamily="34" charset="0"/>
              </a:rPr>
              <a:t>‘</a:t>
            </a:r>
            <a:r>
              <a:rPr lang="ru-RU" sz="2400" dirty="0" err="1" smtClean="0">
                <a:latin typeface="Arial" panose="020B0604020202020204" pitchFamily="34" charset="0"/>
                <a:ea typeface="Calibri" panose="020F0502020204030204" pitchFamily="34" charset="0"/>
                <a:cs typeface="Arial" panose="020B0604020202020204" pitchFamily="34" charset="0"/>
              </a:rPr>
              <a:t>qituvchilar</a:t>
            </a:r>
            <a:r>
              <a:rPr lang="ru-RU"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o‘quvchi</a:t>
            </a:r>
            <a:r>
              <a:rPr lang="ru-RU" sz="2400" dirty="0" err="1" smtClean="0">
                <a:latin typeface="Arial" panose="020B0604020202020204" pitchFamily="34" charset="0"/>
                <a:ea typeface="Calibri" panose="020F0502020204030204" pitchFamily="34" charset="0"/>
                <a:cs typeface="Arial" panose="020B0604020202020204" pitchFamily="34" charset="0"/>
              </a:rPr>
              <a:t>lar</a:t>
            </a:r>
            <a:r>
              <a:rPr lang="ru-RU" sz="2400" dirty="0" smtClean="0">
                <a:latin typeface="Arial" panose="020B0604020202020204" pitchFamily="34" charset="0"/>
                <a:ea typeface="Calibri" panose="020F0502020204030204" pitchFamily="34" charset="0"/>
                <a:cs typeface="Arial" panose="020B0604020202020204" pitchFamily="34" charset="0"/>
              </a:rPr>
              <a:t> </a:t>
            </a:r>
            <a:r>
              <a:rPr lang="ru-RU" sz="2400" dirty="0" err="1">
                <a:latin typeface="Arial" panose="020B0604020202020204" pitchFamily="34" charset="0"/>
                <a:ea typeface="Calibri" panose="020F0502020204030204" pitchFamily="34" charset="0"/>
                <a:cs typeface="Arial" panose="020B0604020202020204" pitchFamily="34" charset="0"/>
              </a:rPr>
              <a:t>ishini</a:t>
            </a: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err="1">
                <a:latin typeface="Arial" panose="020B0604020202020204" pitchFamily="34" charset="0"/>
                <a:ea typeface="Calibri" panose="020F0502020204030204" pitchFamily="34" charset="0"/>
                <a:cs typeface="Arial" panose="020B0604020202020204" pitchFamily="34" charset="0"/>
              </a:rPr>
              <a:t>tahlil</a:t>
            </a: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err="1" smtClean="0">
                <a:latin typeface="Arial" panose="020B0604020202020204" pitchFamily="34" charset="0"/>
                <a:ea typeface="Calibri" panose="020F0502020204030204" pitchFamily="34" charset="0"/>
                <a:cs typeface="Arial" panose="020B0604020202020204" pitchFamily="34" charset="0"/>
              </a:rPr>
              <a:t>qilishda</a:t>
            </a: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err="1">
                <a:latin typeface="Arial" panose="020B0604020202020204" pitchFamily="34" charset="0"/>
                <a:ea typeface="Calibri" panose="020F0502020204030204" pitchFamily="34" charset="0"/>
                <a:cs typeface="Arial" panose="020B0604020202020204" pitchFamily="34" charset="0"/>
              </a:rPr>
              <a:t>ular</a:t>
            </a: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err="1" smtClean="0">
                <a:latin typeface="Arial" panose="020B0604020202020204" pitchFamily="34" charset="0"/>
                <a:ea typeface="Calibri" panose="020F0502020204030204" pitchFamily="34" charset="0"/>
                <a:cs typeface="Arial" panose="020B0604020202020204" pitchFamily="34" charset="0"/>
              </a:rPr>
              <a:t>quyidagilar</a:t>
            </a:r>
            <a:r>
              <a:rPr lang="ru-RU" sz="2400" dirty="0" smtClean="0">
                <a:latin typeface="Arial" panose="020B0604020202020204" pitchFamily="34" charset="0"/>
                <a:ea typeface="Calibri" panose="020F0502020204030204" pitchFamily="34" charset="0"/>
                <a:cs typeface="Arial" panose="020B0604020202020204" pitchFamily="34" charset="0"/>
              </a:rPr>
              <a:t> </a:t>
            </a:r>
            <a:r>
              <a:rPr lang="ru-RU" sz="2400" dirty="0" err="1" smtClean="0">
                <a:latin typeface="Arial" panose="020B0604020202020204" pitchFamily="34" charset="0"/>
                <a:ea typeface="Calibri" panose="020F0502020204030204" pitchFamily="34" charset="0"/>
                <a:cs typeface="Arial" panose="020B0604020202020204" pitchFamily="34" charset="0"/>
              </a:rPr>
              <a:t>haqida</a:t>
            </a:r>
            <a:r>
              <a:rPr lang="ru-RU"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ma’lumotga</a:t>
            </a:r>
            <a:r>
              <a:rPr lang="ru-RU" sz="2400" dirty="0" smtClean="0">
                <a:latin typeface="Arial" panose="020B0604020202020204" pitchFamily="34" charset="0"/>
                <a:ea typeface="Calibri" panose="020F0502020204030204" pitchFamily="34" charset="0"/>
                <a:cs typeface="Arial" panose="020B0604020202020204" pitchFamily="34" charset="0"/>
              </a:rPr>
              <a:t> </a:t>
            </a:r>
            <a:r>
              <a:rPr lang="ru-RU" sz="2400" dirty="0" err="1">
                <a:latin typeface="Arial" panose="020B0604020202020204" pitchFamily="34" charset="0"/>
                <a:ea typeface="Calibri" panose="020F0502020204030204" pitchFamily="34" charset="0"/>
                <a:cs typeface="Arial" panose="020B0604020202020204" pitchFamily="34" charset="0"/>
              </a:rPr>
              <a:t>ega</a:t>
            </a: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err="1" smtClean="0">
                <a:latin typeface="Arial" panose="020B0604020202020204" pitchFamily="34" charset="0"/>
                <a:ea typeface="Calibri" panose="020F0502020204030204" pitchFamily="34" charset="0"/>
                <a:cs typeface="Arial" panose="020B0604020202020204" pitchFamily="34" charset="0"/>
              </a:rPr>
              <a:t>bo</a:t>
            </a:r>
            <a:r>
              <a:rPr lang="en-US" sz="2400" dirty="0" smtClean="0">
                <a:latin typeface="Arial" panose="020B0604020202020204" pitchFamily="34" charset="0"/>
                <a:ea typeface="Calibri" panose="020F0502020204030204" pitchFamily="34" charset="0"/>
                <a:cs typeface="Arial" panose="020B0604020202020204" pitchFamily="34" charset="0"/>
              </a:rPr>
              <a:t>‘</a:t>
            </a:r>
            <a:r>
              <a:rPr lang="ru-RU" sz="2400" dirty="0" err="1" smtClean="0">
                <a:latin typeface="Arial" panose="020B0604020202020204" pitchFamily="34" charset="0"/>
                <a:ea typeface="Calibri" panose="020F0502020204030204" pitchFamily="34" charset="0"/>
                <a:cs typeface="Arial" panose="020B0604020202020204" pitchFamily="34" charset="0"/>
              </a:rPr>
              <a:t>ladilar</a:t>
            </a:r>
            <a:r>
              <a:rPr lang="ru-RU" sz="2400" dirty="0">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800"/>
              </a:spcAft>
            </a:pPr>
            <a:r>
              <a:rPr lang="ru-RU" sz="2400" dirty="0">
                <a:latin typeface="Arial" panose="020B0604020202020204" pitchFamily="34" charset="0"/>
                <a:ea typeface="Calibri" panose="020F0502020204030204" pitchFamily="34" charset="0"/>
                <a:cs typeface="Arial" panose="020B0604020202020204" pitchFamily="34" charset="0"/>
              </a:rPr>
              <a:t> </a:t>
            </a:r>
          </a:p>
          <a:p>
            <a:pPr marL="342900" indent="-342900">
              <a:lnSpc>
                <a:spcPct val="150000"/>
              </a:lnSpc>
              <a:spcAft>
                <a:spcPts val="800"/>
              </a:spcAft>
              <a:buFont typeface="Arial" panose="020B0604020202020204" pitchFamily="34" charset="0"/>
              <a:buChar char="•"/>
            </a:pPr>
            <a:r>
              <a:rPr lang="en-US" sz="2400" b="1" dirty="0" err="1" smtClean="0">
                <a:latin typeface="Arial" panose="020B0604020202020204" pitchFamily="34" charset="0"/>
                <a:ea typeface="Calibri" panose="020F0502020204030204" pitchFamily="34" charset="0"/>
                <a:cs typeface="Arial" panose="020B0604020202020204" pitchFamily="34" charset="0"/>
              </a:rPr>
              <a:t>O‘quvchining</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mavzu</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bo‘yicha</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hozirgi</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bilim</a:t>
            </a:r>
            <a:r>
              <a:rPr lang="en-US" sz="2400" b="1" dirty="0" smtClean="0">
                <a:latin typeface="Arial" panose="020B0604020202020204" pitchFamily="34" charset="0"/>
                <a:ea typeface="Calibri" panose="020F0502020204030204" pitchFamily="34" charset="0"/>
                <a:cs typeface="Arial" panose="020B0604020202020204" pitchFamily="34" charset="0"/>
              </a:rPr>
              <a:t> </a:t>
            </a:r>
            <a:br>
              <a:rPr lang="en-US" sz="2400" b="1" dirty="0" smtClean="0">
                <a:latin typeface="Arial" panose="020B0604020202020204" pitchFamily="34" charset="0"/>
                <a:ea typeface="Calibri" panose="020F0502020204030204" pitchFamily="34" charset="0"/>
                <a:cs typeface="Arial" panose="020B0604020202020204" pitchFamily="34" charset="0"/>
              </a:rPr>
            </a:br>
            <a:r>
              <a:rPr lang="en-US" sz="2400" b="1" dirty="0" err="1" smtClean="0">
                <a:latin typeface="Arial" panose="020B0604020202020204" pitchFamily="34" charset="0"/>
                <a:ea typeface="Calibri" panose="020F0502020204030204" pitchFamily="34" charset="0"/>
                <a:cs typeface="Arial" panose="020B0604020202020204" pitchFamily="34" charset="0"/>
              </a:rPr>
              <a:t>va</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ko‘nikmalari</a:t>
            </a:r>
            <a:r>
              <a:rPr lang="en-US" sz="2400" b="1" dirty="0" smtClean="0">
                <a:latin typeface="Arial" panose="020B0604020202020204" pitchFamily="34" charset="0"/>
                <a:ea typeface="Calibri" panose="020F0502020204030204" pitchFamily="34" charset="0"/>
                <a:cs typeface="Arial" panose="020B0604020202020204" pitchFamily="34" charset="0"/>
              </a:rPr>
              <a:t>;</a:t>
            </a:r>
            <a:endParaRPr lang="ru-RU" sz="2400" b="1"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spcAft>
                <a:spcPts val="800"/>
              </a:spcAft>
              <a:buFont typeface="Arial" panose="020B0604020202020204" pitchFamily="34" charset="0"/>
              <a:buChar char="•"/>
            </a:pPr>
            <a:r>
              <a:rPr lang="en-US" sz="2400" b="1" dirty="0" err="1" smtClean="0">
                <a:latin typeface="Arial" panose="020B0604020202020204" pitchFamily="34" charset="0"/>
                <a:ea typeface="Calibri" panose="020F0502020204030204" pitchFamily="34" charset="0"/>
                <a:cs typeface="Arial" panose="020B0604020202020204" pitchFamily="34" charset="0"/>
              </a:rPr>
              <a:t>Kuchli</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va</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zaif</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tomonlari</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o‘rganish</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uslublari</a:t>
            </a:r>
            <a:r>
              <a:rPr lang="en-US" sz="2400" b="1" dirty="0" smtClean="0">
                <a:latin typeface="Arial" panose="020B0604020202020204" pitchFamily="34" charset="0"/>
                <a:ea typeface="Calibri" panose="020F0502020204030204" pitchFamily="34" charset="0"/>
                <a:cs typeface="Arial" panose="020B0604020202020204" pitchFamily="34" charset="0"/>
              </a:rPr>
              <a:t>;</a:t>
            </a:r>
            <a:endParaRPr lang="ru-RU" sz="2400" b="1"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spcAft>
                <a:spcPts val="800"/>
              </a:spcAft>
              <a:buFont typeface="Arial" panose="020B0604020202020204" pitchFamily="34" charset="0"/>
              <a:buChar char="•"/>
            </a:pPr>
            <a:r>
              <a:rPr lang="ru-RU" sz="2400" b="1" dirty="0" err="1" smtClean="0">
                <a:latin typeface="Arial" panose="020B0604020202020204" pitchFamily="34" charset="0"/>
                <a:ea typeface="Calibri" panose="020F0502020204030204" pitchFamily="34" charset="0"/>
                <a:cs typeface="Arial" panose="020B0604020202020204" pitchFamily="34" charset="0"/>
              </a:rPr>
              <a:t>Qo</a:t>
            </a:r>
            <a:r>
              <a:rPr lang="en-US" sz="2400" b="1" dirty="0" smtClean="0">
                <a:latin typeface="Arial" panose="020B0604020202020204" pitchFamily="34" charset="0"/>
                <a:ea typeface="Calibri" panose="020F0502020204030204" pitchFamily="34" charset="0"/>
                <a:cs typeface="Arial" panose="020B0604020202020204" pitchFamily="34" charset="0"/>
              </a:rPr>
              <a:t>‘</a:t>
            </a:r>
            <a:r>
              <a:rPr lang="ru-RU" sz="2400" b="1" dirty="0" err="1" smtClean="0">
                <a:latin typeface="Arial" panose="020B0604020202020204" pitchFamily="34" charset="0"/>
                <a:ea typeface="Calibri" panose="020F0502020204030204" pitchFamily="34" charset="0"/>
                <a:cs typeface="Arial" panose="020B0604020202020204" pitchFamily="34" charset="0"/>
              </a:rPr>
              <a:t>shimcha</a:t>
            </a:r>
            <a:r>
              <a:rPr lang="ru-RU" sz="2400" b="1" dirty="0" smtClean="0">
                <a:latin typeface="Arial" panose="020B0604020202020204" pitchFamily="34" charset="0"/>
                <a:ea typeface="Calibri" panose="020F0502020204030204" pitchFamily="34" charset="0"/>
                <a:cs typeface="Arial" panose="020B0604020202020204" pitchFamily="34" charset="0"/>
              </a:rPr>
              <a:t> </a:t>
            </a:r>
            <a:r>
              <a:rPr lang="ru-RU" sz="2400" b="1" dirty="0" err="1">
                <a:latin typeface="Arial" panose="020B0604020202020204" pitchFamily="34" charset="0"/>
                <a:ea typeface="Calibri" panose="020F0502020204030204" pitchFamily="34" charset="0"/>
                <a:cs typeface="Arial" panose="020B0604020202020204" pitchFamily="34" charset="0"/>
              </a:rPr>
              <a:t>yoki</a:t>
            </a:r>
            <a:r>
              <a:rPr lang="ru-RU" sz="2400" b="1" dirty="0">
                <a:latin typeface="Arial" panose="020B0604020202020204" pitchFamily="34" charset="0"/>
                <a:ea typeface="Calibri" panose="020F0502020204030204" pitchFamily="34" charset="0"/>
                <a:cs typeface="Arial" panose="020B0604020202020204" pitchFamily="34" charset="0"/>
              </a:rPr>
              <a:t> </a:t>
            </a:r>
            <a:r>
              <a:rPr lang="ru-RU" sz="2400" b="1" dirty="0" err="1">
                <a:latin typeface="Arial" panose="020B0604020202020204" pitchFamily="34" charset="0"/>
                <a:ea typeface="Calibri" panose="020F0502020204030204" pitchFamily="34" charset="0"/>
                <a:cs typeface="Arial" panose="020B0604020202020204" pitchFamily="34" charset="0"/>
              </a:rPr>
              <a:t>maxsus</a:t>
            </a:r>
            <a:r>
              <a:rPr lang="ru-RU" sz="2400" b="1" dirty="0">
                <a:latin typeface="Arial" panose="020B0604020202020204" pitchFamily="34" charset="0"/>
                <a:ea typeface="Calibri" panose="020F0502020204030204" pitchFamily="34" charset="0"/>
                <a:cs typeface="Arial" panose="020B0604020202020204" pitchFamily="34" charset="0"/>
              </a:rPr>
              <a:t> </a:t>
            </a:r>
            <a:r>
              <a:rPr lang="ru-RU" sz="2400" b="1" dirty="0" err="1">
                <a:latin typeface="Arial" panose="020B0604020202020204" pitchFamily="34" charset="0"/>
                <a:ea typeface="Calibri" panose="020F0502020204030204" pitchFamily="34" charset="0"/>
                <a:cs typeface="Arial" panose="020B0604020202020204" pitchFamily="34" charset="0"/>
              </a:rPr>
              <a:t>yordam</a:t>
            </a:r>
            <a:r>
              <a:rPr lang="ru-RU" sz="2400" b="1" dirty="0">
                <a:latin typeface="Arial" panose="020B0604020202020204" pitchFamily="34" charset="0"/>
                <a:ea typeface="Calibri" panose="020F0502020204030204" pitchFamily="34" charset="0"/>
                <a:cs typeface="Arial" panose="020B0604020202020204" pitchFamily="34" charset="0"/>
              </a:rPr>
              <a:t> </a:t>
            </a:r>
            <a:r>
              <a:rPr lang="ru-RU" sz="2400" b="1" dirty="0" err="1" smtClean="0">
                <a:latin typeface="Arial" panose="020B0604020202020204" pitchFamily="34" charset="0"/>
                <a:ea typeface="Calibri" panose="020F0502020204030204" pitchFamily="34" charset="0"/>
                <a:cs typeface="Arial" panose="020B0604020202020204" pitchFamily="34" charset="0"/>
              </a:rPr>
              <a:t>kerak</a:t>
            </a:r>
            <a:r>
              <a:rPr lang="en-US" sz="2400" b="1" dirty="0" smtClean="0">
                <a:latin typeface="Arial" panose="020B0604020202020204" pitchFamily="34" charset="0"/>
                <a:ea typeface="Calibri" panose="020F0502020204030204" pitchFamily="34" charset="0"/>
                <a:cs typeface="Arial" panose="020B0604020202020204" pitchFamily="34" charset="0"/>
              </a:rPr>
              <a:t> </a:t>
            </a:r>
            <a:br>
              <a:rPr lang="en-US" sz="2400" b="1" dirty="0" smtClean="0">
                <a:latin typeface="Arial" panose="020B0604020202020204" pitchFamily="34" charset="0"/>
                <a:ea typeface="Calibri" panose="020F0502020204030204" pitchFamily="34" charset="0"/>
                <a:cs typeface="Arial" panose="020B0604020202020204" pitchFamily="34" charset="0"/>
              </a:rPr>
            </a:br>
            <a:r>
              <a:rPr lang="en-US" sz="2400" b="1" dirty="0" err="1" smtClean="0">
                <a:latin typeface="Arial" panose="020B0604020202020204" pitchFamily="34" charset="0"/>
                <a:ea typeface="Calibri" panose="020F0502020204030204" pitchFamily="34" charset="0"/>
                <a:cs typeface="Arial" panose="020B0604020202020204" pitchFamily="34" charset="0"/>
              </a:rPr>
              <a:t>yoki</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kerakmasligi</a:t>
            </a:r>
            <a:r>
              <a:rPr lang="en-US" sz="2400" b="1" dirty="0">
                <a:latin typeface="Arial" panose="020B0604020202020204" pitchFamily="34" charset="0"/>
                <a:ea typeface="Calibri" panose="020F0502020204030204" pitchFamily="34" charset="0"/>
                <a:cs typeface="Arial" panose="020B0604020202020204" pitchFamily="34" charset="0"/>
              </a:rPr>
              <a:t>.</a:t>
            </a:r>
            <a:endParaRPr lang="ru-RU" sz="2400" b="1" dirty="0">
              <a:latin typeface="Arial" panose="020B0604020202020204" pitchFamily="34" charset="0"/>
              <a:ea typeface="Calibri" panose="020F0502020204030204" pitchFamily="34" charset="0"/>
              <a:cs typeface="Arial" panose="020B0604020202020204" pitchFamily="34" charset="0"/>
            </a:endParaRPr>
          </a:p>
        </p:txBody>
      </p:sp>
      <p:pic>
        <p:nvPicPr>
          <p:cNvPr id="10242" name="Picture 2" descr="https://cdna.4imprint.co.uk/prod/extras/702498L/79688/7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200" y="2636912"/>
            <a:ext cx="3933056" cy="393305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151784" y="301350"/>
            <a:ext cx="8040216" cy="584775"/>
          </a:xfrm>
          <a:prstGeom prst="rect">
            <a:avLst/>
          </a:prstGeom>
          <a:solidFill>
            <a:srgbClr val="E73822"/>
          </a:solidFill>
        </p:spPr>
        <p:txBody>
          <a:bodyPr wrap="square">
            <a:spAutoFit/>
          </a:bodyPr>
          <a:lstStyle/>
          <a:p>
            <a:pPr>
              <a:spcAft>
                <a:spcPts val="800"/>
              </a:spcAft>
            </a:pPr>
            <a:r>
              <a:rPr lang="en-US" sz="32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O‘QUVCHILAR ISHINI TAHLIL QILISH</a:t>
            </a:r>
            <a:endPar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327269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Question answer Vectors &amp; Illustrations for Free Download | Freepi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28" t="10552" r="16542" b="7677"/>
          <a:stretch/>
        </p:blipFill>
        <p:spPr bwMode="auto">
          <a:xfrm>
            <a:off x="8589276" y="2924944"/>
            <a:ext cx="3602724"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7368" y="1556792"/>
            <a:ext cx="11017224" cy="4524315"/>
          </a:xfrm>
          <a:prstGeom prst="rect">
            <a:avLst/>
          </a:prstGeom>
        </p:spPr>
        <p:txBody>
          <a:bodyPr wrap="square">
            <a:spAutoFit/>
          </a:bodyPr>
          <a:lstStyle/>
          <a:p>
            <a:pPr>
              <a:lnSpc>
                <a:spcPct val="200000"/>
              </a:lnSpc>
            </a:pPr>
            <a:r>
              <a:rPr lang="en-US" sz="2400" dirty="0" err="1" smtClean="0">
                <a:latin typeface="Arial" panose="020B0604020202020204" pitchFamily="34" charset="0"/>
                <a:ea typeface="Calibri" panose="020F0502020204030204" pitchFamily="34" charset="0"/>
                <a:cs typeface="Arial" panose="020B0604020202020204" pitchFamily="34" charset="0"/>
              </a:rPr>
              <a:t>Strategik</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savol</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berish</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usuli</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individual, </a:t>
            </a:r>
            <a:r>
              <a:rPr lang="en-US" sz="2400" b="1" dirty="0" err="1">
                <a:solidFill>
                  <a:srgbClr val="C00000"/>
                </a:solidFill>
                <a:latin typeface="Arial" panose="020B0604020202020204" pitchFamily="34" charset="0"/>
                <a:ea typeface="Calibri" panose="020F0502020204030204" pitchFamily="34" charset="0"/>
                <a:cs typeface="Arial" panose="020B0604020202020204" pitchFamily="34" charset="0"/>
              </a:rPr>
              <a:t>kichik</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C00000"/>
                </a:solidFill>
                <a:latin typeface="Arial" panose="020B0604020202020204" pitchFamily="34" charset="0"/>
                <a:ea typeface="Calibri" panose="020F0502020204030204" pitchFamily="34" charset="0"/>
                <a:cs typeface="Arial" panose="020B0604020202020204" pitchFamily="34" charset="0"/>
              </a:rPr>
              <a:t>guruhlar</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C00000"/>
                </a:solidFill>
                <a:latin typeface="Arial" panose="020B0604020202020204" pitchFamily="34" charset="0"/>
                <a:ea typeface="Calibri" panose="020F0502020204030204" pitchFamily="34" charset="0"/>
                <a:cs typeface="Arial" panose="020B0604020202020204" pitchFamily="34" charset="0"/>
              </a:rPr>
              <a:t>yoki</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C00000"/>
                </a:solidFill>
                <a:latin typeface="Arial" panose="020B0604020202020204" pitchFamily="34" charset="0"/>
                <a:ea typeface="Calibri" panose="020F0502020204030204" pitchFamily="34" charset="0"/>
                <a:cs typeface="Arial" panose="020B0604020202020204" pitchFamily="34" charset="0"/>
              </a:rPr>
              <a:t>butun</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C00000"/>
                </a:solidFill>
                <a:latin typeface="Arial" panose="020B0604020202020204" pitchFamily="34" charset="0"/>
                <a:ea typeface="Calibri" panose="020F0502020204030204" pitchFamily="34" charset="0"/>
                <a:cs typeface="Arial" panose="020B0604020202020204" pitchFamily="34" charset="0"/>
              </a:rPr>
              <a:t>sinf</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C00000"/>
                </a:solidFill>
                <a:latin typeface="Arial" panose="020B0604020202020204" pitchFamily="34" charset="0"/>
                <a:ea typeface="Calibri" panose="020F0502020204030204" pitchFamily="34" charset="0"/>
                <a:cs typeface="Arial" panose="020B0604020202020204" pitchFamily="34" charset="0"/>
              </a:rPr>
              <a:t>bilan</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qo‘llanilishi</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mumkin</a:t>
            </a:r>
            <a:r>
              <a:rPr lang="en-US" sz="2400" dirty="0">
                <a:latin typeface="Arial" panose="020B0604020202020204" pitchFamily="34" charset="0"/>
                <a:ea typeface="Calibri" panose="020F0502020204030204" pitchFamily="34" charset="0"/>
                <a:cs typeface="Arial" panose="020B0604020202020204" pitchFamily="34" charset="0"/>
              </a:rPr>
              <a:t>. </a:t>
            </a:r>
            <a:endParaRPr lang="en-US" sz="2400" dirty="0" smtClean="0">
              <a:latin typeface="Arial" panose="020B0604020202020204" pitchFamily="34" charset="0"/>
              <a:ea typeface="Calibri" panose="020F0502020204030204" pitchFamily="34" charset="0"/>
              <a:cs typeface="Arial" panose="020B0604020202020204" pitchFamily="34" charset="0"/>
            </a:endParaRPr>
          </a:p>
          <a:p>
            <a:pPr>
              <a:lnSpc>
                <a:spcPct val="200000"/>
              </a:lnSpc>
            </a:pP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200000"/>
              </a:lnSpc>
            </a:pPr>
            <a:r>
              <a:rPr lang="en-US" sz="2400" dirty="0" err="1" smtClean="0">
                <a:latin typeface="Arial" panose="020B0604020202020204" pitchFamily="34" charset="0"/>
                <a:ea typeface="Calibri" panose="020F0502020204030204" pitchFamily="34" charset="0"/>
                <a:cs typeface="Arial" panose="020B0604020202020204" pitchFamily="34" charset="0"/>
              </a:rPr>
              <a:t>Samarali</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formativ</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baholash</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strategiyalari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o‘quvchilardan</a:t>
            </a:r>
            <a:r>
              <a:rPr lang="en-US" sz="2400" dirty="0" smtClean="0">
                <a:latin typeface="Arial" panose="020B0604020202020204" pitchFamily="34" charset="0"/>
                <a:ea typeface="Calibri" panose="020F0502020204030204" pitchFamily="34" charset="0"/>
                <a:cs typeface="Arial" panose="020B0604020202020204" pitchFamily="34" charset="0"/>
              </a:rPr>
              <a:t> </a:t>
            </a:r>
          </a:p>
          <a:p>
            <a:pPr>
              <a:lnSpc>
                <a:spcPct val="200000"/>
              </a:lnSpc>
            </a:pPr>
            <a:r>
              <a:rPr lang="en-US" sz="24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"NIMA UCHUN" </a:t>
            </a:r>
            <a:r>
              <a:rPr lang="en-US" sz="2400" dirty="0" err="1">
                <a:latin typeface="Arial" panose="020B0604020202020204" pitchFamily="34" charset="0"/>
                <a:ea typeface="Calibri" panose="020F0502020204030204" pitchFamily="34" charset="0"/>
                <a:cs typeface="Arial" panose="020B0604020202020204" pitchFamily="34" charset="0"/>
              </a:rPr>
              <a:t>va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"QANDAY QILIB" </a:t>
            </a:r>
            <a:r>
              <a:rPr lang="en-US" sz="2400" dirty="0" err="1">
                <a:latin typeface="Arial" panose="020B0604020202020204" pitchFamily="34" charset="0"/>
                <a:ea typeface="Calibri" panose="020F0502020204030204" pitchFamily="34" charset="0"/>
                <a:cs typeface="Arial" panose="020B0604020202020204" pitchFamily="34" charset="0"/>
              </a:rPr>
              <a:t>kabi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puxta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o‘ylangan</a:t>
            </a:r>
            <a:r>
              <a:rPr lang="en-US" sz="2400" dirty="0">
                <a:latin typeface="Arial" panose="020B0604020202020204" pitchFamily="34" charset="0"/>
                <a:ea typeface="Calibri" panose="020F0502020204030204" pitchFamily="34" charset="0"/>
                <a:cs typeface="Arial" panose="020B0604020202020204" pitchFamily="34" charset="0"/>
              </a:rPr>
              <a:t>, </a:t>
            </a:r>
            <a:endParaRPr lang="en-US" sz="2400" dirty="0" smtClean="0">
              <a:latin typeface="Arial" panose="020B0604020202020204" pitchFamily="34" charset="0"/>
              <a:ea typeface="Calibri" panose="020F0502020204030204" pitchFamily="34" charset="0"/>
              <a:cs typeface="Arial" panose="020B0604020202020204" pitchFamily="34" charset="0"/>
            </a:endParaRPr>
          </a:p>
          <a:p>
            <a:pPr>
              <a:lnSpc>
                <a:spcPct val="200000"/>
              </a:lnSpc>
            </a:pPr>
            <a:r>
              <a:rPr lang="en-US" sz="2400" dirty="0" err="1" smtClean="0">
                <a:latin typeface="Arial" panose="020B0604020202020204" pitchFamily="34" charset="0"/>
                <a:ea typeface="Calibri" panose="020F0502020204030204" pitchFamily="34" charset="0"/>
                <a:cs typeface="Arial" panose="020B0604020202020204" pitchFamily="34" charset="0"/>
              </a:rPr>
              <a:t>yuqori</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darajadagi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savollarga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javob</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berishni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o‘z</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ichiga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oladi</a:t>
            </a:r>
            <a:r>
              <a:rPr lang="en-US" sz="2400" dirty="0">
                <a:latin typeface="Arial" panose="020B0604020202020204" pitchFamily="34" charset="0"/>
                <a:ea typeface="Calibri" panose="020F050202020403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
        <p:nvSpPr>
          <p:cNvPr id="5" name="Прямоугольник 4"/>
          <p:cNvSpPr/>
          <p:nvPr/>
        </p:nvSpPr>
        <p:spPr>
          <a:xfrm>
            <a:off x="3575720" y="301350"/>
            <a:ext cx="8616280" cy="584775"/>
          </a:xfrm>
          <a:prstGeom prst="rect">
            <a:avLst/>
          </a:prstGeom>
          <a:solidFill>
            <a:srgbClr val="D62E2B"/>
          </a:solidFill>
        </p:spPr>
        <p:txBody>
          <a:bodyPr wrap="square">
            <a:spAutoFit/>
          </a:bodyPr>
          <a:lstStyle/>
          <a:p>
            <a:pPr>
              <a:spcAft>
                <a:spcPts val="800"/>
              </a:spcAft>
            </a:pPr>
            <a:r>
              <a:rPr lang="en-US" sz="32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STRATEGIK SAVOLLAR BERISH USULI</a:t>
            </a:r>
            <a:endParaRPr lang="ru-RU" sz="32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2006364"/>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ast clock Vectors &amp; Illustrations for Free Download |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12" y="3135212"/>
            <a:ext cx="4838278" cy="37227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51384" y="3911498"/>
            <a:ext cx="7416824" cy="2513509"/>
          </a:xfrm>
          <a:prstGeom prst="rect">
            <a:avLst/>
          </a:prstGeom>
        </p:spPr>
        <p:txBody>
          <a:bodyPr wrap="square">
            <a:spAutoFit/>
          </a:bodyPr>
          <a:lstStyle/>
          <a:p>
            <a:pPr>
              <a:lnSpc>
                <a:spcPct val="150000"/>
              </a:lnSpc>
              <a:spcAft>
                <a:spcPts val="800"/>
              </a:spcAft>
            </a:pPr>
            <a:r>
              <a:rPr lang="en-US" sz="2400" b="1" dirty="0" smtClean="0">
                <a:solidFill>
                  <a:srgbClr val="2C5373"/>
                </a:solidFill>
                <a:latin typeface="Arial" panose="020B0604020202020204" pitchFamily="34" charset="0"/>
                <a:ea typeface="Calibri" panose="020F0502020204030204" pitchFamily="34" charset="0"/>
                <a:cs typeface="Arial" panose="020B0604020202020204" pitchFamily="34" charset="0"/>
              </a:rPr>
              <a:t>NATIJADA . . . </a:t>
            </a:r>
          </a:p>
          <a:p>
            <a:pPr>
              <a:lnSpc>
                <a:spcPct val="150000"/>
              </a:lnSpc>
              <a:spcAft>
                <a:spcPts val="800"/>
              </a:spcAft>
            </a:pPr>
            <a:r>
              <a:rPr lang="en-US" sz="2400" dirty="0" err="1" smtClean="0">
                <a:latin typeface="Arial" panose="020B0604020202020204" pitchFamily="34" charset="0"/>
                <a:ea typeface="Calibri" panose="020F0502020204030204" pitchFamily="34" charset="0"/>
                <a:cs typeface="Arial" panose="020B0604020202020204" pitchFamily="34" charset="0"/>
              </a:rPr>
              <a:t>o‘qituvchi</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o‘quvchilarning</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dars</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davomida</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o‘rganganlari</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aniqlashtirish</a:t>
            </a:r>
            <a:r>
              <a:rPr lang="en-US" sz="2400" b="1" dirty="0" smtClean="0">
                <a:latin typeface="Arial" panose="020B0604020202020204" pitchFamily="34" charset="0"/>
                <a:ea typeface="Calibri" panose="020F0502020204030204" pitchFamily="34" charset="0"/>
                <a:cs typeface="Arial" panose="020B0604020202020204" pitchFamily="34" charset="0"/>
              </a:rPr>
              <a:t>,</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o‘z</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faoliyatini</a:t>
            </a:r>
            <a:r>
              <a:rPr lang="en-US" sz="2400" dirty="0" smtClean="0">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800"/>
              </a:spcAft>
            </a:pPr>
            <a:r>
              <a:rPr lang="en-US" sz="2400" b="1" dirty="0" err="1" smtClean="0">
                <a:latin typeface="Arial" panose="020B0604020202020204" pitchFamily="34" charset="0"/>
                <a:ea typeface="Calibri" panose="020F0502020204030204" pitchFamily="34" charset="0"/>
                <a:cs typeface="Arial" panose="020B0604020202020204" pitchFamily="34" charset="0"/>
              </a:rPr>
              <a:t>rejalashtirish</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imkoniyati</a:t>
            </a:r>
            <a:r>
              <a:rPr lang="en-US" sz="2400" dirty="0" err="1" smtClean="0">
                <a:latin typeface="Arial" panose="020B0604020202020204" pitchFamily="34" charset="0"/>
                <a:ea typeface="Calibri" panose="020F0502020204030204" pitchFamily="34" charset="0"/>
                <a:cs typeface="Arial" panose="020B0604020202020204" pitchFamily="34" charset="0"/>
              </a:rPr>
              <a:t>ga</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ega</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bo‘ladi</a:t>
            </a:r>
            <a:r>
              <a:rPr lang="en-US" sz="2400" dirty="0" smtClean="0">
                <a:latin typeface="Arial" panose="020B0604020202020204" pitchFamily="34" charset="0"/>
                <a:ea typeface="Calibri" panose="020F0502020204030204" pitchFamily="34" charset="0"/>
                <a:cs typeface="Arial" panose="020B0604020202020204" pitchFamily="34" charset="0"/>
              </a:rPr>
              <a:t>.</a:t>
            </a:r>
            <a:endParaRPr lang="ru-RU" sz="2400" dirty="0">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p:cNvSpPr/>
          <p:nvPr/>
        </p:nvSpPr>
        <p:spPr>
          <a:xfrm>
            <a:off x="551384" y="1599138"/>
            <a:ext cx="11233248" cy="1754326"/>
          </a:xfrm>
          <a:prstGeom prst="rect">
            <a:avLst/>
          </a:prstGeom>
        </p:spPr>
        <p:txBody>
          <a:bodyPr wrap="square">
            <a:spAutoFit/>
          </a:bodyPr>
          <a:lstStyle/>
          <a:p>
            <a:pPr>
              <a:lnSpc>
                <a:spcPct val="150000"/>
              </a:lnSpc>
              <a:spcAft>
                <a:spcPts val="800"/>
              </a:spcAft>
            </a:pPr>
            <a:r>
              <a:rPr lang="en-US" sz="2400" dirty="0" err="1" smtClean="0">
                <a:latin typeface="Arial" panose="020B0604020202020204" pitchFamily="34" charset="0"/>
                <a:ea typeface="Calibri" panose="020F0502020204030204" pitchFamily="34" charset="0"/>
                <a:cs typeface="Arial" panose="020B0604020202020204" pitchFamily="34" charset="0"/>
              </a:rPr>
              <a:t>Ushbu</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strategiya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yordamida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o‘quvchilarning</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har</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biri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b="1" dirty="0">
                <a:latin typeface="Arial" panose="020B0604020202020204" pitchFamily="34" charset="0"/>
                <a:ea typeface="Calibri" panose="020F0502020204030204" pitchFamily="34" charset="0"/>
                <a:cs typeface="Arial" panose="020B0604020202020204" pitchFamily="34" charset="0"/>
              </a:rPr>
              <a:t>30 </a:t>
            </a:r>
            <a:r>
              <a:rPr lang="en-US" sz="2400" b="1" dirty="0" err="1">
                <a:latin typeface="Arial" panose="020B0604020202020204" pitchFamily="34" charset="0"/>
                <a:ea typeface="Calibri" panose="020F0502020204030204" pitchFamily="34" charset="0"/>
                <a:cs typeface="Arial" panose="020B0604020202020204" pitchFamily="34" charset="0"/>
              </a:rPr>
              <a:t>soniyagacha</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vaqt</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davomida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darsda</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o‘rgangan</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narsalari</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to‘g‘risida</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navbatma-navbat</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gapirib</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berishadi</a:t>
            </a:r>
            <a:r>
              <a:rPr lang="en-US" sz="2400" dirty="0">
                <a:latin typeface="Arial" panose="020B0604020202020204" pitchFamily="34" charset="0"/>
                <a:ea typeface="Calibri" panose="020F0502020204030204" pitchFamily="34" charset="0"/>
                <a:cs typeface="Arial" panose="020B0604020202020204" pitchFamily="34" charset="0"/>
              </a:rPr>
              <a:t>. </a:t>
            </a:r>
          </a:p>
        </p:txBody>
      </p:sp>
      <p:sp>
        <p:nvSpPr>
          <p:cNvPr id="5" name="Прямоугольник 4"/>
          <p:cNvSpPr/>
          <p:nvPr/>
        </p:nvSpPr>
        <p:spPr>
          <a:xfrm>
            <a:off x="6023992" y="301350"/>
            <a:ext cx="6168008" cy="584775"/>
          </a:xfrm>
          <a:prstGeom prst="rect">
            <a:avLst/>
          </a:prstGeom>
          <a:solidFill>
            <a:srgbClr val="2C5373"/>
          </a:solidFill>
        </p:spPr>
        <p:txBody>
          <a:bodyPr wrap="square">
            <a:spAutoFit/>
          </a:bodyPr>
          <a:lstStyle/>
          <a:p>
            <a:pPr>
              <a:spcAft>
                <a:spcPts val="800"/>
              </a:spcAft>
            </a:pPr>
            <a:r>
              <a:rPr lang="en-US" sz="32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30 SONIYALI ULASHISH </a:t>
            </a:r>
            <a:endParaRPr lang="ru-RU" sz="32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5588180"/>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tomer review evaluation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5547"/>
          <a:stretch/>
        </p:blipFill>
        <p:spPr bwMode="auto">
          <a:xfrm>
            <a:off x="6966452" y="3284984"/>
            <a:ext cx="5225548" cy="34422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51384" y="1506546"/>
            <a:ext cx="8496944" cy="4380686"/>
          </a:xfrm>
          <a:prstGeom prst="rect">
            <a:avLst/>
          </a:prstGeom>
        </p:spPr>
        <p:txBody>
          <a:bodyPr wrap="square">
            <a:spAutoFit/>
          </a:bodyPr>
          <a:lstStyle/>
          <a:p>
            <a:pPr>
              <a:lnSpc>
                <a:spcPct val="150000"/>
              </a:lnSpc>
              <a:spcAft>
                <a:spcPts val="800"/>
              </a:spcAft>
            </a:pPr>
            <a:r>
              <a:rPr lang="en-US" sz="2800" dirty="0" err="1" smtClean="0">
                <a:latin typeface="Arial" panose="020B0604020202020204" pitchFamily="34" charset="0"/>
                <a:ea typeface="Calibri" panose="020F0502020204030204" pitchFamily="34" charset="0"/>
                <a:cs typeface="Arial" panose="020B0604020202020204" pitchFamily="34" charset="0"/>
              </a:rPr>
              <a:t>Siz</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ilgari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bilmagan</a:t>
            </a:r>
            <a:r>
              <a:rPr lang="en-US" sz="2800" b="1" dirty="0">
                <a:latin typeface="Arial" panose="020B0604020202020204" pitchFamily="34" charset="0"/>
                <a:ea typeface="Calibri" panose="020F0502020204030204" pitchFamily="34" charset="0"/>
                <a:cs typeface="Arial" panose="020B0604020202020204" pitchFamily="34" charset="0"/>
              </a:rPr>
              <a:t> 3 ta </a:t>
            </a:r>
            <a:r>
              <a:rPr lang="en-US" sz="2800" b="1" dirty="0" err="1" smtClean="0">
                <a:latin typeface="Arial" panose="020B0604020202020204" pitchFamily="34" charset="0"/>
                <a:ea typeface="Calibri" panose="020F0502020204030204" pitchFamily="34" charset="0"/>
                <a:cs typeface="Arial" panose="020B0604020202020204" pitchFamily="34" charset="0"/>
              </a:rPr>
              <a:t>narsa</a:t>
            </a:r>
            <a:endParaRPr lang="en-US" sz="2800" b="1" dirty="0" smtClean="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endParaRPr lang="ru-RU" sz="28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2800" dirty="0" err="1">
                <a:latin typeface="Arial" panose="020B0604020202020204" pitchFamily="34" charset="0"/>
                <a:ea typeface="Calibri" panose="020F0502020204030204" pitchFamily="34" charset="0"/>
                <a:cs typeface="Arial" panose="020B0604020202020204" pitchFamily="34" charset="0"/>
              </a:rPr>
              <a:t>Mavzu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bo‘yicha</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sizni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hayratda</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qoldirgan</a:t>
            </a:r>
            <a:r>
              <a:rPr lang="en-US" sz="2800" b="1" dirty="0">
                <a:latin typeface="Arial" panose="020B0604020202020204" pitchFamily="34" charset="0"/>
                <a:ea typeface="Calibri" panose="020F0502020204030204" pitchFamily="34" charset="0"/>
                <a:cs typeface="Arial" panose="020B0604020202020204" pitchFamily="34" charset="0"/>
              </a:rPr>
              <a:t> 2 </a:t>
            </a:r>
            <a:r>
              <a:rPr lang="en-US" sz="2800" b="1" dirty="0" err="1" smtClean="0">
                <a:latin typeface="Arial" panose="020B0604020202020204" pitchFamily="34" charset="0"/>
                <a:ea typeface="Calibri" panose="020F0502020204030204" pitchFamily="34" charset="0"/>
                <a:cs typeface="Arial" panose="020B0604020202020204" pitchFamily="34" charset="0"/>
              </a:rPr>
              <a:t>narsa</a:t>
            </a:r>
            <a:endParaRPr lang="en-US" sz="2800" b="1" dirty="0" smtClean="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endParaRPr lang="ru-RU" sz="28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2800" dirty="0" err="1" smtClean="0">
                <a:latin typeface="Arial" panose="020B0604020202020204" pitchFamily="34" charset="0"/>
                <a:ea typeface="Calibri" panose="020F0502020204030204" pitchFamily="34" charset="0"/>
                <a:cs typeface="Arial" panose="020B0604020202020204" pitchFamily="34" charset="0"/>
              </a:rPr>
              <a:t>O‘rgangan</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narsangiz</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smtClean="0">
                <a:latin typeface="Arial" panose="020B0604020202020204" pitchFamily="34" charset="0"/>
                <a:ea typeface="Calibri" panose="020F0502020204030204" pitchFamily="34" charset="0"/>
                <a:cs typeface="Arial" panose="020B0604020202020204" pitchFamily="34" charset="0"/>
              </a:rPr>
              <a:t>yordamida</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2800" b="1" dirty="0" err="1" smtClean="0">
                <a:latin typeface="Arial" panose="020B0604020202020204" pitchFamily="34" charset="0"/>
                <a:ea typeface="Calibri" panose="020F0502020204030204" pitchFamily="34" charset="0"/>
                <a:cs typeface="Arial" panose="020B0604020202020204" pitchFamily="34" charset="0"/>
              </a:rPr>
              <a:t>amalga</a:t>
            </a:r>
            <a:r>
              <a:rPr lang="en-US" sz="2800" b="1" dirty="0" smtClean="0">
                <a:latin typeface="Arial" panose="020B0604020202020204" pitchFamily="34" charset="0"/>
                <a:ea typeface="Calibri" panose="020F0502020204030204" pitchFamily="34" charset="0"/>
                <a:cs typeface="Arial" panose="020B0604020202020204" pitchFamily="34" charset="0"/>
              </a:rPr>
              <a:t> </a:t>
            </a:r>
            <a:r>
              <a:rPr lang="en-US" sz="2800" b="1" dirty="0" err="1" smtClean="0">
                <a:latin typeface="Arial" panose="020B0604020202020204" pitchFamily="34" charset="0"/>
                <a:ea typeface="Calibri" panose="020F0502020204030204" pitchFamily="34" charset="0"/>
                <a:cs typeface="Arial" panose="020B0604020202020204" pitchFamily="34" charset="0"/>
              </a:rPr>
              <a:t>oshirmoqchi</a:t>
            </a:r>
            <a:r>
              <a:rPr lang="en-US" sz="2800" b="1" dirty="0" smtClean="0">
                <a:latin typeface="Arial" panose="020B0604020202020204" pitchFamily="34" charset="0"/>
                <a:ea typeface="Calibri" panose="020F0502020204030204" pitchFamily="34" charset="0"/>
                <a:cs typeface="Arial" panose="020B0604020202020204" pitchFamily="34" charset="0"/>
              </a:rPr>
              <a:t> </a:t>
            </a:r>
            <a:r>
              <a:rPr lang="en-US" sz="2800" b="1" dirty="0" err="1" smtClean="0">
                <a:latin typeface="Arial" panose="020B0604020202020204" pitchFamily="34" charset="0"/>
                <a:ea typeface="Calibri" panose="020F0502020204030204" pitchFamily="34" charset="0"/>
                <a:cs typeface="Arial" panose="020B0604020202020204" pitchFamily="34" charset="0"/>
              </a:rPr>
              <a:t>bo‘lgan</a:t>
            </a:r>
            <a:r>
              <a:rPr lang="en-US" sz="2800" b="1" dirty="0" smtClean="0">
                <a:latin typeface="Arial" panose="020B0604020202020204" pitchFamily="34" charset="0"/>
                <a:ea typeface="Calibri" panose="020F0502020204030204" pitchFamily="34" charset="0"/>
                <a:cs typeface="Arial" panose="020B0604020202020204" pitchFamily="34" charset="0"/>
              </a:rPr>
              <a:t> 1 </a:t>
            </a:r>
            <a:r>
              <a:rPr lang="en-US" sz="2800" b="1" dirty="0" err="1">
                <a:latin typeface="Arial" panose="020B0604020202020204" pitchFamily="34" charset="0"/>
                <a:ea typeface="Calibri" panose="020F0502020204030204" pitchFamily="34" charset="0"/>
                <a:cs typeface="Arial" panose="020B0604020202020204" pitchFamily="34" charset="0"/>
              </a:rPr>
              <a:t>narsa</a:t>
            </a:r>
            <a:endParaRPr lang="ru-RU" sz="2800" b="1" dirty="0">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p:cNvSpPr/>
          <p:nvPr/>
        </p:nvSpPr>
        <p:spPr>
          <a:xfrm>
            <a:off x="8688288" y="301350"/>
            <a:ext cx="3503712" cy="707886"/>
          </a:xfrm>
          <a:prstGeom prst="rect">
            <a:avLst/>
          </a:prstGeom>
          <a:solidFill>
            <a:schemeClr val="accent5">
              <a:lumMod val="75000"/>
            </a:schemeClr>
          </a:solidFill>
        </p:spPr>
        <p:txBody>
          <a:bodyPr wrap="square">
            <a:spAutoFit/>
          </a:bodyPr>
          <a:lstStyle/>
          <a:p>
            <a:pPr>
              <a:spcAft>
                <a:spcPts val="800"/>
              </a:spcAft>
            </a:pPr>
            <a:r>
              <a:rPr lang="en-US" sz="4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3-2-1 USULI </a:t>
            </a:r>
            <a:endParaRPr lang="ru-RU" sz="4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23276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BB093B6-3A67-4251-8A8A-6DDC1CF2BD04}"/>
              </a:ext>
            </a:extLst>
          </p:cNvPr>
          <p:cNvSpPr/>
          <p:nvPr/>
        </p:nvSpPr>
        <p:spPr>
          <a:xfrm>
            <a:off x="467153" y="2684206"/>
            <a:ext cx="7491309" cy="1569660"/>
          </a:xfrm>
          <a:prstGeom prst="rect">
            <a:avLst/>
          </a:prstGeom>
        </p:spPr>
        <p:txBody>
          <a:bodyPr wrap="square">
            <a:spAutoFit/>
          </a:bodyPr>
          <a:lstStyle/>
          <a:p>
            <a:pPr algn="ctr"/>
            <a:r>
              <a:rPr lang="en-US" sz="4800" b="1" dirty="0" smtClean="0">
                <a:solidFill>
                  <a:srgbClr val="002060"/>
                </a:solidFill>
                <a:latin typeface="Century Gothic" panose="020B0502020202020204" pitchFamily="34" charset="0"/>
                <a:cs typeface="Arial" panose="020B0604020202020204" pitchFamily="34" charset="0"/>
              </a:rPr>
              <a:t>NEGA O‘QUVCHILARNI BAHOLASH KERAK</a:t>
            </a:r>
            <a:r>
              <a:rPr lang="en-US" sz="4800" b="1" dirty="0">
                <a:solidFill>
                  <a:srgbClr val="002060"/>
                </a:solidFill>
                <a:latin typeface="Century Gothic" panose="020B0502020202020204" pitchFamily="34" charset="0"/>
                <a:cs typeface="Arial" panose="020B0604020202020204" pitchFamily="34" charset="0"/>
              </a:rPr>
              <a:t>? </a:t>
            </a:r>
          </a:p>
        </p:txBody>
      </p:sp>
      <p:pic>
        <p:nvPicPr>
          <p:cNvPr id="6146" name="Picture 2" descr="Can thoughts a non physical thing be able to manifest themselves in  reality, please somebody give me advice. : Tulpas">
            <a:extLst>
              <a:ext uri="{FF2B5EF4-FFF2-40B4-BE49-F238E27FC236}">
                <a16:creationId xmlns:a16="http://schemas.microsoft.com/office/drawing/2014/main" id="{AEABD91B-2C5A-4865-86A4-96BBA038D7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80" b="23862"/>
          <a:stretch/>
        </p:blipFill>
        <p:spPr bwMode="auto">
          <a:xfrm>
            <a:off x="8894665" y="98323"/>
            <a:ext cx="2425792" cy="24221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nfused vector image | Portfolio design, Vector illustration, Royalty free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802" y="2635127"/>
            <a:ext cx="1463697" cy="351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096430"/>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6858000"/>
          </a:xfrm>
          <a:prstGeom prst="rect">
            <a:avLst/>
          </a:prstGeom>
          <a:solidFill>
            <a:srgbClr val="E5D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35360" y="117693"/>
            <a:ext cx="8496944" cy="6740307"/>
          </a:xfrm>
          <a:prstGeom prst="rect">
            <a:avLst/>
          </a:prstGeom>
        </p:spPr>
        <p:txBody>
          <a:bodyPr wrap="square">
            <a:spAutoFit/>
          </a:bodyPr>
          <a:lstStyle/>
          <a:p>
            <a:pPr marL="571500" indent="-571500">
              <a:lnSpc>
                <a:spcPct val="200000"/>
              </a:lnSpc>
              <a:buFont typeface="Wingdings" panose="05000000000000000000" pitchFamily="2" charset="2"/>
              <a:buChar char="v"/>
            </a:pPr>
            <a:r>
              <a:rPr lang="en-US" sz="3600" b="1" dirty="0" err="1" smtClean="0">
                <a:latin typeface="Arial" panose="020B0604020202020204" pitchFamily="34" charset="0"/>
                <a:cs typeface="Arial" panose="020B0604020202020204" pitchFamily="34" charset="0"/>
              </a:rPr>
              <a:t>To‘rtta</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burchak</a:t>
            </a:r>
            <a:endParaRPr lang="en-US" sz="3600" b="1" dirty="0" smtClean="0">
              <a:latin typeface="Arial" panose="020B0604020202020204" pitchFamily="34" charset="0"/>
              <a:cs typeface="Arial" panose="020B0604020202020204" pitchFamily="34" charset="0"/>
            </a:endParaRPr>
          </a:p>
          <a:p>
            <a:pPr marL="571500" indent="-571500">
              <a:lnSpc>
                <a:spcPct val="200000"/>
              </a:lnSpc>
              <a:buFont typeface="Wingdings" panose="05000000000000000000" pitchFamily="2" charset="2"/>
              <a:buChar char="v"/>
            </a:pPr>
            <a:r>
              <a:rPr lang="en-US" sz="3600" b="1" dirty="0" smtClean="0">
                <a:latin typeface="Arial" panose="020B0604020202020204" pitchFamily="34" charset="0"/>
                <a:cs typeface="Arial" panose="020B0604020202020204" pitchFamily="34" charset="0"/>
              </a:rPr>
              <a:t>Bosh </a:t>
            </a:r>
            <a:r>
              <a:rPr lang="en-US" sz="3600" b="1" dirty="0" err="1" smtClean="0">
                <a:latin typeface="Arial" panose="020B0604020202020204" pitchFamily="34" charset="0"/>
                <a:cs typeface="Arial" panose="020B0604020202020204" pitchFamily="34" charset="0"/>
              </a:rPr>
              <a:t>barmoq</a:t>
            </a:r>
            <a:endParaRPr lang="ru-RU" sz="3600" b="1" dirty="0">
              <a:latin typeface="Arial" panose="020B0604020202020204" pitchFamily="34" charset="0"/>
              <a:cs typeface="Arial" panose="020B0604020202020204" pitchFamily="34" charset="0"/>
            </a:endParaRPr>
          </a:p>
          <a:p>
            <a:pPr marL="571500" indent="-571500">
              <a:lnSpc>
                <a:spcPct val="200000"/>
              </a:lnSpc>
              <a:buFont typeface="Wingdings" panose="05000000000000000000" pitchFamily="2" charset="2"/>
              <a:buChar char="v"/>
            </a:pPr>
            <a:r>
              <a:rPr lang="en-US" sz="3600" b="1" dirty="0" smtClean="0">
                <a:latin typeface="Arial" panose="020B0604020202020204" pitchFamily="34" charset="0"/>
                <a:ea typeface="Calibri" panose="020F0502020204030204" pitchFamily="34" charset="0"/>
                <a:cs typeface="Arial" panose="020B0604020202020204" pitchFamily="34" charset="0"/>
              </a:rPr>
              <a:t>ABC </a:t>
            </a:r>
            <a:r>
              <a:rPr lang="en-US" sz="3600" b="1" dirty="0" err="1">
                <a:latin typeface="Arial" panose="020B0604020202020204" pitchFamily="34" charset="0"/>
                <a:ea typeface="Calibri" panose="020F0502020204030204" pitchFamily="34" charset="0"/>
                <a:cs typeface="Arial" panose="020B0604020202020204" pitchFamily="34" charset="0"/>
              </a:rPr>
              <a:t>aqliy</a:t>
            </a:r>
            <a:r>
              <a:rPr lang="en-US" sz="3600" b="1" dirty="0">
                <a:latin typeface="Arial" panose="020B0604020202020204" pitchFamily="34" charset="0"/>
                <a:ea typeface="Calibri" panose="020F0502020204030204" pitchFamily="34" charset="0"/>
                <a:cs typeface="Arial" panose="020B0604020202020204" pitchFamily="34" charset="0"/>
              </a:rPr>
              <a:t> </a:t>
            </a:r>
            <a:r>
              <a:rPr lang="en-US" sz="3600" b="1" dirty="0" err="1" smtClean="0">
                <a:latin typeface="Arial" panose="020B0604020202020204" pitchFamily="34" charset="0"/>
                <a:ea typeface="Calibri" panose="020F0502020204030204" pitchFamily="34" charset="0"/>
                <a:cs typeface="Arial" panose="020B0604020202020204" pitchFamily="34" charset="0"/>
              </a:rPr>
              <a:t>hujumi</a:t>
            </a:r>
            <a:endParaRPr lang="en-US" sz="3600" b="1" dirty="0" smtClean="0">
              <a:latin typeface="Arial" panose="020B0604020202020204" pitchFamily="34" charset="0"/>
              <a:ea typeface="Calibri" panose="020F0502020204030204" pitchFamily="34" charset="0"/>
              <a:cs typeface="Arial" panose="020B0604020202020204" pitchFamily="34" charset="0"/>
            </a:endParaRPr>
          </a:p>
          <a:p>
            <a:pPr marL="571500" indent="-571500">
              <a:lnSpc>
                <a:spcPct val="200000"/>
              </a:lnSpc>
              <a:buFont typeface="Wingdings" panose="05000000000000000000" pitchFamily="2" charset="2"/>
              <a:buChar char="v"/>
            </a:pPr>
            <a:r>
              <a:rPr lang="en-US" sz="3600" b="1" dirty="0" err="1">
                <a:latin typeface="Arial" panose="020B0604020202020204" pitchFamily="34" charset="0"/>
                <a:cs typeface="Arial" panose="020B0604020202020204" pitchFamily="34" charset="0"/>
              </a:rPr>
              <a:t>Analogiyalar</a:t>
            </a:r>
            <a:r>
              <a:rPr lang="en-US" sz="3600" b="1" dirty="0">
                <a:latin typeface="Arial" panose="020B0604020202020204" pitchFamily="34" charset="0"/>
                <a:cs typeface="Arial" panose="020B0604020202020204" pitchFamily="34" charset="0"/>
              </a:rPr>
              <a:t> </a:t>
            </a:r>
            <a:endParaRPr lang="en-US" sz="3600" b="1" dirty="0" smtClean="0">
              <a:latin typeface="Arial" panose="020B0604020202020204" pitchFamily="34" charset="0"/>
              <a:cs typeface="Arial" panose="020B0604020202020204" pitchFamily="34" charset="0"/>
            </a:endParaRPr>
          </a:p>
          <a:p>
            <a:pPr marL="571500" indent="-571500">
              <a:lnSpc>
                <a:spcPct val="200000"/>
              </a:lnSpc>
              <a:buFont typeface="Wingdings" panose="05000000000000000000" pitchFamily="2" charset="2"/>
              <a:buChar char="v"/>
            </a:pPr>
            <a:r>
              <a:rPr lang="en-US" sz="3600" b="1" dirty="0" err="1">
                <a:latin typeface="Arial" panose="020B0604020202020204" pitchFamily="34" charset="0"/>
                <a:cs typeface="Arial" panose="020B0604020202020204" pitchFamily="34" charset="0"/>
              </a:rPr>
              <a:t>Beshlik</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musht</a:t>
            </a:r>
            <a:r>
              <a:rPr lang="en-US" sz="3600" b="1" dirty="0">
                <a:latin typeface="Arial" panose="020B0604020202020204" pitchFamily="34" charset="0"/>
                <a:cs typeface="Arial" panose="020B0604020202020204" pitchFamily="34" charset="0"/>
              </a:rPr>
              <a:t> </a:t>
            </a:r>
            <a:endParaRPr lang="en-US" sz="3600" b="1" dirty="0" smtClean="0">
              <a:latin typeface="Arial" panose="020B0604020202020204" pitchFamily="34" charset="0"/>
              <a:cs typeface="Arial" panose="020B0604020202020204" pitchFamily="34" charset="0"/>
            </a:endParaRPr>
          </a:p>
          <a:p>
            <a:pPr marL="571500" indent="-571500">
              <a:lnSpc>
                <a:spcPct val="200000"/>
              </a:lnSpc>
              <a:buFont typeface="Wingdings" panose="05000000000000000000" pitchFamily="2" charset="2"/>
              <a:buChar char="v"/>
            </a:pPr>
            <a:r>
              <a:rPr lang="en-US" sz="3600" b="1" dirty="0" err="1" smtClean="0">
                <a:latin typeface="Arial" panose="020B0604020202020204" pitchFamily="34" charset="0"/>
                <a:cs typeface="Arial" panose="020B0604020202020204" pitchFamily="34" charset="0"/>
              </a:rPr>
              <a:t>Svetofor</a:t>
            </a:r>
            <a:endParaRPr lang="ru-RU" sz="3600" b="1" dirty="0">
              <a:latin typeface="Arial" panose="020B0604020202020204" pitchFamily="34" charset="0"/>
              <a:cs typeface="Arial" panose="020B0604020202020204" pitchFamily="34" charset="0"/>
            </a:endParaRPr>
          </a:p>
        </p:txBody>
      </p:sp>
      <p:pic>
        <p:nvPicPr>
          <p:cNvPr id="12292" name="Picture 4" descr="Concept a great idea man shows gesture Royalty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b="8173"/>
          <a:stretch/>
        </p:blipFill>
        <p:spPr bwMode="auto">
          <a:xfrm>
            <a:off x="7608168" y="2117716"/>
            <a:ext cx="4583832" cy="474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74260"/>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7" y="836712"/>
            <a:ext cx="6240694" cy="4680520"/>
          </a:xfrm>
          <a:prstGeom prst="rect">
            <a:avLst/>
          </a:prstGeom>
        </p:spPr>
      </p:pic>
      <p:sp>
        <p:nvSpPr>
          <p:cNvPr id="4" name="Прямоугольник 3"/>
          <p:cNvSpPr/>
          <p:nvPr/>
        </p:nvSpPr>
        <p:spPr>
          <a:xfrm>
            <a:off x="6023992" y="816868"/>
            <a:ext cx="5688632" cy="5078313"/>
          </a:xfrm>
          <a:prstGeom prst="rect">
            <a:avLst/>
          </a:prstGeom>
        </p:spPr>
        <p:txBody>
          <a:bodyPr wrap="square">
            <a:spAutoFit/>
          </a:bodyPr>
          <a:lstStyle/>
          <a:p>
            <a:pPr algn="ctr">
              <a:lnSpc>
                <a:spcPct val="150000"/>
              </a:lnSpc>
            </a:pPr>
            <a:r>
              <a:rPr lang="en-US" sz="5400" b="1" dirty="0" err="1" smtClean="0">
                <a:solidFill>
                  <a:srgbClr val="096574"/>
                </a:solidFill>
                <a:latin typeface="Century Gothic" panose="020B0502020202020204" pitchFamily="34" charset="0"/>
                <a:ea typeface="Times New Roman" panose="02020603050405020304" pitchFamily="18" charset="0"/>
              </a:rPr>
              <a:t>O‘qituvchi</a:t>
            </a:r>
            <a:r>
              <a:rPr lang="en-US" sz="5400" b="1" dirty="0" smtClean="0">
                <a:solidFill>
                  <a:srgbClr val="096574"/>
                </a:solidFill>
                <a:latin typeface="Century Gothic" panose="020B0502020202020204" pitchFamily="34" charset="0"/>
                <a:ea typeface="Times New Roman" panose="02020603050405020304" pitchFamily="18" charset="0"/>
              </a:rPr>
              <a:t> </a:t>
            </a:r>
            <a:r>
              <a:rPr lang="en-US" sz="5400" b="1" dirty="0" err="1" smtClean="0">
                <a:solidFill>
                  <a:srgbClr val="096574"/>
                </a:solidFill>
                <a:latin typeface="Century Gothic" panose="020B0502020202020204" pitchFamily="34" charset="0"/>
                <a:ea typeface="Times New Roman" panose="02020603050405020304" pitchFamily="18" charset="0"/>
              </a:rPr>
              <a:t>quyidagilarga</a:t>
            </a:r>
            <a:r>
              <a:rPr lang="en-US" sz="5400" b="1" dirty="0" smtClean="0">
                <a:solidFill>
                  <a:srgbClr val="096574"/>
                </a:solidFill>
                <a:latin typeface="Century Gothic" panose="020B0502020202020204" pitchFamily="34" charset="0"/>
                <a:ea typeface="Times New Roman" panose="02020603050405020304" pitchFamily="18" charset="0"/>
              </a:rPr>
              <a:t> </a:t>
            </a:r>
            <a:r>
              <a:rPr lang="en-US" sz="5400" b="1" dirty="0" err="1" smtClean="0">
                <a:solidFill>
                  <a:srgbClr val="096574"/>
                </a:solidFill>
                <a:latin typeface="Century Gothic" panose="020B0502020202020204" pitchFamily="34" charset="0"/>
                <a:ea typeface="Times New Roman" panose="02020603050405020304" pitchFamily="18" charset="0"/>
              </a:rPr>
              <a:t>e’tibor</a:t>
            </a:r>
            <a:r>
              <a:rPr lang="en-US" sz="5400" b="1" dirty="0" smtClean="0">
                <a:solidFill>
                  <a:srgbClr val="096574"/>
                </a:solidFill>
                <a:latin typeface="Century Gothic" panose="020B0502020202020204" pitchFamily="34" charset="0"/>
                <a:ea typeface="Times New Roman" panose="02020603050405020304" pitchFamily="18" charset="0"/>
              </a:rPr>
              <a:t> </a:t>
            </a:r>
            <a:r>
              <a:rPr lang="en-US" sz="5400" b="1" dirty="0" err="1" smtClean="0">
                <a:solidFill>
                  <a:srgbClr val="096574"/>
                </a:solidFill>
                <a:latin typeface="Century Gothic" panose="020B0502020202020204" pitchFamily="34" charset="0"/>
                <a:ea typeface="Times New Roman" panose="02020603050405020304" pitchFamily="18" charset="0"/>
              </a:rPr>
              <a:t>qaratishi</a:t>
            </a:r>
            <a:r>
              <a:rPr lang="en-US" sz="5400" b="1" dirty="0" smtClean="0">
                <a:solidFill>
                  <a:srgbClr val="096574"/>
                </a:solidFill>
                <a:latin typeface="Century Gothic" panose="020B0502020202020204" pitchFamily="34" charset="0"/>
                <a:ea typeface="Times New Roman" panose="02020603050405020304" pitchFamily="18" charset="0"/>
              </a:rPr>
              <a:t> </a:t>
            </a:r>
            <a:r>
              <a:rPr lang="en-US" sz="5400" b="1" dirty="0" err="1" smtClean="0">
                <a:solidFill>
                  <a:srgbClr val="096574"/>
                </a:solidFill>
                <a:latin typeface="Century Gothic" panose="020B0502020202020204" pitchFamily="34" charset="0"/>
                <a:ea typeface="Times New Roman" panose="02020603050405020304" pitchFamily="18" charset="0"/>
              </a:rPr>
              <a:t>shart</a:t>
            </a:r>
            <a:r>
              <a:rPr lang="en-US" sz="5400" b="1" dirty="0" smtClean="0">
                <a:solidFill>
                  <a:srgbClr val="096574"/>
                </a:solidFill>
                <a:latin typeface="Century Gothic" panose="020B0502020202020204" pitchFamily="34" charset="0"/>
                <a:ea typeface="Times New Roman" panose="02020603050405020304" pitchFamily="18" charset="0"/>
              </a:rPr>
              <a:t>!</a:t>
            </a:r>
            <a:endParaRPr lang="ru-RU" sz="5400" dirty="0">
              <a:solidFill>
                <a:srgbClr val="096574"/>
              </a:solidFill>
              <a:latin typeface="Century Gothic" panose="020B0502020202020204" pitchFamily="34" charset="0"/>
            </a:endParaRPr>
          </a:p>
        </p:txBody>
      </p:sp>
    </p:spTree>
    <p:extLst>
      <p:ext uri="{BB962C8B-B14F-4D97-AF65-F5344CB8AC3E}">
        <p14:creationId xmlns:p14="http://schemas.microsoft.com/office/powerpoint/2010/main" val="1696208547"/>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Иллюстрация обратной связи с клиентами | Премиум векторы"/>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986" b="6465"/>
          <a:stretch/>
        </p:blipFill>
        <p:spPr bwMode="auto">
          <a:xfrm flipH="1">
            <a:off x="8328248" y="1857249"/>
            <a:ext cx="3863752" cy="481211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95400" y="1412776"/>
            <a:ext cx="9001000" cy="4483279"/>
          </a:xfrm>
          <a:prstGeom prst="rect">
            <a:avLst/>
          </a:prstGeom>
        </p:spPr>
        <p:txBody>
          <a:bodyPr wrap="square">
            <a:spAutoFit/>
          </a:bodyPr>
          <a:lstStyle/>
          <a:p>
            <a:pPr marL="285750" indent="-285750">
              <a:lnSpc>
                <a:spcPct val="150000"/>
              </a:lnSpc>
              <a:spcAft>
                <a:spcPts val="2000"/>
              </a:spcAft>
              <a:buFont typeface="Arial" panose="020B0604020202020204" pitchFamily="34" charset="0"/>
              <a:buChar char="•"/>
            </a:pPr>
            <a:r>
              <a:rPr lang="en-US" sz="2400" dirty="0" err="1">
                <a:latin typeface="Arial" panose="020B0604020202020204" pitchFamily="34" charset="0"/>
                <a:ea typeface="Calibri" panose="020F0502020204030204" pitchFamily="34" charset="0"/>
                <a:cs typeface="Arial" panose="020B0604020202020204" pitchFamily="34" charset="0"/>
              </a:rPr>
              <a:t>Mavzuning</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xususiyati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o‘quvchilarning</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soni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va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mavjud</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imkoniyatlardan</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kelib</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chiqib</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baholanadigan</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o‘quvchilar</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taqsimotini</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amalga</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oshirish</a:t>
            </a:r>
            <a:r>
              <a:rPr lang="en-US" sz="2400" b="1" dirty="0" smtClean="0">
                <a:latin typeface="Arial" panose="020B0604020202020204" pitchFamily="34" charset="0"/>
                <a:ea typeface="Calibri" panose="020F0502020204030204" pitchFamily="34" charset="0"/>
                <a:cs typeface="Arial" panose="020B0604020202020204" pitchFamily="34" charset="0"/>
              </a:rPr>
              <a:t>;</a:t>
            </a:r>
            <a:endParaRPr lang="ru-RU" sz="2400" b="1"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spcAft>
                <a:spcPts val="2000"/>
              </a:spcAft>
              <a:buFont typeface="Arial" panose="020B0604020202020204" pitchFamily="34" charset="0"/>
              <a:buChar char="•"/>
            </a:pPr>
            <a:r>
              <a:rPr lang="en-US" sz="2400" dirty="0" err="1" smtClean="0">
                <a:latin typeface="Arial" panose="020B0604020202020204" pitchFamily="34" charset="0"/>
                <a:ea typeface="Calibri" panose="020F0502020204030204" pitchFamily="34" charset="0"/>
                <a:cs typeface="Arial" panose="020B0604020202020204" pitchFamily="34" charset="0"/>
              </a:rPr>
              <a:t>Formativ</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baholash</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natijalari</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va</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xulosalarini</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o‘zi</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uchun</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muntazam</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qayd</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etib</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borish</a:t>
            </a:r>
            <a:r>
              <a:rPr lang="en-US" sz="2400" dirty="0" err="1">
                <a:latin typeface="Arial" panose="020B0604020202020204" pitchFamily="34" charset="0"/>
                <a:ea typeface="Calibri" panose="020F0502020204030204" pitchFamily="34" charset="0"/>
                <a:cs typeface="Arial" panose="020B0604020202020204" pitchFamily="34" charset="0"/>
              </a:rPr>
              <a:t>;</a:t>
            </a:r>
            <a:endParaRPr lang="en-US" sz="2400" dirty="0" smtClean="0">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spcAft>
                <a:spcPts val="2000"/>
              </a:spcAft>
              <a:buFont typeface="Arial" panose="020B0604020202020204" pitchFamily="34" charset="0"/>
              <a:buChar char="•"/>
            </a:pPr>
            <a:r>
              <a:rPr lang="en-US" sz="2400" dirty="0" err="1" smtClean="0">
                <a:latin typeface="Arial" panose="020B0604020202020204" pitchFamily="34" charset="0"/>
                <a:ea typeface="Calibri" panose="020F0502020204030204" pitchFamily="34" charset="0"/>
                <a:cs typeface="Arial" panose="020B0604020202020204" pitchFamily="34" charset="0"/>
              </a:rPr>
              <a:t>O‘quvchilar</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o‘zlashtirishidagi</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o‘zgarishlar</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smtClean="0">
                <a:latin typeface="Arial" panose="020B0604020202020204" pitchFamily="34" charset="0"/>
                <a:ea typeface="Calibri" panose="020F0502020204030204" pitchFamily="34" charset="0"/>
                <a:cs typeface="Arial" panose="020B0604020202020204" pitchFamily="34" charset="0"/>
              </a:rPr>
              <a:t/>
            </a:r>
            <a:br>
              <a:rPr lang="en-US" sz="2400" b="1" dirty="0" smtClean="0">
                <a:latin typeface="Arial" panose="020B0604020202020204" pitchFamily="34" charset="0"/>
                <a:ea typeface="Calibri" panose="020F0502020204030204" pitchFamily="34" charset="0"/>
                <a:cs typeface="Arial" panose="020B0604020202020204" pitchFamily="34" charset="0"/>
              </a:rPr>
            </a:br>
            <a:r>
              <a:rPr lang="en-US" sz="2400" b="1" dirty="0" err="1" smtClean="0">
                <a:latin typeface="Arial" panose="020B0604020202020204" pitchFamily="34" charset="0"/>
                <a:ea typeface="Calibri" panose="020F0502020204030204" pitchFamily="34" charset="0"/>
                <a:cs typeface="Arial" panose="020B0604020202020204" pitchFamily="34" charset="0"/>
              </a:rPr>
              <a:t>dinamikasini</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kuzatib</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borish</a:t>
            </a:r>
            <a:r>
              <a:rPr lang="en-US" sz="2400" b="1" dirty="0" smtClean="0">
                <a:latin typeface="Arial" panose="020B0604020202020204" pitchFamily="34" charset="0"/>
                <a:ea typeface="Calibri" panose="020F0502020204030204" pitchFamily="34" charset="0"/>
                <a:cs typeface="Arial" panose="020B0604020202020204" pitchFamily="34" charset="0"/>
              </a:rPr>
              <a:t>; </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sp>
        <p:nvSpPr>
          <p:cNvPr id="7" name="Прямоугольник 6"/>
          <p:cNvSpPr/>
          <p:nvPr/>
        </p:nvSpPr>
        <p:spPr>
          <a:xfrm>
            <a:off x="5015880" y="332655"/>
            <a:ext cx="7176120" cy="684000"/>
          </a:xfrm>
          <a:prstGeom prst="rect">
            <a:avLst/>
          </a:prstGeom>
          <a:solidFill>
            <a:srgbClr val="11A668">
              <a:alpha val="40000"/>
            </a:srgbClr>
          </a:solidFill>
        </p:spPr>
        <p:txBody>
          <a:bodyPr wrap="square">
            <a:spAutoFit/>
          </a:bodyPr>
          <a:lstStyle/>
          <a:p>
            <a:pPr algn="ctr">
              <a:lnSpc>
                <a:spcPct val="150000"/>
              </a:lnSpc>
              <a:spcAft>
                <a:spcPts val="1800"/>
              </a:spcAft>
            </a:pPr>
            <a:r>
              <a:rPr lang="en-US" sz="2400" b="1" dirty="0" err="1">
                <a:latin typeface="Century Gothic" panose="020B0502020202020204" pitchFamily="34" charset="0"/>
                <a:ea typeface="Times New Roman" panose="02020603050405020304" pitchFamily="18" charset="0"/>
              </a:rPr>
              <a:t>O‘qituvchi</a:t>
            </a:r>
            <a:r>
              <a:rPr lang="en-US" sz="2400" b="1" dirty="0">
                <a:latin typeface="Century Gothic" panose="020B0502020202020204" pitchFamily="34" charset="0"/>
                <a:ea typeface="Times New Roman" panose="02020603050405020304" pitchFamily="18" charset="0"/>
              </a:rPr>
              <a:t> </a:t>
            </a:r>
            <a:r>
              <a:rPr lang="en-US" sz="2400" b="1" dirty="0" err="1" smtClean="0">
                <a:latin typeface="Century Gothic" panose="020B0502020202020204" pitchFamily="34" charset="0"/>
                <a:ea typeface="Times New Roman" panose="02020603050405020304" pitchFamily="18" charset="0"/>
              </a:rPr>
              <a:t>quyidagilarga</a:t>
            </a:r>
            <a:r>
              <a:rPr lang="en-US" sz="2400" b="1" dirty="0" smtClean="0">
                <a:latin typeface="Century Gothic" panose="020B0502020202020204" pitchFamily="34" charset="0"/>
                <a:ea typeface="Times New Roman" panose="02020603050405020304" pitchFamily="18" charset="0"/>
              </a:rPr>
              <a:t> </a:t>
            </a:r>
            <a:r>
              <a:rPr lang="en-US" sz="2400" b="1" dirty="0" err="1">
                <a:latin typeface="Century Gothic" panose="020B0502020202020204" pitchFamily="34" charset="0"/>
                <a:ea typeface="Times New Roman" panose="02020603050405020304" pitchFamily="18" charset="0"/>
              </a:rPr>
              <a:t>e’tibor</a:t>
            </a:r>
            <a:r>
              <a:rPr lang="en-US" sz="2400" b="1" dirty="0">
                <a:latin typeface="Century Gothic" panose="020B0502020202020204" pitchFamily="34" charset="0"/>
                <a:ea typeface="Times New Roman" panose="02020603050405020304" pitchFamily="18" charset="0"/>
              </a:rPr>
              <a:t> </a:t>
            </a:r>
            <a:r>
              <a:rPr lang="en-US" sz="2400" b="1" dirty="0" err="1">
                <a:latin typeface="Century Gothic" panose="020B0502020202020204" pitchFamily="34" charset="0"/>
                <a:ea typeface="Times New Roman" panose="02020603050405020304" pitchFamily="18" charset="0"/>
              </a:rPr>
              <a:t>qaratishi</a:t>
            </a:r>
            <a:r>
              <a:rPr lang="en-US" sz="2400" b="1" dirty="0">
                <a:latin typeface="Century Gothic" panose="020B0502020202020204" pitchFamily="34" charset="0"/>
                <a:ea typeface="Times New Roman" panose="02020603050405020304" pitchFamily="18" charset="0"/>
              </a:rPr>
              <a:t> </a:t>
            </a:r>
            <a:r>
              <a:rPr lang="en-US" sz="2400" b="1" dirty="0" err="1">
                <a:latin typeface="Century Gothic" panose="020B0502020202020204" pitchFamily="34" charset="0"/>
                <a:ea typeface="Times New Roman" panose="02020603050405020304" pitchFamily="18" charset="0"/>
              </a:rPr>
              <a:t>shart</a:t>
            </a:r>
            <a:r>
              <a:rPr lang="en-US" sz="2400" b="1" dirty="0">
                <a:latin typeface="Century Gothic" panose="020B0502020202020204" pitchFamily="34" charset="0"/>
                <a:ea typeface="Times New Roman" panose="02020603050405020304" pitchFamily="18" charset="0"/>
              </a:rPr>
              <a:t>!</a:t>
            </a:r>
            <a:endParaRPr lang="ru-RU" sz="2400" b="1" dirty="0">
              <a:latin typeface="Century Gothic" panose="020B0502020202020204" pitchFamily="34" charset="0"/>
            </a:endParaRPr>
          </a:p>
        </p:txBody>
      </p:sp>
    </p:spTree>
    <p:extLst>
      <p:ext uri="{BB962C8B-B14F-4D97-AF65-F5344CB8AC3E}">
        <p14:creationId xmlns:p14="http://schemas.microsoft.com/office/powerpoint/2010/main" val="2087828805"/>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emium Vector | People play laptops and business elements illustration"/>
          <p:cNvPicPr>
            <a:picLocks noChangeAspect="1" noChangeArrowheads="1"/>
          </p:cNvPicPr>
          <p:nvPr/>
        </p:nvPicPr>
        <p:blipFill rotWithShape="1">
          <a:blip r:embed="rId2">
            <a:extLst>
              <a:ext uri="{28A0092B-C50C-407E-A947-70E740481C1C}">
                <a14:useLocalDpi xmlns:a14="http://schemas.microsoft.com/office/drawing/2010/main" val="0"/>
              </a:ext>
            </a:extLst>
          </a:blip>
          <a:srcRect l="33568"/>
          <a:stretch/>
        </p:blipFill>
        <p:spPr bwMode="auto">
          <a:xfrm flipH="1">
            <a:off x="7320136" y="1586259"/>
            <a:ext cx="4871864" cy="527174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3352" y="1124744"/>
            <a:ext cx="8792515" cy="5293757"/>
          </a:xfrm>
          <a:prstGeom prst="rect">
            <a:avLst/>
          </a:prstGeom>
        </p:spPr>
        <p:txBody>
          <a:bodyPr wrap="square">
            <a:spAutoFit/>
          </a:bodyPr>
          <a:lstStyle/>
          <a:p>
            <a:pPr marL="285750" indent="-285750">
              <a:lnSpc>
                <a:spcPct val="150000"/>
              </a:lnSpc>
              <a:spcAft>
                <a:spcPts val="2000"/>
              </a:spcAft>
              <a:buFont typeface="Arial" panose="020B0604020202020204" pitchFamily="34" charset="0"/>
              <a:buChar char="•"/>
            </a:pPr>
            <a:r>
              <a:rPr lang="en-US" sz="2400" dirty="0" err="1">
                <a:latin typeface="Arial" panose="020B0604020202020204" pitchFamily="34" charset="0"/>
                <a:ea typeface="Calibri" panose="020F0502020204030204" pitchFamily="34" charset="0"/>
                <a:cs typeface="Arial" panose="020B0604020202020204" pitchFamily="34" charset="0"/>
              </a:rPr>
              <a:t>O‘qitish</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jarayonini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yaxshilash</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uchun</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keyingi</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qadamlarni</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aniq</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belgilab</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olish</a:t>
            </a:r>
            <a:r>
              <a:rPr lang="en-US" sz="2400" b="1" dirty="0" smtClean="0">
                <a:latin typeface="Arial" panose="020B0604020202020204" pitchFamily="34" charset="0"/>
                <a:ea typeface="Calibri" panose="020F0502020204030204" pitchFamily="34" charset="0"/>
                <a:cs typeface="Arial" panose="020B0604020202020204" pitchFamily="34" charset="0"/>
              </a:rPr>
              <a:t>;</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spcAft>
                <a:spcPts val="2000"/>
              </a:spcAft>
              <a:buFont typeface="Arial" panose="020B0604020202020204" pitchFamily="34" charset="0"/>
              <a:buChar char="•"/>
            </a:pPr>
            <a:r>
              <a:rPr lang="en-US" sz="2400" dirty="0" err="1">
                <a:latin typeface="Arial" panose="020B0604020202020204" pitchFamily="34" charset="0"/>
                <a:ea typeface="Calibri" panose="020F0502020204030204" pitchFamily="34" charset="0"/>
                <a:cs typeface="Arial" panose="020B0604020202020204" pitchFamily="34" charset="0"/>
              </a:rPr>
              <a:t>O‘quv</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maqsadlari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va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mezonlarni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belgilash</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o‘zgartirish</a:t>
            </a:r>
            <a:r>
              <a:rPr lang="en-US" sz="2400" b="1" dirty="0" smtClean="0">
                <a:latin typeface="Arial" panose="020B0604020202020204" pitchFamily="34" charset="0"/>
                <a:ea typeface="Calibri" panose="020F0502020204030204" pitchFamily="34" charset="0"/>
                <a:cs typeface="Arial" panose="020B0604020202020204" pitchFamily="34" charset="0"/>
              </a:rPr>
              <a:t>;</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spcAft>
                <a:spcPts val="2000"/>
              </a:spcAft>
              <a:buFont typeface="Arial" panose="020B0604020202020204" pitchFamily="34" charset="0"/>
              <a:buChar char="•"/>
            </a:pPr>
            <a:r>
              <a:rPr lang="en-US" sz="2400" dirty="0" err="1">
                <a:latin typeface="Arial" panose="020B0604020202020204" pitchFamily="34" charset="0"/>
                <a:ea typeface="Calibri" panose="020F0502020204030204" pitchFamily="34" charset="0"/>
                <a:cs typeface="Arial" panose="020B0604020202020204" pitchFamily="34" charset="0"/>
              </a:rPr>
              <a:t>O‘quvchilarga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o‘quv</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maqsadlarini</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belgilashga</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smtClean="0">
                <a:latin typeface="Arial" panose="020B0604020202020204" pitchFamily="34" charset="0"/>
                <a:ea typeface="Calibri" panose="020F0502020204030204" pitchFamily="34" charset="0"/>
                <a:cs typeface="Arial" panose="020B0604020202020204" pitchFamily="34" charset="0"/>
              </a:rPr>
              <a:t/>
            </a:r>
            <a:br>
              <a:rPr lang="en-US" sz="2400" b="1" dirty="0" smtClean="0">
                <a:latin typeface="Arial" panose="020B0604020202020204" pitchFamily="34" charset="0"/>
                <a:ea typeface="Calibri" panose="020F0502020204030204" pitchFamily="34" charset="0"/>
                <a:cs typeface="Arial" panose="020B0604020202020204" pitchFamily="34" charset="0"/>
              </a:rPr>
            </a:br>
            <a:r>
              <a:rPr lang="en-US" sz="2400" b="1" dirty="0" err="1" smtClean="0">
                <a:latin typeface="Arial" panose="020B0604020202020204" pitchFamily="34" charset="0"/>
                <a:ea typeface="Calibri" panose="020F0502020204030204" pitchFamily="34" charset="0"/>
                <a:cs typeface="Arial" panose="020B0604020202020204" pitchFamily="34" charset="0"/>
              </a:rPr>
              <a:t>yordam</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berish</a:t>
            </a:r>
            <a:r>
              <a:rPr lang="en-US" sz="2400" dirty="0" smtClean="0">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spcAft>
                <a:spcPts val="20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Bo‘shliqlarni</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to‘ldiradigan</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bilim</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va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ko‘nikmalarni</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rivojlantiradigan</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ko‘rsatmalarni</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ishlab</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chiqish</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smtClean="0">
                <a:latin typeface="Arial" panose="020B0604020202020204" pitchFamily="34" charset="0"/>
                <a:ea typeface="Calibri" panose="020F0502020204030204" pitchFamily="34" charset="0"/>
                <a:cs typeface="Arial" panose="020B0604020202020204" pitchFamily="34" charset="0"/>
              </a:rPr>
              <a:t/>
            </a:r>
            <a:br>
              <a:rPr lang="en-US" sz="2400" b="1" dirty="0" smtClean="0">
                <a:latin typeface="Arial" panose="020B0604020202020204" pitchFamily="34" charset="0"/>
                <a:ea typeface="Calibri" panose="020F0502020204030204" pitchFamily="34" charset="0"/>
                <a:cs typeface="Arial" panose="020B0604020202020204" pitchFamily="34" charset="0"/>
              </a:rPr>
            </a:br>
            <a:r>
              <a:rPr lang="en-US" sz="2400" b="1" dirty="0" err="1" smtClean="0">
                <a:latin typeface="Arial" panose="020B0604020202020204" pitchFamily="34" charset="0"/>
                <a:ea typeface="Calibri" panose="020F0502020204030204" pitchFamily="34" charset="0"/>
                <a:cs typeface="Arial" panose="020B0604020202020204" pitchFamily="34" charset="0"/>
              </a:rPr>
              <a:t>va</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taqdim</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etish</a:t>
            </a:r>
            <a:r>
              <a:rPr lang="en-US" sz="2400" b="1" dirty="0" smtClean="0">
                <a:latin typeface="Arial" panose="020B0604020202020204" pitchFamily="34" charset="0"/>
                <a:ea typeface="Calibri" panose="020F0502020204030204" pitchFamily="34" charset="0"/>
                <a:cs typeface="Arial" panose="020B0604020202020204" pitchFamily="34" charset="0"/>
              </a:rPr>
              <a:t>;</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p:cNvSpPr/>
          <p:nvPr/>
        </p:nvSpPr>
        <p:spPr>
          <a:xfrm>
            <a:off x="5015880" y="332655"/>
            <a:ext cx="7176120" cy="684000"/>
          </a:xfrm>
          <a:prstGeom prst="rect">
            <a:avLst/>
          </a:prstGeom>
          <a:solidFill>
            <a:srgbClr val="10166E">
              <a:alpha val="70000"/>
            </a:srgbClr>
          </a:solidFill>
        </p:spPr>
        <p:txBody>
          <a:bodyPr wrap="square">
            <a:spAutoFit/>
          </a:bodyPr>
          <a:lstStyle/>
          <a:p>
            <a:pPr algn="ctr">
              <a:lnSpc>
                <a:spcPct val="150000"/>
              </a:lnSpc>
            </a:pPr>
            <a:r>
              <a:rPr lang="en-US" sz="2400" b="1" dirty="0" err="1">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rPr>
              <a:t>O‘qituvchi</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rPr>
              <a:t> </a:t>
            </a:r>
            <a:r>
              <a:rPr lang="en-US"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rPr>
              <a:t>quyidagilarga</a:t>
            </a: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rPr>
              <a:t>e’tibor</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rPr>
              <a:t>qaratishi</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rPr>
              <a:t>shart</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rPr>
              <a:t>!</a:t>
            </a:r>
            <a:endParaRPr lang="ru-RU"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254769345"/>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95400" y="1484784"/>
            <a:ext cx="8784976" cy="4944943"/>
          </a:xfrm>
          <a:prstGeom prst="rect">
            <a:avLst/>
          </a:prstGeom>
        </p:spPr>
        <p:txBody>
          <a:bodyPr wrap="square">
            <a:spAutoFit/>
          </a:bodyPr>
          <a:lstStyle/>
          <a:p>
            <a:pPr marL="285750" indent="-285750">
              <a:lnSpc>
                <a:spcPct val="150000"/>
              </a:lnSpc>
              <a:spcAft>
                <a:spcPts val="2000"/>
              </a:spcAft>
              <a:buFont typeface="Arial" panose="020B0604020202020204" pitchFamily="34" charset="0"/>
              <a:buChar char="•"/>
            </a:pPr>
            <a:r>
              <a:rPr lang="en-US" sz="2400" dirty="0" err="1">
                <a:latin typeface="Arial" panose="020B0604020202020204" pitchFamily="34" charset="0"/>
                <a:ea typeface="Calibri" panose="020F0502020204030204" pitchFamily="34" charset="0"/>
                <a:cs typeface="Arial" panose="020B0604020202020204" pitchFamily="34" charset="0"/>
              </a:rPr>
              <a:t>Natijalarga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asosan</a:t>
            </a:r>
            <a:r>
              <a:rPr lang="en-US" sz="2400" dirty="0">
                <a:latin typeface="Arial" panose="020B0604020202020204" pitchFamily="34" charset="0"/>
                <a:ea typeface="Calibri" panose="020F0502020204030204" pitchFamily="34" charset="0"/>
                <a:cs typeface="Arial" panose="020B0604020202020204" pitchFamily="34" charset="0"/>
              </a:rPr>
              <a:t> individual </a:t>
            </a:r>
            <a:r>
              <a:rPr lang="en-US" sz="2400" dirty="0" err="1">
                <a:latin typeface="Arial" panose="020B0604020202020204" pitchFamily="34" charset="0"/>
                <a:ea typeface="Calibri" panose="020F0502020204030204" pitchFamily="34" charset="0"/>
                <a:cs typeface="Arial" panose="020B0604020202020204" pitchFamily="34" charset="0"/>
              </a:rPr>
              <a:t>yoki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jamoa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bilan</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
            </a:r>
            <a:br>
              <a:rPr lang="en-US" sz="2400" dirty="0" smtClean="0">
                <a:latin typeface="Arial" panose="020B0604020202020204" pitchFamily="34" charset="0"/>
                <a:ea typeface="Calibri" panose="020F0502020204030204" pitchFamily="34" charset="0"/>
                <a:cs typeface="Arial" panose="020B0604020202020204" pitchFamily="34" charset="0"/>
              </a:rPr>
            </a:br>
            <a:r>
              <a:rPr lang="en-US" sz="2400" b="1" dirty="0" err="1" smtClean="0">
                <a:latin typeface="Arial" panose="020B0604020202020204" pitchFamily="34" charset="0"/>
                <a:ea typeface="Calibri" panose="020F0502020204030204" pitchFamily="34" charset="0"/>
                <a:cs typeface="Arial" panose="020B0604020202020204" pitchFamily="34" charset="0"/>
              </a:rPr>
              <a:t>qo‘shimcha</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ishlashni</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amalga</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oshirish</a:t>
            </a:r>
            <a:r>
              <a:rPr lang="en-US" sz="2400" b="1" dirty="0" smtClean="0">
                <a:latin typeface="Arial" panose="020B0604020202020204" pitchFamily="34" charset="0"/>
                <a:ea typeface="Calibri" panose="020F0502020204030204" pitchFamily="34" charset="0"/>
                <a:cs typeface="Arial" panose="020B0604020202020204" pitchFamily="34" charset="0"/>
              </a:rPr>
              <a:t>;</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spcAft>
                <a:spcPts val="2000"/>
              </a:spcAft>
              <a:buFont typeface="Arial" panose="020B0604020202020204" pitchFamily="34" charset="0"/>
              <a:buChar char="•"/>
            </a:pPr>
            <a:r>
              <a:rPr lang="en-US" sz="2400" dirty="0" err="1">
                <a:latin typeface="Arial" panose="020B0604020202020204" pitchFamily="34" charset="0"/>
                <a:ea typeface="Calibri" panose="020F0502020204030204" pitchFamily="34" charset="0"/>
                <a:cs typeface="Arial" panose="020B0604020202020204" pitchFamily="34" charset="0"/>
              </a:rPr>
              <a:t>O‘rganishni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oldinga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siljitishga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yordam</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beradigan</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
            </a:r>
            <a:br>
              <a:rPr lang="en-US" sz="2400" dirty="0" smtClean="0">
                <a:latin typeface="Arial" panose="020B0604020202020204" pitchFamily="34" charset="0"/>
                <a:ea typeface="Calibri" panose="020F0502020204030204" pitchFamily="34" charset="0"/>
                <a:cs typeface="Arial" panose="020B0604020202020204" pitchFamily="34" charset="0"/>
              </a:rPr>
            </a:br>
            <a:r>
              <a:rPr lang="en-US" sz="2400" b="1" dirty="0" err="1" smtClean="0">
                <a:latin typeface="Arial" panose="020B0604020202020204" pitchFamily="34" charset="0"/>
                <a:ea typeface="Calibri" panose="020F0502020204030204" pitchFamily="34" charset="0"/>
                <a:cs typeface="Arial" panose="020B0604020202020204" pitchFamily="34" charset="0"/>
              </a:rPr>
              <a:t>sifatli</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vazifalarni</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ishlab</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chiqish</a:t>
            </a:r>
            <a:r>
              <a:rPr lang="en-US" sz="2400" b="1" dirty="0" smtClean="0">
                <a:latin typeface="Arial" panose="020B0604020202020204" pitchFamily="34" charset="0"/>
                <a:ea typeface="Calibri" panose="020F0502020204030204" pitchFamily="34" charset="0"/>
                <a:cs typeface="Arial" panose="020B0604020202020204" pitchFamily="34" charset="0"/>
              </a:rPr>
              <a:t>;</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spcAft>
                <a:spcPts val="2000"/>
              </a:spcAft>
              <a:buFont typeface="Arial" panose="020B0604020202020204" pitchFamily="34" charset="0"/>
              <a:buChar char="•"/>
            </a:pPr>
            <a:r>
              <a:rPr lang="en-US" sz="2400" dirty="0" err="1">
                <a:latin typeface="Arial" panose="020B0604020202020204" pitchFamily="34" charset="0"/>
                <a:ea typeface="Calibri" panose="020F0502020204030204" pitchFamily="34" charset="0"/>
                <a:cs typeface="Arial" panose="020B0604020202020204" pitchFamily="34" charset="0"/>
              </a:rPr>
              <a:t>O‘quvchilarga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o‘z</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faoliyatining</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qayerini</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smtClean="0">
                <a:latin typeface="Arial" panose="020B0604020202020204" pitchFamily="34" charset="0"/>
                <a:ea typeface="Calibri" panose="020F0502020204030204" pitchFamily="34" charset="0"/>
                <a:cs typeface="Arial" panose="020B0604020202020204" pitchFamily="34" charset="0"/>
              </a:rPr>
              <a:t/>
            </a:r>
            <a:br>
              <a:rPr lang="en-US" sz="2400" b="1" dirty="0" smtClean="0">
                <a:latin typeface="Arial" panose="020B0604020202020204" pitchFamily="34" charset="0"/>
                <a:ea typeface="Calibri" panose="020F0502020204030204" pitchFamily="34" charset="0"/>
                <a:cs typeface="Arial" panose="020B0604020202020204" pitchFamily="34" charset="0"/>
              </a:rPr>
            </a:br>
            <a:r>
              <a:rPr lang="en-US" sz="2400" b="1" dirty="0" err="1" smtClean="0">
                <a:latin typeface="Arial" panose="020B0604020202020204" pitchFamily="34" charset="0"/>
                <a:ea typeface="Calibri" panose="020F0502020204030204" pitchFamily="34" charset="0"/>
                <a:cs typeface="Arial" panose="020B0604020202020204" pitchFamily="34" charset="0"/>
              </a:rPr>
              <a:t>va</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qanday</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yaxshilashi</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haqida</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ma'lumot</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
            </a:r>
            <a:br>
              <a:rPr lang="en-US" sz="2400" dirty="0" smtClean="0">
                <a:latin typeface="Arial" panose="020B0604020202020204" pitchFamily="34" charset="0"/>
                <a:ea typeface="Calibri" panose="020F0502020204030204" pitchFamily="34" charset="0"/>
                <a:cs typeface="Arial" panose="020B0604020202020204" pitchFamily="34" charset="0"/>
              </a:rPr>
            </a:br>
            <a:r>
              <a:rPr lang="en-US" sz="2400" dirty="0" err="1" smtClean="0">
                <a:latin typeface="Arial" panose="020B0604020202020204" pitchFamily="34" charset="0"/>
                <a:ea typeface="Calibri" panose="020F0502020204030204" pitchFamily="34" charset="0"/>
                <a:cs typeface="Arial" panose="020B0604020202020204" pitchFamily="34" charset="0"/>
              </a:rPr>
              <a:t>beradigan</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fikr-mulohazalarni</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taqdim</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smtClean="0">
                <a:latin typeface="Arial" panose="020B0604020202020204" pitchFamily="34" charset="0"/>
                <a:ea typeface="Calibri" panose="020F0502020204030204" pitchFamily="34" charset="0"/>
                <a:cs typeface="Arial" panose="020B0604020202020204" pitchFamily="34" charset="0"/>
              </a:rPr>
              <a:t>etish</a:t>
            </a:r>
            <a:r>
              <a:rPr lang="en-US" sz="2400" dirty="0" smtClean="0">
                <a:latin typeface="Arial" panose="020B0604020202020204" pitchFamily="34" charset="0"/>
                <a:ea typeface="Calibri" panose="020F0502020204030204" pitchFamily="34" charset="0"/>
                <a:cs typeface="Arial" panose="020B0604020202020204" pitchFamily="34" charset="0"/>
              </a:rPr>
              <a:t> </a:t>
            </a:r>
            <a:br>
              <a:rPr lang="en-US" sz="2400" dirty="0" smtClean="0">
                <a:latin typeface="Arial" panose="020B0604020202020204" pitchFamily="34" charset="0"/>
                <a:ea typeface="Calibri" panose="020F0502020204030204" pitchFamily="34" charset="0"/>
                <a:cs typeface="Arial" panose="020B0604020202020204" pitchFamily="34" charset="0"/>
              </a:rPr>
            </a:br>
            <a:r>
              <a:rPr lang="en-US" sz="2000" i="1" dirty="0" smtClean="0">
                <a:latin typeface="Arial" panose="020B0604020202020204" pitchFamily="34" charset="0"/>
                <a:ea typeface="Calibri" panose="020F0502020204030204" pitchFamily="34" charset="0"/>
                <a:cs typeface="Arial" panose="020B0604020202020204" pitchFamily="34" charset="0"/>
              </a:rPr>
              <a:t>(</a:t>
            </a:r>
            <a:r>
              <a:rPr lang="en-US" sz="2000" i="1" dirty="0" err="1" smtClean="0">
                <a:latin typeface="Arial" panose="020B0604020202020204" pitchFamily="34" charset="0"/>
                <a:ea typeface="Calibri" panose="020F0502020204030204" pitchFamily="34" charset="0"/>
                <a:cs typeface="Arial" panose="020B0604020202020204" pitchFamily="34" charset="0"/>
              </a:rPr>
              <a:t>o‘quv</a:t>
            </a:r>
            <a:r>
              <a:rPr lang="en-US" sz="2000" i="1" dirty="0" smtClean="0">
                <a:latin typeface="Arial" panose="020B0604020202020204" pitchFamily="34" charset="0"/>
                <a:ea typeface="Calibri" panose="020F0502020204030204" pitchFamily="34" charset="0"/>
                <a:cs typeface="Arial" panose="020B0604020202020204" pitchFamily="34" charset="0"/>
              </a:rPr>
              <a:t> </a:t>
            </a:r>
            <a:r>
              <a:rPr lang="en-US" sz="2000" i="1" dirty="0" err="1">
                <a:latin typeface="Arial" panose="020B0604020202020204" pitchFamily="34" charset="0"/>
                <a:ea typeface="Calibri" panose="020F0502020204030204" pitchFamily="34" charset="0"/>
                <a:cs typeface="Arial" panose="020B0604020202020204" pitchFamily="34" charset="0"/>
              </a:rPr>
              <a:t>maqsadlari</a:t>
            </a:r>
            <a:r>
              <a:rPr lang="en-US" sz="2000" i="1" dirty="0">
                <a:latin typeface="Arial" panose="020B0604020202020204" pitchFamily="34" charset="0"/>
                <a:ea typeface="Calibri" panose="020F0502020204030204" pitchFamily="34" charset="0"/>
                <a:cs typeface="Arial" panose="020B0604020202020204" pitchFamily="34" charset="0"/>
              </a:rPr>
              <a:t> </a:t>
            </a:r>
            <a:r>
              <a:rPr lang="en-US" sz="2000" i="1" dirty="0" err="1">
                <a:latin typeface="Arial" panose="020B0604020202020204" pitchFamily="34" charset="0"/>
                <a:ea typeface="Calibri" panose="020F0502020204030204" pitchFamily="34" charset="0"/>
                <a:cs typeface="Arial" panose="020B0604020202020204" pitchFamily="34" charset="0"/>
              </a:rPr>
              <a:t>va</a:t>
            </a:r>
            <a:r>
              <a:rPr lang="en-US" sz="2000" i="1" dirty="0">
                <a:latin typeface="Arial" panose="020B0604020202020204" pitchFamily="34" charset="0"/>
                <a:ea typeface="Calibri" panose="020F0502020204030204" pitchFamily="34" charset="0"/>
                <a:cs typeface="Arial" panose="020B0604020202020204" pitchFamily="34" charset="0"/>
              </a:rPr>
              <a:t> </a:t>
            </a:r>
            <a:r>
              <a:rPr lang="en-US" sz="2000" i="1" dirty="0" err="1">
                <a:latin typeface="Arial" panose="020B0604020202020204" pitchFamily="34" charset="0"/>
                <a:ea typeface="Calibri" panose="020F0502020204030204" pitchFamily="34" charset="0"/>
                <a:cs typeface="Arial" panose="020B0604020202020204" pitchFamily="34" charset="0"/>
              </a:rPr>
              <a:t>muvaffaqiyat</a:t>
            </a:r>
            <a:r>
              <a:rPr lang="en-US" sz="2000" i="1" dirty="0">
                <a:latin typeface="Arial" panose="020B0604020202020204" pitchFamily="34" charset="0"/>
                <a:ea typeface="Calibri" panose="020F0502020204030204" pitchFamily="34" charset="0"/>
                <a:cs typeface="Arial" panose="020B0604020202020204" pitchFamily="34" charset="0"/>
              </a:rPr>
              <a:t> </a:t>
            </a:r>
            <a:r>
              <a:rPr lang="en-US" sz="2000" i="1" dirty="0" err="1">
                <a:latin typeface="Arial" panose="020B0604020202020204" pitchFamily="34" charset="0"/>
                <a:ea typeface="Calibri" panose="020F0502020204030204" pitchFamily="34" charset="0"/>
                <a:cs typeface="Arial" panose="020B0604020202020204" pitchFamily="34" charset="0"/>
              </a:rPr>
              <a:t>mezonlariga</a:t>
            </a:r>
            <a:r>
              <a:rPr lang="en-US" sz="2000" i="1" dirty="0">
                <a:latin typeface="Arial" panose="020B0604020202020204" pitchFamily="34" charset="0"/>
                <a:ea typeface="Calibri" panose="020F0502020204030204" pitchFamily="34" charset="0"/>
                <a:cs typeface="Arial" panose="020B0604020202020204" pitchFamily="34" charset="0"/>
              </a:rPr>
              <a:t> </a:t>
            </a:r>
            <a:r>
              <a:rPr lang="en-US" sz="2000" i="1" dirty="0" err="1">
                <a:latin typeface="Arial" panose="020B0604020202020204" pitchFamily="34" charset="0"/>
                <a:ea typeface="Calibri" panose="020F0502020204030204" pitchFamily="34" charset="0"/>
                <a:cs typeface="Arial" panose="020B0604020202020204" pitchFamily="34" charset="0"/>
              </a:rPr>
              <a:t>asosan</a:t>
            </a:r>
            <a:r>
              <a:rPr lang="en-US" sz="2000" i="1" dirty="0" smtClean="0">
                <a:latin typeface="Arial" panose="020B0604020202020204" pitchFamily="34" charset="0"/>
                <a:ea typeface="Calibri" panose="020F0502020204030204" pitchFamily="34" charset="0"/>
                <a:cs typeface="Arial" panose="020B0604020202020204" pitchFamily="34" charset="0"/>
              </a:rPr>
              <a:t>)</a:t>
            </a:r>
            <a:r>
              <a:rPr lang="en-US" sz="2000" b="1" i="1" dirty="0" smtClean="0">
                <a:latin typeface="Arial" panose="020B0604020202020204" pitchFamily="34" charset="0"/>
                <a:ea typeface="Calibri" panose="020F0502020204030204" pitchFamily="34" charset="0"/>
                <a:cs typeface="Arial" panose="020B0604020202020204" pitchFamily="34" charset="0"/>
              </a:rPr>
              <a:t>.</a:t>
            </a:r>
            <a:endParaRPr lang="en-US" sz="2000" b="1" i="1" dirty="0">
              <a:latin typeface="Arial" panose="020B0604020202020204" pitchFamily="34" charset="0"/>
              <a:ea typeface="Calibri" panose="020F0502020204030204" pitchFamily="34" charset="0"/>
              <a:cs typeface="Arial" panose="020B0604020202020204" pitchFamily="34" charset="0"/>
            </a:endParaRPr>
          </a:p>
        </p:txBody>
      </p:sp>
      <p:sp>
        <p:nvSpPr>
          <p:cNvPr id="3" name="Прямоугольник 2"/>
          <p:cNvSpPr/>
          <p:nvPr/>
        </p:nvSpPr>
        <p:spPr>
          <a:xfrm>
            <a:off x="5015880" y="332655"/>
            <a:ext cx="7176120" cy="646331"/>
          </a:xfrm>
          <a:prstGeom prst="rect">
            <a:avLst/>
          </a:prstGeom>
          <a:solidFill>
            <a:srgbClr val="528FAE"/>
          </a:solidFill>
        </p:spPr>
        <p:txBody>
          <a:bodyPr wrap="square">
            <a:spAutoFit/>
          </a:bodyPr>
          <a:lstStyle/>
          <a:p>
            <a:pPr algn="ctr">
              <a:lnSpc>
                <a:spcPct val="150000"/>
              </a:lnSpc>
            </a:pPr>
            <a:r>
              <a:rPr lang="en-US" sz="2400" b="1" dirty="0" err="1">
                <a:latin typeface="Century Gothic" panose="020B0502020202020204" pitchFamily="34" charset="0"/>
                <a:ea typeface="Times New Roman" panose="02020603050405020304" pitchFamily="18" charset="0"/>
              </a:rPr>
              <a:t>O‘qituvchi</a:t>
            </a:r>
            <a:r>
              <a:rPr lang="en-US" sz="2400" b="1" dirty="0">
                <a:latin typeface="Century Gothic" panose="020B0502020202020204" pitchFamily="34" charset="0"/>
                <a:ea typeface="Times New Roman" panose="02020603050405020304" pitchFamily="18" charset="0"/>
              </a:rPr>
              <a:t> </a:t>
            </a:r>
            <a:r>
              <a:rPr lang="en-US" sz="2400" b="1" smtClean="0">
                <a:latin typeface="Century Gothic" panose="020B0502020202020204" pitchFamily="34" charset="0"/>
                <a:ea typeface="Times New Roman" panose="02020603050405020304" pitchFamily="18" charset="0"/>
              </a:rPr>
              <a:t>quyidagilarga </a:t>
            </a:r>
            <a:r>
              <a:rPr lang="en-US" sz="2400" b="1" dirty="0" err="1">
                <a:latin typeface="Century Gothic" panose="020B0502020202020204" pitchFamily="34" charset="0"/>
                <a:ea typeface="Times New Roman" panose="02020603050405020304" pitchFamily="18" charset="0"/>
              </a:rPr>
              <a:t>e’tibor</a:t>
            </a:r>
            <a:r>
              <a:rPr lang="en-US" sz="2400" b="1" dirty="0">
                <a:latin typeface="Century Gothic" panose="020B0502020202020204" pitchFamily="34" charset="0"/>
                <a:ea typeface="Times New Roman" panose="02020603050405020304" pitchFamily="18" charset="0"/>
              </a:rPr>
              <a:t> </a:t>
            </a:r>
            <a:r>
              <a:rPr lang="en-US" sz="2400" b="1" dirty="0" err="1">
                <a:latin typeface="Century Gothic" panose="020B0502020202020204" pitchFamily="34" charset="0"/>
                <a:ea typeface="Times New Roman" panose="02020603050405020304" pitchFamily="18" charset="0"/>
              </a:rPr>
              <a:t>qaratishi</a:t>
            </a:r>
            <a:r>
              <a:rPr lang="en-US" sz="2400" b="1" dirty="0">
                <a:latin typeface="Century Gothic" panose="020B0502020202020204" pitchFamily="34" charset="0"/>
                <a:ea typeface="Times New Roman" panose="02020603050405020304" pitchFamily="18" charset="0"/>
              </a:rPr>
              <a:t> </a:t>
            </a:r>
            <a:r>
              <a:rPr lang="en-US" sz="2400" b="1" dirty="0" err="1">
                <a:latin typeface="Century Gothic" panose="020B0502020202020204" pitchFamily="34" charset="0"/>
                <a:ea typeface="Times New Roman" panose="02020603050405020304" pitchFamily="18" charset="0"/>
              </a:rPr>
              <a:t>shart</a:t>
            </a:r>
            <a:r>
              <a:rPr lang="en-US" sz="2400" b="1" dirty="0">
                <a:latin typeface="Century Gothic" panose="020B0502020202020204" pitchFamily="34" charset="0"/>
                <a:ea typeface="Times New Roman" panose="02020603050405020304" pitchFamily="18" charset="0"/>
              </a:rPr>
              <a:t>!</a:t>
            </a:r>
            <a:endParaRPr lang="ru-RU" sz="2400" b="1" dirty="0">
              <a:latin typeface="Century Gothic" panose="020B0502020202020204" pitchFamily="34" charset="0"/>
            </a:endParaRPr>
          </a:p>
        </p:txBody>
      </p:sp>
      <p:pic>
        <p:nvPicPr>
          <p:cNvPr id="6148" name="Picture 4" descr="Premium Vector | Teacher standing and helping student doing the task flat  vector illust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4" y="2115026"/>
            <a:ext cx="4314701" cy="431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6248"/>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urvey or Exam Form Paper Sheet in Hand of Businessman, Answered Quiz  Checklist and Failure Result Assessment. Sad Stock Vector - Illustration of  confirmation, icon: 117134070"/>
          <p:cNvPicPr>
            <a:picLocks noChangeAspect="1" noChangeArrowheads="1"/>
          </p:cNvPicPr>
          <p:nvPr/>
        </p:nvPicPr>
        <p:blipFill rotWithShape="1">
          <a:blip r:embed="rId2">
            <a:extLst>
              <a:ext uri="{28A0092B-C50C-407E-A947-70E740481C1C}">
                <a14:useLocalDpi xmlns:a14="http://schemas.microsoft.com/office/drawing/2010/main" val="0"/>
              </a:ext>
            </a:extLst>
          </a:blip>
          <a:srcRect t="14802" b="14350"/>
          <a:stretch/>
        </p:blipFill>
        <p:spPr bwMode="auto">
          <a:xfrm>
            <a:off x="5740298" y="1970716"/>
            <a:ext cx="6451702" cy="488728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04671" y="1217926"/>
            <a:ext cx="6576000" cy="2123658"/>
          </a:xfrm>
          <a:prstGeom prst="rect">
            <a:avLst/>
          </a:prstGeom>
        </p:spPr>
        <p:txBody>
          <a:bodyPr wrap="square">
            <a:spAutoFit/>
          </a:bodyPr>
          <a:lstStyle/>
          <a:p>
            <a:r>
              <a:rPr lang="uz-Cyrl-UZ" sz="6600" b="1" dirty="0" smtClean="0">
                <a:solidFill>
                  <a:srgbClr val="C82242"/>
                </a:solidFill>
                <a:latin typeface="Century Gothic" panose="020B0502020202020204" pitchFamily="34" charset="0"/>
                <a:ea typeface="Times New Roman" panose="02020603050405020304" pitchFamily="18" charset="0"/>
              </a:rPr>
              <a:t>Baholashdagi xatoliklar</a:t>
            </a:r>
            <a:endParaRPr lang="ru-RU" sz="6600" dirty="0">
              <a:solidFill>
                <a:srgbClr val="C82242"/>
              </a:solidFill>
              <a:latin typeface="Century Gothic" panose="020B0502020202020204" pitchFamily="34" charset="0"/>
            </a:endParaRPr>
          </a:p>
        </p:txBody>
      </p:sp>
    </p:spTree>
    <p:extLst>
      <p:ext uri="{BB962C8B-B14F-4D97-AF65-F5344CB8AC3E}">
        <p14:creationId xmlns:p14="http://schemas.microsoft.com/office/powerpoint/2010/main" val="735567494"/>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2554" y="967895"/>
            <a:ext cx="8007791" cy="1058880"/>
          </a:xfrm>
          <a:prstGeom prst="rect">
            <a:avLst/>
          </a:prstGeom>
        </p:spPr>
        <p:txBody>
          <a:bodyPr wrap="square">
            <a:spAutoFit/>
          </a:bodyPr>
          <a:lstStyle/>
          <a:p>
            <a:pPr indent="450215" algn="just">
              <a:lnSpc>
                <a:spcPct val="115000"/>
              </a:lnSpc>
              <a:spcAft>
                <a:spcPts val="0"/>
              </a:spcAft>
            </a:pPr>
            <a:r>
              <a:rPr lang="uz-Cyrl-UZ" sz="6000" b="1" dirty="0">
                <a:solidFill>
                  <a:srgbClr val="002060"/>
                </a:solidFill>
                <a:latin typeface="Century Gothic" panose="020B0502020202020204" pitchFamily="34" charset="0"/>
                <a:ea typeface="Times New Roman" panose="02020603050405020304" pitchFamily="18" charset="0"/>
              </a:rPr>
              <a:t>1. Hayrixohlik </a:t>
            </a:r>
            <a:r>
              <a:rPr lang="uz-Cyrl-UZ" sz="6000" b="1" dirty="0" smtClean="0">
                <a:solidFill>
                  <a:srgbClr val="002060"/>
                </a:solidFill>
                <a:latin typeface="Century Gothic" panose="020B0502020202020204" pitchFamily="34" charset="0"/>
                <a:ea typeface="Times New Roman" panose="02020603050405020304" pitchFamily="18" charset="0"/>
              </a:rPr>
              <a:t>xatosi</a:t>
            </a:r>
            <a:endParaRPr lang="ru-RU" sz="6000" dirty="0">
              <a:solidFill>
                <a:srgbClr val="002060"/>
              </a:solidFill>
              <a:latin typeface="Century Gothic" panose="020B0502020202020204" pitchFamily="34" charset="0"/>
              <a:ea typeface="Times New Roman" panose="02020603050405020304" pitchFamily="18" charset="0"/>
            </a:endParaRPr>
          </a:p>
        </p:txBody>
      </p:sp>
      <p:pic>
        <p:nvPicPr>
          <p:cNvPr id="14338" name="Picture 2" descr="Memories of positive and negative student-teacher relationsh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836" y="3126659"/>
            <a:ext cx="5663885" cy="297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073530"/>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3714" y="1235726"/>
            <a:ext cx="9224736" cy="2215991"/>
          </a:xfrm>
          <a:prstGeom prst="rect">
            <a:avLst/>
          </a:prstGeom>
        </p:spPr>
        <p:txBody>
          <a:bodyPr wrap="square">
            <a:spAutoFit/>
          </a:bodyPr>
          <a:lstStyle/>
          <a:p>
            <a:pPr indent="450215" algn="ctr">
              <a:lnSpc>
                <a:spcPct val="115000"/>
              </a:lnSpc>
              <a:spcAft>
                <a:spcPts val="0"/>
              </a:spcAft>
            </a:pPr>
            <a:r>
              <a:rPr lang="uz-Cyrl-UZ" sz="6000" b="1" dirty="0" smtClean="0">
                <a:latin typeface="Century Gothic" panose="020B0502020202020204" pitchFamily="34" charset="0"/>
                <a:ea typeface="Times New Roman" panose="02020603050405020304" pitchFamily="18" charset="0"/>
              </a:rPr>
              <a:t>2</a:t>
            </a:r>
            <a:r>
              <a:rPr lang="uz-Cyrl-UZ" sz="6000" b="1" dirty="0">
                <a:latin typeface="Century Gothic" panose="020B0502020202020204" pitchFamily="34" charset="0"/>
                <a:ea typeface="Times New Roman" panose="02020603050405020304" pitchFamily="18" charset="0"/>
              </a:rPr>
              <a:t>. Yuqori talab qo‘yish </a:t>
            </a:r>
            <a:r>
              <a:rPr lang="uz-Cyrl-UZ" sz="6000" b="1" dirty="0" smtClean="0">
                <a:latin typeface="Century Gothic" panose="020B0502020202020204" pitchFamily="34" charset="0"/>
                <a:ea typeface="Times New Roman" panose="02020603050405020304" pitchFamily="18" charset="0"/>
              </a:rPr>
              <a:t>xatosi</a:t>
            </a:r>
            <a:endParaRPr lang="ru-RU" sz="6000" dirty="0">
              <a:latin typeface="Century Gothic" panose="020B0502020202020204" pitchFamily="34" charset="0"/>
              <a:ea typeface="Times New Roman" panose="02020603050405020304" pitchFamily="18" charset="0"/>
            </a:endParaRPr>
          </a:p>
        </p:txBody>
      </p:sp>
      <p:pic>
        <p:nvPicPr>
          <p:cNvPr id="15362" name="Picture 2" descr="Study Finds High School Teacher Impacts Carry Into College And Beyond -  Texas A&amp;amp;M Toda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94"/>
          <a:stretch/>
        </p:blipFill>
        <p:spPr bwMode="auto">
          <a:xfrm>
            <a:off x="7303734" y="3127866"/>
            <a:ext cx="4583466" cy="340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953087"/>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2500" y="1320732"/>
            <a:ext cx="7943850" cy="1917769"/>
          </a:xfrm>
          <a:prstGeom prst="rect">
            <a:avLst/>
          </a:prstGeom>
        </p:spPr>
        <p:txBody>
          <a:bodyPr wrap="square">
            <a:spAutoFit/>
          </a:bodyPr>
          <a:lstStyle/>
          <a:p>
            <a:pPr indent="450215" algn="ctr">
              <a:lnSpc>
                <a:spcPct val="115000"/>
              </a:lnSpc>
              <a:spcAft>
                <a:spcPts val="0"/>
              </a:spcAft>
            </a:pPr>
            <a:r>
              <a:rPr lang="uz-Cyrl-UZ" sz="5400" b="1" dirty="0" smtClean="0">
                <a:solidFill>
                  <a:srgbClr val="002060"/>
                </a:solidFill>
                <a:latin typeface="Century Gothic" panose="020B0502020202020204" pitchFamily="34" charset="0"/>
                <a:ea typeface="Times New Roman" panose="02020603050405020304" pitchFamily="18" charset="0"/>
              </a:rPr>
              <a:t>3</a:t>
            </a:r>
            <a:r>
              <a:rPr lang="uz-Cyrl-UZ" sz="5400" b="1" dirty="0">
                <a:solidFill>
                  <a:srgbClr val="002060"/>
                </a:solidFill>
                <a:latin typeface="Century Gothic" panose="020B0502020202020204" pitchFamily="34" charset="0"/>
                <a:ea typeface="Times New Roman" panose="02020603050405020304" pitchFamily="18" charset="0"/>
              </a:rPr>
              <a:t>. </a:t>
            </a:r>
            <a:r>
              <a:rPr lang="en-US" sz="5400" b="1" dirty="0" err="1">
                <a:solidFill>
                  <a:srgbClr val="002060"/>
                </a:solidFill>
                <a:latin typeface="Century Gothic" panose="020B0502020202020204" pitchFamily="34" charset="0"/>
                <a:ea typeface="Times New Roman" panose="02020603050405020304" pitchFamily="18" charset="0"/>
              </a:rPr>
              <a:t>O‘rtacha</a:t>
            </a:r>
            <a:r>
              <a:rPr lang="en-US" sz="5400" b="1" dirty="0">
                <a:solidFill>
                  <a:srgbClr val="002060"/>
                </a:solidFill>
                <a:latin typeface="Century Gothic" panose="020B0502020202020204" pitchFamily="34" charset="0"/>
                <a:ea typeface="Times New Roman" panose="02020603050405020304" pitchFamily="18" charset="0"/>
              </a:rPr>
              <a:t> </a:t>
            </a:r>
            <a:r>
              <a:rPr lang="en-US" sz="5400" b="1" dirty="0" err="1">
                <a:solidFill>
                  <a:srgbClr val="002060"/>
                </a:solidFill>
                <a:latin typeface="Century Gothic" panose="020B0502020202020204" pitchFamily="34" charset="0"/>
                <a:ea typeface="Times New Roman" panose="02020603050405020304" pitchFamily="18" charset="0"/>
              </a:rPr>
              <a:t>baho</a:t>
            </a:r>
            <a:r>
              <a:rPr lang="en-US" sz="5400" b="1" dirty="0">
                <a:solidFill>
                  <a:srgbClr val="002060"/>
                </a:solidFill>
                <a:latin typeface="Century Gothic" panose="020B0502020202020204" pitchFamily="34" charset="0"/>
                <a:ea typeface="Times New Roman" panose="02020603050405020304" pitchFamily="18" charset="0"/>
              </a:rPr>
              <a:t> </a:t>
            </a:r>
            <a:r>
              <a:rPr lang="en-US" sz="5400" b="1" dirty="0" err="1">
                <a:solidFill>
                  <a:srgbClr val="002060"/>
                </a:solidFill>
                <a:latin typeface="Century Gothic" panose="020B0502020202020204" pitchFamily="34" charset="0"/>
                <a:ea typeface="Times New Roman" panose="02020603050405020304" pitchFamily="18" charset="0"/>
              </a:rPr>
              <a:t>berish</a:t>
            </a:r>
            <a:r>
              <a:rPr lang="en-US" sz="5400" b="1" dirty="0">
                <a:solidFill>
                  <a:srgbClr val="002060"/>
                </a:solidFill>
                <a:latin typeface="Century Gothic" panose="020B0502020202020204" pitchFamily="34" charset="0"/>
                <a:ea typeface="Times New Roman" panose="02020603050405020304" pitchFamily="18" charset="0"/>
              </a:rPr>
              <a:t> </a:t>
            </a:r>
            <a:r>
              <a:rPr lang="en-US" sz="5400" b="1" dirty="0" err="1" smtClean="0">
                <a:solidFill>
                  <a:srgbClr val="002060"/>
                </a:solidFill>
                <a:latin typeface="Century Gothic" panose="020B0502020202020204" pitchFamily="34" charset="0"/>
                <a:ea typeface="Times New Roman" panose="02020603050405020304" pitchFamily="18" charset="0"/>
              </a:rPr>
              <a:t>xatosi</a:t>
            </a:r>
            <a:endParaRPr lang="ru-RU" sz="5400" dirty="0">
              <a:solidFill>
                <a:srgbClr val="002060"/>
              </a:solidFill>
              <a:latin typeface="Century Gothic" panose="020B0502020202020204" pitchFamily="34" charset="0"/>
              <a:ea typeface="Times New Roman" panose="02020603050405020304" pitchFamily="18" charset="0"/>
            </a:endParaRPr>
          </a:p>
        </p:txBody>
      </p:sp>
      <p:pic>
        <p:nvPicPr>
          <p:cNvPr id="16386" name="Picture 2" descr="Formative Assessment | Exempl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00282" y="3238501"/>
            <a:ext cx="3870994" cy="307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13077"/>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Неплохо бы в школы добавить немножечко гуманизма»: интервью с автором  фильма про молодых учителей – аналитический портал ПОЛИТ.Р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3586545"/>
            <a:ext cx="3827462" cy="287059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47800" y="1514361"/>
            <a:ext cx="7677150" cy="1917769"/>
          </a:xfrm>
          <a:prstGeom prst="rect">
            <a:avLst/>
          </a:prstGeom>
        </p:spPr>
        <p:txBody>
          <a:bodyPr wrap="square">
            <a:spAutoFit/>
          </a:bodyPr>
          <a:lstStyle/>
          <a:p>
            <a:pPr indent="450215" algn="ctr">
              <a:lnSpc>
                <a:spcPct val="115000"/>
              </a:lnSpc>
              <a:spcAft>
                <a:spcPts val="0"/>
              </a:spcAft>
            </a:pPr>
            <a:r>
              <a:rPr lang="uz-Cyrl-UZ" sz="5400" b="1" dirty="0" smtClean="0">
                <a:solidFill>
                  <a:srgbClr val="002060"/>
                </a:solidFill>
                <a:latin typeface="Century Gothic" panose="020B0502020202020204" pitchFamily="34" charset="0"/>
                <a:ea typeface="Times New Roman" panose="02020603050405020304" pitchFamily="18" charset="0"/>
              </a:rPr>
              <a:t>4</a:t>
            </a:r>
            <a:r>
              <a:rPr lang="uz-Cyrl-UZ" sz="5400" b="1" dirty="0">
                <a:solidFill>
                  <a:srgbClr val="002060"/>
                </a:solidFill>
                <a:latin typeface="Century Gothic" panose="020B0502020202020204" pitchFamily="34" charset="0"/>
                <a:ea typeface="Times New Roman" panose="02020603050405020304" pitchFamily="18" charset="0"/>
              </a:rPr>
              <a:t>. </a:t>
            </a:r>
            <a:r>
              <a:rPr lang="en-US" sz="5400" b="1" dirty="0" err="1">
                <a:solidFill>
                  <a:srgbClr val="002060"/>
                </a:solidFill>
                <a:latin typeface="Century Gothic" panose="020B0502020202020204" pitchFamily="34" charset="0"/>
                <a:ea typeface="Times New Roman" panose="02020603050405020304" pitchFamily="18" charset="0"/>
              </a:rPr>
              <a:t>O‘z</a:t>
            </a:r>
            <a:r>
              <a:rPr lang="en-US" sz="5400" b="1" dirty="0">
                <a:solidFill>
                  <a:srgbClr val="002060"/>
                </a:solidFill>
                <a:latin typeface="Century Gothic" panose="020B0502020202020204" pitchFamily="34" charset="0"/>
                <a:ea typeface="Times New Roman" panose="02020603050405020304" pitchFamily="18" charset="0"/>
              </a:rPr>
              <a:t> </a:t>
            </a:r>
            <a:r>
              <a:rPr lang="en-US" sz="5400" b="1" dirty="0" err="1">
                <a:solidFill>
                  <a:srgbClr val="002060"/>
                </a:solidFill>
                <a:latin typeface="Century Gothic" panose="020B0502020202020204" pitchFamily="34" charset="0"/>
                <a:ea typeface="Times New Roman" panose="02020603050405020304" pitchFamily="18" charset="0"/>
              </a:rPr>
              <a:t>fikrini</a:t>
            </a:r>
            <a:r>
              <a:rPr lang="en-US" sz="5400" b="1" dirty="0">
                <a:solidFill>
                  <a:srgbClr val="002060"/>
                </a:solidFill>
                <a:latin typeface="Century Gothic" panose="020B0502020202020204" pitchFamily="34" charset="0"/>
                <a:ea typeface="Times New Roman" panose="02020603050405020304" pitchFamily="18" charset="0"/>
              </a:rPr>
              <a:t> </a:t>
            </a:r>
            <a:r>
              <a:rPr lang="en-US" sz="5400" b="1" dirty="0" err="1">
                <a:solidFill>
                  <a:srgbClr val="002060"/>
                </a:solidFill>
                <a:latin typeface="Century Gothic" panose="020B0502020202020204" pitchFamily="34" charset="0"/>
                <a:ea typeface="Times New Roman" panose="02020603050405020304" pitchFamily="18" charset="0"/>
              </a:rPr>
              <a:t>o‘zgartirmaslik</a:t>
            </a:r>
            <a:r>
              <a:rPr lang="en-US" sz="5400" b="1" dirty="0">
                <a:solidFill>
                  <a:srgbClr val="002060"/>
                </a:solidFill>
                <a:latin typeface="Century Gothic" panose="020B0502020202020204" pitchFamily="34" charset="0"/>
                <a:ea typeface="Times New Roman" panose="02020603050405020304" pitchFamily="18" charset="0"/>
              </a:rPr>
              <a:t> </a:t>
            </a:r>
            <a:r>
              <a:rPr lang="en-US" sz="5400" b="1" dirty="0" err="1" smtClean="0">
                <a:solidFill>
                  <a:srgbClr val="002060"/>
                </a:solidFill>
                <a:latin typeface="Century Gothic" panose="020B0502020202020204" pitchFamily="34" charset="0"/>
                <a:ea typeface="Times New Roman" panose="02020603050405020304" pitchFamily="18" charset="0"/>
              </a:rPr>
              <a:t>xatosi</a:t>
            </a:r>
            <a:endParaRPr lang="ru-RU" sz="5400" dirty="0">
              <a:solidFill>
                <a:srgbClr val="002060"/>
              </a:solidFill>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77625680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9376" y="1196752"/>
            <a:ext cx="7416824" cy="452431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uz-Cyrl-UZ"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o‘quv maqsadlariga erishilganlikni aniqlash uchun;</a:t>
            </a:r>
            <a:endParaRPr lang="ru-RU"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ta’lim</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oluvchilarning</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qiziqishlarini</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uz-Cyrl-UZ"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bilish uchun</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yutuq</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va</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kamchilikl</a:t>
            </a:r>
            <a:r>
              <a:rPr lang="uz-Cyrl-UZ"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a</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rni</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aniqlash</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uchun</a:t>
            </a:r>
            <a:r>
              <a:rPr lang="uz-Cyrl-UZ"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ta’lim</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beruvchi</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o‘z</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faoliyatiga</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tuzatishlar</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kiritishi</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uchun</a:t>
            </a:r>
            <a:r>
              <a:rPr lang="uz-Cyrl-UZ"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yalpi</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o‘zlashtirish</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darajasini</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aniqlash</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uchun</a:t>
            </a:r>
            <a:r>
              <a:rPr lang="uz-Cyrl-UZ"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tashqi</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qiziquvchilarga</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ota-onalarga</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ma’lumot</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berish</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uchun</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4" descr="Assessment Images | Free Vectors, Stock Photos &amp; PS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2264" y="2348880"/>
            <a:ext cx="3312369" cy="331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5202"/>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3900" y="2111785"/>
            <a:ext cx="6096000" cy="1722331"/>
          </a:xfrm>
          <a:prstGeom prst="rect">
            <a:avLst/>
          </a:prstGeom>
        </p:spPr>
        <p:txBody>
          <a:bodyPr>
            <a:spAutoFit/>
          </a:bodyPr>
          <a:lstStyle/>
          <a:p>
            <a:pPr indent="450215" algn="ctr">
              <a:lnSpc>
                <a:spcPct val="115000"/>
              </a:lnSpc>
              <a:spcAft>
                <a:spcPts val="0"/>
              </a:spcAft>
            </a:pPr>
            <a:r>
              <a:rPr lang="uz-Cyrl-UZ" sz="4800" b="1" dirty="0" smtClean="0">
                <a:solidFill>
                  <a:srgbClr val="002060"/>
                </a:solidFill>
                <a:latin typeface="Arial" panose="020B0604020202020204" pitchFamily="34" charset="0"/>
                <a:ea typeface="Times New Roman" panose="02020603050405020304" pitchFamily="18" charset="0"/>
              </a:rPr>
              <a:t>5</a:t>
            </a:r>
            <a:r>
              <a:rPr lang="uz-Cyrl-UZ" sz="4800" b="1" dirty="0">
                <a:solidFill>
                  <a:srgbClr val="002060"/>
                </a:solidFill>
                <a:latin typeface="Arial" panose="020B0604020202020204" pitchFamily="34" charset="0"/>
                <a:ea typeface="Times New Roman" panose="02020603050405020304" pitchFamily="18" charset="0"/>
              </a:rPr>
              <a:t>. </a:t>
            </a:r>
            <a:r>
              <a:rPr lang="en-US" sz="4800" b="1" dirty="0" err="1">
                <a:solidFill>
                  <a:srgbClr val="002060"/>
                </a:solidFill>
                <a:latin typeface="Arial" panose="020B0604020202020204" pitchFamily="34" charset="0"/>
                <a:ea typeface="Times New Roman" panose="02020603050405020304" pitchFamily="18" charset="0"/>
              </a:rPr>
              <a:t>Yoqtirmaslik</a:t>
            </a:r>
            <a:r>
              <a:rPr lang="en-US" sz="4800" b="1" dirty="0">
                <a:solidFill>
                  <a:srgbClr val="002060"/>
                </a:solidFill>
                <a:latin typeface="Arial" panose="020B0604020202020204" pitchFamily="34" charset="0"/>
                <a:ea typeface="Times New Roman" panose="02020603050405020304" pitchFamily="18" charset="0"/>
              </a:rPr>
              <a:t> </a:t>
            </a:r>
            <a:r>
              <a:rPr lang="en-US" sz="4800" b="1" dirty="0" err="1">
                <a:solidFill>
                  <a:srgbClr val="002060"/>
                </a:solidFill>
                <a:latin typeface="Arial" panose="020B0604020202020204" pitchFamily="34" charset="0"/>
                <a:ea typeface="Times New Roman" panose="02020603050405020304" pitchFamily="18" charset="0"/>
              </a:rPr>
              <a:t>xatosi</a:t>
            </a:r>
            <a:endParaRPr lang="ru-RU" sz="4800" dirty="0">
              <a:solidFill>
                <a:srgbClr val="002060"/>
              </a:solidFill>
              <a:latin typeface="Times New Roman" panose="02020603050405020304" pitchFamily="18" charset="0"/>
              <a:ea typeface="Times New Roman" panose="02020603050405020304" pitchFamily="18" charset="0"/>
            </a:endParaRPr>
          </a:p>
        </p:txBody>
      </p:sp>
      <p:pic>
        <p:nvPicPr>
          <p:cNvPr id="18434" name="Picture 2" descr="How to Handle Bad Student Behavior | Future Educators"/>
          <p:cNvPicPr>
            <a:picLocks noChangeAspect="1" noChangeArrowheads="1"/>
          </p:cNvPicPr>
          <p:nvPr/>
        </p:nvPicPr>
        <p:blipFill rotWithShape="1">
          <a:blip r:embed="rId2">
            <a:extLst>
              <a:ext uri="{28A0092B-C50C-407E-A947-70E740481C1C}">
                <a14:useLocalDpi xmlns:a14="http://schemas.microsoft.com/office/drawing/2010/main" val="0"/>
              </a:ext>
            </a:extLst>
          </a:blip>
          <a:srcRect l="12131" r="11849"/>
          <a:stretch/>
        </p:blipFill>
        <p:spPr bwMode="auto">
          <a:xfrm>
            <a:off x="6629400" y="3028690"/>
            <a:ext cx="5041901" cy="348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895596"/>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12192000" cy="6858000"/>
            <a:chOff x="0" y="0"/>
            <a:chExt cx="12192000" cy="6858000"/>
          </a:xfrm>
        </p:grpSpPr>
        <p:pic>
          <p:nvPicPr>
            <p:cNvPr id="1026" name="Picture 2" descr="http://el.tfi.uz/images/2022/02/Navoiy-2-scaled.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50315"/>
            <a:stretch/>
          </p:blipFill>
          <p:spPr bwMode="auto">
            <a:xfrm>
              <a:off x="0" y="0"/>
              <a:ext cx="604867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048672" y="0"/>
              <a:ext cx="6143328" cy="6858000"/>
            </a:xfrm>
            <a:prstGeom prst="rect">
              <a:avLst/>
            </a:prstGeom>
            <a:solidFill>
              <a:srgbClr val="2C4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Прямоугольник 8">
            <a:extLst>
              <a:ext uri="{FF2B5EF4-FFF2-40B4-BE49-F238E27FC236}">
                <a16:creationId xmlns:a16="http://schemas.microsoft.com/office/drawing/2014/main" id="{70BAC39C-9FA6-4FAB-A4DD-B1EA174E03F9}"/>
              </a:ext>
            </a:extLst>
          </p:cNvPr>
          <p:cNvSpPr/>
          <p:nvPr/>
        </p:nvSpPr>
        <p:spPr>
          <a:xfrm>
            <a:off x="5691455" y="1412776"/>
            <a:ext cx="6373097" cy="3416320"/>
          </a:xfrm>
          <a:prstGeom prst="rect">
            <a:avLst/>
          </a:prstGeom>
        </p:spPr>
        <p:txBody>
          <a:bodyPr wrap="square">
            <a:spAutoFit/>
          </a:bodyPr>
          <a:lstStyle/>
          <a:p>
            <a:pPr algn="ctr">
              <a:lnSpc>
                <a:spcPct val="150000"/>
              </a:lnSpc>
            </a:pPr>
            <a:r>
              <a:rPr lang="en-US" sz="2800" b="1" dirty="0" smtClean="0">
                <a:solidFill>
                  <a:schemeClr val="bg1"/>
                </a:solidFill>
                <a:latin typeface="Century Gothic" panose="020B0502020202020204" pitchFamily="34" charset="0"/>
                <a:cs typeface="Arial" panose="020B0604020202020204" pitchFamily="34" charset="0"/>
              </a:rPr>
              <a:t>BILMAGANIN SO‘RAB O‘RGANGAN – </a:t>
            </a:r>
            <a:r>
              <a:rPr lang="en-US" sz="4400" b="1" dirty="0" smtClean="0">
                <a:solidFill>
                  <a:srgbClr val="79FFB6"/>
                </a:solidFill>
                <a:latin typeface="Century Gothic" panose="020B0502020202020204" pitchFamily="34" charset="0"/>
                <a:cs typeface="Arial" panose="020B0604020202020204" pitchFamily="34" charset="0"/>
              </a:rPr>
              <a:t>OLIM</a:t>
            </a:r>
            <a:r>
              <a:rPr lang="en-US" sz="2800" b="1" dirty="0" smtClean="0">
                <a:solidFill>
                  <a:schemeClr val="bg1"/>
                </a:solidFill>
                <a:latin typeface="Century Gothic" panose="020B0502020202020204" pitchFamily="34" charset="0"/>
                <a:cs typeface="Arial" panose="020B0604020202020204" pitchFamily="34" charset="0"/>
              </a:rPr>
              <a:t>, </a:t>
            </a:r>
          </a:p>
          <a:p>
            <a:pPr algn="ctr">
              <a:lnSpc>
                <a:spcPct val="150000"/>
              </a:lnSpc>
            </a:pPr>
            <a:r>
              <a:rPr lang="en-US" sz="2800" b="1" dirty="0" smtClean="0">
                <a:solidFill>
                  <a:schemeClr val="bg1"/>
                </a:solidFill>
                <a:latin typeface="Century Gothic" panose="020B0502020202020204" pitchFamily="34" charset="0"/>
                <a:cs typeface="Arial" panose="020B0604020202020204" pitchFamily="34" charset="0"/>
              </a:rPr>
              <a:t>ORLANIB </a:t>
            </a:r>
            <a:r>
              <a:rPr lang="en-US" sz="2800" b="1" dirty="0">
                <a:solidFill>
                  <a:schemeClr val="bg1"/>
                </a:solidFill>
                <a:latin typeface="Century Gothic" panose="020B0502020202020204" pitchFamily="34" charset="0"/>
                <a:cs typeface="Arial" panose="020B0604020202020204" pitchFamily="34" charset="0"/>
              </a:rPr>
              <a:t>SO‘RAMAGAN </a:t>
            </a:r>
            <a:endParaRPr lang="en-US" sz="2800" b="1" dirty="0" smtClean="0">
              <a:solidFill>
                <a:schemeClr val="bg1"/>
              </a:solidFill>
              <a:latin typeface="Century Gothic" panose="020B0502020202020204" pitchFamily="34" charset="0"/>
              <a:cs typeface="Arial" panose="020B0604020202020204" pitchFamily="34" charset="0"/>
            </a:endParaRPr>
          </a:p>
          <a:p>
            <a:pPr algn="ctr">
              <a:lnSpc>
                <a:spcPct val="150000"/>
              </a:lnSpc>
            </a:pPr>
            <a:r>
              <a:rPr lang="en-US" sz="4400" b="1" dirty="0" smtClean="0">
                <a:solidFill>
                  <a:srgbClr val="FFFF00"/>
                </a:solidFill>
                <a:latin typeface="Century Gothic" panose="020B0502020202020204" pitchFamily="34" charset="0"/>
                <a:cs typeface="Arial" panose="020B0604020202020204" pitchFamily="34" charset="0"/>
              </a:rPr>
              <a:t>O‘ZIGA </a:t>
            </a:r>
            <a:r>
              <a:rPr lang="en-US" sz="4400" b="1" dirty="0">
                <a:solidFill>
                  <a:srgbClr val="FFFF00"/>
                </a:solidFill>
                <a:latin typeface="Century Gothic" panose="020B0502020202020204" pitchFamily="34" charset="0"/>
                <a:cs typeface="Arial" panose="020B0604020202020204" pitchFamily="34" charset="0"/>
              </a:rPr>
              <a:t>ZOLIM!</a:t>
            </a:r>
          </a:p>
        </p:txBody>
      </p:sp>
    </p:spTree>
    <p:extLst>
      <p:ext uri="{BB962C8B-B14F-4D97-AF65-F5344CB8AC3E}">
        <p14:creationId xmlns:p14="http://schemas.microsoft.com/office/powerpoint/2010/main" val="18172998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09800" y="1882990"/>
            <a:ext cx="8039100" cy="2862322"/>
          </a:xfrm>
          <a:prstGeom prst="rect">
            <a:avLst/>
          </a:prstGeom>
          <a:noFill/>
        </p:spPr>
        <p:txBody>
          <a:bodyPr wrap="square">
            <a:spAutoFit/>
          </a:bodyPr>
          <a:lstStyle/>
          <a:p>
            <a:pPr algn="ctr">
              <a:lnSpc>
                <a:spcPct val="150000"/>
              </a:lnSpc>
            </a:pPr>
            <a:r>
              <a:rPr lang="en-US" sz="6000" b="1" dirty="0" smtClean="0">
                <a:blipFill>
                  <a:blip r:embed="rId2"/>
                  <a:stretch>
                    <a:fillRect/>
                  </a:stretch>
                </a:blipFill>
                <a:latin typeface="Arial" panose="020B0604020202020204" pitchFamily="34" charset="0"/>
                <a:cs typeface="Arial" panose="020B0604020202020204" pitchFamily="34" charset="0"/>
              </a:rPr>
              <a:t>E’TIBORINGIZ UCHUN RAHMAT</a:t>
            </a:r>
            <a:r>
              <a:rPr lang="en-US" sz="6000" b="1" dirty="0" smtClean="0">
                <a:blipFill>
                  <a:blip r:embed="rId3"/>
                  <a:stretch>
                    <a:fillRect/>
                  </a:stretch>
                </a:blipFill>
                <a:latin typeface="Arial" panose="020B0604020202020204" pitchFamily="34" charset="0"/>
                <a:cs typeface="Arial" panose="020B0604020202020204" pitchFamily="34" charset="0"/>
              </a:rPr>
              <a:t>!</a:t>
            </a:r>
            <a:endParaRPr lang="ru-RU" sz="6000" b="1" dirty="0">
              <a:blipFill>
                <a:blip r:embed="rId3"/>
                <a:stretch>
                  <a:fillRect/>
                </a:stretch>
              </a:blip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334119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3B0F70C2-FBF7-4298-9AF7-10A5FF22FE67}"/>
              </a:ext>
            </a:extLst>
          </p:cNvPr>
          <p:cNvGrpSpPr/>
          <p:nvPr/>
        </p:nvGrpSpPr>
        <p:grpSpPr>
          <a:xfrm>
            <a:off x="805479" y="1791488"/>
            <a:ext cx="10250301" cy="3531000"/>
            <a:chOff x="887454" y="1927676"/>
            <a:chExt cx="10250301" cy="3531000"/>
          </a:xfrm>
        </p:grpSpPr>
        <p:sp>
          <p:nvSpPr>
            <p:cNvPr id="22" name="Двойная стрелка влево/вправо 21">
              <a:extLst>
                <a:ext uri="{FF2B5EF4-FFF2-40B4-BE49-F238E27FC236}">
                  <a16:creationId xmlns:a16="http://schemas.microsoft.com/office/drawing/2014/main" id="{138D0AD2-D0A3-46B6-B6DE-4662F16B293E}"/>
                </a:ext>
              </a:extLst>
            </p:cNvPr>
            <p:cNvSpPr/>
            <p:nvPr/>
          </p:nvSpPr>
          <p:spPr>
            <a:xfrm>
              <a:off x="1268726" y="4777408"/>
              <a:ext cx="9578096" cy="681268"/>
            </a:xfrm>
            <a:prstGeom prst="leftRightArrow">
              <a:avLst>
                <a:gd name="adj1" fmla="val 50000"/>
                <a:gd name="adj2" fmla="val 47113"/>
              </a:avLst>
            </a:prstGeom>
            <a:noFill/>
            <a:ln w="28575">
              <a:solidFill>
                <a:srgbClr val="001C54"/>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3" name="Прямоугольник 22">
              <a:extLst>
                <a:ext uri="{FF2B5EF4-FFF2-40B4-BE49-F238E27FC236}">
                  <a16:creationId xmlns:a16="http://schemas.microsoft.com/office/drawing/2014/main" id="{8B8BFE5F-C703-4526-9D2F-125D4231376D}"/>
                </a:ext>
              </a:extLst>
            </p:cNvPr>
            <p:cNvSpPr/>
            <p:nvPr/>
          </p:nvSpPr>
          <p:spPr>
            <a:xfrm>
              <a:off x="4466051" y="3554054"/>
              <a:ext cx="3183447" cy="886397"/>
            </a:xfrm>
            <a:prstGeom prst="rect">
              <a:avLst/>
            </a:prstGeom>
          </p:spPr>
          <p:txBody>
            <a:bodyPr wrap="square">
              <a:spAutoFit/>
            </a:bodyPr>
            <a:lstStyle/>
            <a:p>
              <a:pPr lvl="0" algn="ctr" defTabSz="1200150">
                <a:lnSpc>
                  <a:spcPct val="90000"/>
                </a:lnSpc>
                <a:spcBef>
                  <a:spcPct val="0"/>
                </a:spcBef>
                <a:spcAft>
                  <a:spcPct val="35000"/>
                </a:spcAft>
              </a:pPr>
              <a:r>
                <a:rPr lang="en-US" sz="2400" b="1" dirty="0" err="1">
                  <a:solidFill>
                    <a:srgbClr val="001C54"/>
                  </a:solidFill>
                  <a:latin typeface="Arial" panose="020B0604020202020204" pitchFamily="34" charset="0"/>
                  <a:cs typeface="Arial" panose="020B0604020202020204" pitchFamily="34" charset="0"/>
                </a:rPr>
                <a:t>Metodika</a:t>
              </a:r>
              <a:r>
                <a:rPr lang="en-US" sz="2400" b="1" dirty="0">
                  <a:solidFill>
                    <a:srgbClr val="001C54"/>
                  </a:solidFill>
                  <a:latin typeface="Arial" panose="020B0604020202020204" pitchFamily="34" charset="0"/>
                  <a:cs typeface="Arial" panose="020B0604020202020204" pitchFamily="34" charset="0"/>
                </a:rPr>
                <a:t> </a:t>
              </a:r>
            </a:p>
            <a:p>
              <a:pPr lvl="0" algn="ctr" defTabSz="1200150">
                <a:lnSpc>
                  <a:spcPct val="90000"/>
                </a:lnSpc>
                <a:spcBef>
                  <a:spcPct val="0"/>
                </a:spcBef>
                <a:spcAft>
                  <a:spcPct val="35000"/>
                </a:spcAft>
              </a:pPr>
              <a:r>
                <a:rPr lang="en-US" sz="2400" dirty="0">
                  <a:solidFill>
                    <a:srgbClr val="001C54"/>
                  </a:solidFill>
                  <a:latin typeface="Arial" panose="020B0604020202020204" pitchFamily="34" charset="0"/>
                  <a:cs typeface="Arial" panose="020B0604020202020204" pitchFamily="34" charset="0"/>
                </a:rPr>
                <a:t>(</a:t>
              </a:r>
              <a:r>
                <a:rPr lang="en-US" sz="2400" dirty="0" err="1">
                  <a:solidFill>
                    <a:srgbClr val="001C54"/>
                  </a:solidFill>
                  <a:latin typeface="Arial" panose="020B0604020202020204" pitchFamily="34" charset="0"/>
                  <a:cs typeface="Arial" panose="020B0604020202020204" pitchFamily="34" charset="0"/>
                </a:rPr>
                <a:t>jarayon</a:t>
              </a:r>
              <a:r>
                <a:rPr lang="en-US" sz="2400" dirty="0">
                  <a:solidFill>
                    <a:srgbClr val="001C54"/>
                  </a:solidFill>
                  <a:latin typeface="Arial" panose="020B0604020202020204" pitchFamily="34" charset="0"/>
                  <a:cs typeface="Arial" panose="020B0604020202020204" pitchFamily="34" charset="0"/>
                </a:rPr>
                <a:t>, </a:t>
              </a:r>
              <a:r>
                <a:rPr lang="en-US" sz="2400" dirty="0" err="1">
                  <a:solidFill>
                    <a:srgbClr val="001C54"/>
                  </a:solidFill>
                  <a:latin typeface="Arial" panose="020B0604020202020204" pitchFamily="34" charset="0"/>
                  <a:cs typeface="Arial" panose="020B0604020202020204" pitchFamily="34" charset="0"/>
                </a:rPr>
                <a:t>vositalar</a:t>
              </a:r>
              <a:r>
                <a:rPr lang="en-US" sz="2400" dirty="0">
                  <a:solidFill>
                    <a:srgbClr val="001C54"/>
                  </a:solidFill>
                  <a:latin typeface="Arial" panose="020B0604020202020204" pitchFamily="34" charset="0"/>
                  <a:cs typeface="Arial" panose="020B0604020202020204" pitchFamily="34" charset="0"/>
                </a:rPr>
                <a:t>)</a:t>
              </a:r>
              <a:endParaRPr lang="ru-RU" sz="2400" dirty="0">
                <a:solidFill>
                  <a:srgbClr val="001C54"/>
                </a:solidFill>
                <a:latin typeface="Arial" panose="020B0604020202020204" pitchFamily="34" charset="0"/>
                <a:cs typeface="Arial" panose="020B0604020202020204" pitchFamily="34" charset="0"/>
              </a:endParaRPr>
            </a:p>
          </p:txBody>
        </p:sp>
        <p:sp>
          <p:nvSpPr>
            <p:cNvPr id="24" name="Прямоугольник 23">
              <a:extLst>
                <a:ext uri="{FF2B5EF4-FFF2-40B4-BE49-F238E27FC236}">
                  <a16:creationId xmlns:a16="http://schemas.microsoft.com/office/drawing/2014/main" id="{93564B18-354E-4EDA-87D0-C8FF60C60760}"/>
                </a:ext>
              </a:extLst>
            </p:cNvPr>
            <p:cNvSpPr/>
            <p:nvPr/>
          </p:nvSpPr>
          <p:spPr>
            <a:xfrm>
              <a:off x="887454" y="3542529"/>
              <a:ext cx="3106995" cy="1089529"/>
            </a:xfrm>
            <a:prstGeom prst="rect">
              <a:avLst/>
            </a:prstGeom>
          </p:spPr>
          <p:txBody>
            <a:bodyPr wrap="square">
              <a:spAutoFit/>
            </a:bodyPr>
            <a:lstStyle/>
            <a:p>
              <a:pPr lvl="0" algn="ctr" defTabSz="1200150">
                <a:lnSpc>
                  <a:spcPct val="90000"/>
                </a:lnSpc>
                <a:spcBef>
                  <a:spcPct val="0"/>
                </a:spcBef>
                <a:spcAft>
                  <a:spcPct val="35000"/>
                </a:spcAft>
              </a:pPr>
              <a:r>
                <a:rPr lang="en-US" sz="2400" b="1" dirty="0" err="1">
                  <a:solidFill>
                    <a:srgbClr val="001C54"/>
                  </a:solidFill>
                  <a:latin typeface="Arial" panose="020B0604020202020204" pitchFamily="34" charset="0"/>
                  <a:cs typeface="Arial" panose="020B0604020202020204" pitchFamily="34" charset="0"/>
                </a:rPr>
                <a:t>O‘quv</a:t>
              </a:r>
              <a:r>
                <a:rPr lang="en-US" sz="2400" b="1" dirty="0">
                  <a:solidFill>
                    <a:srgbClr val="001C54"/>
                  </a:solidFill>
                  <a:latin typeface="Arial" panose="020B0604020202020204" pitchFamily="34" charset="0"/>
                  <a:cs typeface="Arial" panose="020B0604020202020204" pitchFamily="34" charset="0"/>
                </a:rPr>
                <a:t> </a:t>
              </a:r>
              <a:r>
                <a:rPr lang="en-US" sz="2400" b="1" dirty="0" err="1">
                  <a:solidFill>
                    <a:srgbClr val="001C54"/>
                  </a:solidFill>
                  <a:latin typeface="Arial" panose="020B0604020202020204" pitchFamily="34" charset="0"/>
                  <a:cs typeface="Arial" panose="020B0604020202020204" pitchFamily="34" charset="0"/>
                </a:rPr>
                <a:t>dasturlari</a:t>
              </a:r>
              <a:r>
                <a:rPr lang="en-US" sz="2400" b="1" dirty="0">
                  <a:solidFill>
                    <a:srgbClr val="001C54"/>
                  </a:solidFill>
                  <a:latin typeface="Arial" panose="020B0604020202020204" pitchFamily="34" charset="0"/>
                  <a:cs typeface="Arial" panose="020B0604020202020204" pitchFamily="34" charset="0"/>
                </a:rPr>
                <a:t>, </a:t>
              </a:r>
              <a:r>
                <a:rPr lang="en-US" sz="2400" b="1" dirty="0" err="1">
                  <a:solidFill>
                    <a:srgbClr val="001C54"/>
                  </a:solidFill>
                  <a:latin typeface="Arial" panose="020B0604020202020204" pitchFamily="34" charset="0"/>
                  <a:cs typeface="Arial" panose="020B0604020202020204" pitchFamily="34" charset="0"/>
                </a:rPr>
                <a:t>standartlar</a:t>
              </a:r>
              <a:r>
                <a:rPr lang="en-US" sz="2400" b="1" dirty="0">
                  <a:solidFill>
                    <a:srgbClr val="001C54"/>
                  </a:solidFill>
                  <a:latin typeface="Arial" panose="020B0604020202020204" pitchFamily="34" charset="0"/>
                  <a:cs typeface="Arial" panose="020B0604020202020204" pitchFamily="34" charset="0"/>
                </a:rPr>
                <a:t> </a:t>
              </a:r>
              <a:r>
                <a:rPr lang="en-US" sz="2400" dirty="0">
                  <a:solidFill>
                    <a:srgbClr val="001C54"/>
                  </a:solidFill>
                  <a:latin typeface="Arial" panose="020B0604020202020204" pitchFamily="34" charset="0"/>
                  <a:cs typeface="Arial" panose="020B0604020202020204" pitchFamily="34" charset="0"/>
                </a:rPr>
                <a:t>(</a:t>
              </a:r>
              <a:r>
                <a:rPr lang="en-US" sz="2400" dirty="0" err="1">
                  <a:solidFill>
                    <a:srgbClr val="001C54"/>
                  </a:solidFill>
                  <a:latin typeface="Arial" panose="020B0604020202020204" pitchFamily="34" charset="0"/>
                  <a:cs typeface="Arial" panose="020B0604020202020204" pitchFamily="34" charset="0"/>
                </a:rPr>
                <a:t>maqsad</a:t>
              </a:r>
              <a:r>
                <a:rPr lang="en-US" sz="2400" dirty="0">
                  <a:solidFill>
                    <a:srgbClr val="001C54"/>
                  </a:solidFill>
                  <a:latin typeface="Arial" panose="020B0604020202020204" pitchFamily="34" charset="0"/>
                  <a:cs typeface="Arial" panose="020B0604020202020204" pitchFamily="34" charset="0"/>
                </a:rPr>
                <a:t>)</a:t>
              </a:r>
              <a:endParaRPr lang="ru-RU" sz="2400" dirty="0">
                <a:solidFill>
                  <a:srgbClr val="001C54"/>
                </a:solidFill>
                <a:latin typeface="Arial" panose="020B0604020202020204" pitchFamily="34" charset="0"/>
                <a:cs typeface="Arial" panose="020B0604020202020204" pitchFamily="34" charset="0"/>
              </a:endParaRPr>
            </a:p>
          </p:txBody>
        </p:sp>
        <p:sp>
          <p:nvSpPr>
            <p:cNvPr id="25" name="Прямоугольник 24">
              <a:extLst>
                <a:ext uri="{FF2B5EF4-FFF2-40B4-BE49-F238E27FC236}">
                  <a16:creationId xmlns:a16="http://schemas.microsoft.com/office/drawing/2014/main" id="{7E77061E-86C5-441D-A579-CC4809F1B787}"/>
                </a:ext>
              </a:extLst>
            </p:cNvPr>
            <p:cNvSpPr/>
            <p:nvPr/>
          </p:nvSpPr>
          <p:spPr>
            <a:xfrm>
              <a:off x="8943650" y="3558663"/>
              <a:ext cx="1977257" cy="757130"/>
            </a:xfrm>
            <a:prstGeom prst="rect">
              <a:avLst/>
            </a:prstGeom>
          </p:spPr>
          <p:txBody>
            <a:bodyPr wrap="square">
              <a:spAutoFit/>
            </a:bodyPr>
            <a:lstStyle/>
            <a:p>
              <a:pPr lvl="0" algn="ctr" defTabSz="1200150">
                <a:lnSpc>
                  <a:spcPct val="90000"/>
                </a:lnSpc>
                <a:spcBef>
                  <a:spcPct val="0"/>
                </a:spcBef>
                <a:spcAft>
                  <a:spcPct val="35000"/>
                </a:spcAft>
              </a:pPr>
              <a:r>
                <a:rPr lang="en-US" sz="2400" b="1" dirty="0" err="1">
                  <a:solidFill>
                    <a:srgbClr val="001C54"/>
                  </a:solidFill>
                  <a:latin typeface="Arial" panose="020B0604020202020204" pitchFamily="34" charset="0"/>
                  <a:cs typeface="Arial" panose="020B0604020202020204" pitchFamily="34" charset="0"/>
                </a:rPr>
                <a:t>Baholash</a:t>
              </a:r>
              <a:r>
                <a:rPr lang="en-US" sz="2400" b="1" dirty="0">
                  <a:solidFill>
                    <a:srgbClr val="001C54"/>
                  </a:solidFill>
                  <a:latin typeface="Arial" panose="020B0604020202020204" pitchFamily="34" charset="0"/>
                  <a:cs typeface="Arial" panose="020B0604020202020204" pitchFamily="34" charset="0"/>
                </a:rPr>
                <a:t> </a:t>
              </a:r>
              <a:br>
                <a:rPr lang="en-US" sz="2400" b="1" dirty="0">
                  <a:solidFill>
                    <a:srgbClr val="001C54"/>
                  </a:solidFill>
                  <a:latin typeface="Arial" panose="020B0604020202020204" pitchFamily="34" charset="0"/>
                  <a:cs typeface="Arial" panose="020B0604020202020204" pitchFamily="34" charset="0"/>
                </a:rPr>
              </a:br>
              <a:r>
                <a:rPr lang="en-US" sz="2400" dirty="0">
                  <a:solidFill>
                    <a:srgbClr val="001C54"/>
                  </a:solidFill>
                  <a:latin typeface="Arial" panose="020B0604020202020204" pitchFamily="34" charset="0"/>
                  <a:cs typeface="Arial" panose="020B0604020202020204" pitchFamily="34" charset="0"/>
                </a:rPr>
                <a:t>(</a:t>
              </a:r>
              <a:r>
                <a:rPr lang="en-US" sz="2400" dirty="0" err="1">
                  <a:solidFill>
                    <a:srgbClr val="001C54"/>
                  </a:solidFill>
                  <a:latin typeface="Arial" panose="020B0604020202020204" pitchFamily="34" charset="0"/>
                  <a:cs typeface="Arial" panose="020B0604020202020204" pitchFamily="34" charset="0"/>
                </a:rPr>
                <a:t>natija</a:t>
              </a:r>
              <a:r>
                <a:rPr lang="en-US" sz="2400" dirty="0">
                  <a:solidFill>
                    <a:srgbClr val="001C54"/>
                  </a:solidFill>
                  <a:latin typeface="Arial" panose="020B0604020202020204" pitchFamily="34" charset="0"/>
                  <a:cs typeface="Arial" panose="020B0604020202020204" pitchFamily="34" charset="0"/>
                </a:rPr>
                <a:t>)</a:t>
              </a:r>
              <a:endParaRPr lang="ru-RU" sz="2400" dirty="0">
                <a:solidFill>
                  <a:srgbClr val="001C54"/>
                </a:solidFill>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2B515B7C-D1D3-4295-8B0A-3AF79001C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176" y="1931671"/>
              <a:ext cx="2976334" cy="1089529"/>
            </a:xfrm>
            <a:prstGeom prst="rect">
              <a:avLst/>
            </a:prstGeom>
          </p:spPr>
        </p:pic>
        <p:pic>
          <p:nvPicPr>
            <p:cNvPr id="1026" name="Picture 2" descr="Research Methodology - Overview, Types and Methods | Marketing91">
              <a:extLst>
                <a:ext uri="{FF2B5EF4-FFF2-40B4-BE49-F238E27FC236}">
                  <a16:creationId xmlns:a16="http://schemas.microsoft.com/office/drawing/2014/main" id="{018CCB91-41D7-4D93-9CD8-C978791B029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617"/>
            <a:stretch/>
          </p:blipFill>
          <p:spPr bwMode="auto">
            <a:xfrm>
              <a:off x="4738544" y="1927676"/>
              <a:ext cx="2961874" cy="10935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sessment - NIU - Institutional Effectiveness">
              <a:extLst>
                <a:ext uri="{FF2B5EF4-FFF2-40B4-BE49-F238E27FC236}">
                  <a16:creationId xmlns:a16="http://schemas.microsoft.com/office/drawing/2014/main" id="{BED90925-FEEF-451A-AA5C-C0F173F877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8452" y="1927677"/>
              <a:ext cx="2839303" cy="1093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872280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6204" y="1586016"/>
            <a:ext cx="6840989" cy="3275833"/>
          </a:xfrm>
          <a:prstGeom prst="rect">
            <a:avLst/>
          </a:prstGeom>
        </p:spPr>
        <p:txBody>
          <a:bodyPr wrap="square">
            <a:spAutoFit/>
          </a:bodyPr>
          <a:lstStyle/>
          <a:p>
            <a:pPr algn="ctr">
              <a:lnSpc>
                <a:spcPct val="150000"/>
              </a:lnSpc>
            </a:pPr>
            <a:r>
              <a:rPr lang="ru-RU" sz="4800" dirty="0" smtClean="0">
                <a:solidFill>
                  <a:srgbClr val="263238"/>
                </a:solidFill>
                <a:latin typeface="Century Gothic" panose="020B0502020202020204" pitchFamily="34" charset="0"/>
                <a:ea typeface="Times New Roman" panose="02020603050405020304" pitchFamily="18" charset="0"/>
              </a:rPr>
              <a:t>BAHOLASHNING</a:t>
            </a:r>
            <a:r>
              <a:rPr lang="ru-RU" sz="4800" b="1" dirty="0" smtClean="0">
                <a:solidFill>
                  <a:srgbClr val="263238"/>
                </a:solidFill>
                <a:latin typeface="Century Gothic" panose="020B0502020202020204" pitchFamily="34" charset="0"/>
                <a:ea typeface="Times New Roman" panose="02020603050405020304" pitchFamily="18" charset="0"/>
              </a:rPr>
              <a:t> </a:t>
            </a:r>
            <a:r>
              <a:rPr lang="ru-RU" sz="4800" b="1" dirty="0" smtClean="0">
                <a:solidFill>
                  <a:srgbClr val="682D6D"/>
                </a:solidFill>
                <a:latin typeface="Century Gothic" panose="020B0502020202020204" pitchFamily="34" charset="0"/>
                <a:ea typeface="Times New Roman" panose="02020603050405020304" pitchFamily="18" charset="0"/>
              </a:rPr>
              <a:t>ASOSIY TAMOYILLARI</a:t>
            </a:r>
            <a:r>
              <a:rPr lang="en-US" sz="4800" b="1" dirty="0" smtClean="0">
                <a:solidFill>
                  <a:srgbClr val="682D6D"/>
                </a:solidFill>
                <a:latin typeface="Century Gothic" panose="020B0502020202020204" pitchFamily="34" charset="0"/>
                <a:ea typeface="Times New Roman" panose="02020603050405020304" pitchFamily="18" charset="0"/>
              </a:rPr>
              <a:t> </a:t>
            </a:r>
            <a:r>
              <a:rPr lang="en-US" sz="4800" dirty="0" smtClean="0">
                <a:solidFill>
                  <a:srgbClr val="263238"/>
                </a:solidFill>
                <a:latin typeface="Century Gothic" panose="020B0502020202020204" pitchFamily="34" charset="0"/>
                <a:ea typeface="Times New Roman" panose="02020603050405020304" pitchFamily="18" charset="0"/>
              </a:rPr>
              <a:t>QANDAY?</a:t>
            </a:r>
            <a:endParaRPr lang="ru-RU" sz="4800" dirty="0">
              <a:solidFill>
                <a:srgbClr val="263238"/>
              </a:solidFill>
              <a:latin typeface="Century Gothic" panose="020B0502020202020204" pitchFamily="34" charset="0"/>
            </a:endParaRPr>
          </a:p>
        </p:txBody>
      </p:sp>
      <p:pic>
        <p:nvPicPr>
          <p:cNvPr id="3074" name="Picture 2" descr="Evaluation in education | Pedag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330" y="1586017"/>
            <a:ext cx="5219396" cy="482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92231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725" y="1690837"/>
            <a:ext cx="7097486" cy="3139321"/>
          </a:xfrm>
          <a:prstGeom prst="rect">
            <a:avLst/>
          </a:prstGeom>
        </p:spPr>
        <p:txBody>
          <a:bodyPr wrap="square">
            <a:spAutoFit/>
          </a:bodyPr>
          <a:lstStyle/>
          <a:p>
            <a:pPr algn="ctr"/>
            <a:r>
              <a:rPr lang="en-US" sz="6600" b="1" dirty="0" smtClean="0">
                <a:solidFill>
                  <a:srgbClr val="0070C0"/>
                </a:solidFill>
                <a:latin typeface="Century Gothic" panose="020B0502020202020204" pitchFamily="34" charset="0"/>
                <a:ea typeface="Times New Roman" panose="02020603050405020304" pitchFamily="18" charset="0"/>
              </a:rPr>
              <a:t>1. </a:t>
            </a:r>
            <a:r>
              <a:rPr lang="ru-RU" sz="6600" b="1" dirty="0" err="1" smtClean="0">
                <a:solidFill>
                  <a:srgbClr val="0070C0"/>
                </a:solidFill>
                <a:latin typeface="Century Gothic" panose="020B0502020202020204" pitchFamily="34" charset="0"/>
                <a:ea typeface="Times New Roman" panose="02020603050405020304" pitchFamily="18" charset="0"/>
              </a:rPr>
              <a:t>O‘quv</a:t>
            </a:r>
            <a:r>
              <a:rPr lang="ru-RU" sz="6600" b="1" dirty="0" smtClean="0">
                <a:solidFill>
                  <a:srgbClr val="0070C0"/>
                </a:solidFill>
                <a:latin typeface="Century Gothic" panose="020B0502020202020204" pitchFamily="34" charset="0"/>
                <a:ea typeface="Times New Roman" panose="02020603050405020304" pitchFamily="18" charset="0"/>
              </a:rPr>
              <a:t> </a:t>
            </a:r>
            <a:r>
              <a:rPr lang="ru-RU" sz="6600" b="1" dirty="0" err="1">
                <a:solidFill>
                  <a:srgbClr val="0070C0"/>
                </a:solidFill>
                <a:latin typeface="Century Gothic" panose="020B0502020202020204" pitchFamily="34" charset="0"/>
                <a:ea typeface="Times New Roman" panose="02020603050405020304" pitchFamily="18" charset="0"/>
              </a:rPr>
              <a:t>maqsadlariga</a:t>
            </a:r>
            <a:r>
              <a:rPr lang="ru-RU" sz="6600" b="1" dirty="0">
                <a:solidFill>
                  <a:srgbClr val="0070C0"/>
                </a:solidFill>
                <a:latin typeface="Century Gothic" panose="020B0502020202020204" pitchFamily="34" charset="0"/>
                <a:ea typeface="Times New Roman" panose="02020603050405020304" pitchFamily="18" charset="0"/>
              </a:rPr>
              <a:t> </a:t>
            </a:r>
            <a:r>
              <a:rPr lang="ru-RU" sz="6600" b="1" dirty="0" err="1">
                <a:solidFill>
                  <a:srgbClr val="0070C0"/>
                </a:solidFill>
                <a:latin typeface="Century Gothic" panose="020B0502020202020204" pitchFamily="34" charset="0"/>
                <a:ea typeface="Times New Roman" panose="02020603050405020304" pitchFamily="18" charset="0"/>
              </a:rPr>
              <a:t>asoslanganlik</a:t>
            </a:r>
            <a:endParaRPr lang="ru-RU" sz="6600" dirty="0">
              <a:solidFill>
                <a:srgbClr val="0070C0"/>
              </a:solidFill>
              <a:latin typeface="Century Gothic" panose="020B0502020202020204" pitchFamily="34" charset="0"/>
            </a:endParaRPr>
          </a:p>
        </p:txBody>
      </p:sp>
      <p:pic>
        <p:nvPicPr>
          <p:cNvPr id="4098" name="Picture 2" descr="Employee assessment abstract concept vector illustration Stock Vector Image  &amp;amp; Art - Alam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465"/>
          <a:stretch/>
        </p:blipFill>
        <p:spPr bwMode="auto">
          <a:xfrm>
            <a:off x="7178850" y="2300748"/>
            <a:ext cx="5013150" cy="453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0652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8B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65665" y="1049978"/>
            <a:ext cx="9392710" cy="2585323"/>
          </a:xfrm>
          <a:prstGeom prst="rect">
            <a:avLst/>
          </a:prstGeom>
        </p:spPr>
        <p:txBody>
          <a:bodyPr wrap="square">
            <a:spAutoFit/>
          </a:bodyPr>
          <a:lstStyle/>
          <a:p>
            <a:pPr algn="just">
              <a:lnSpc>
                <a:spcPct val="150000"/>
              </a:lnSpc>
            </a:pPr>
            <a:r>
              <a:rPr lang="en-US" sz="3600" dirty="0" err="1">
                <a:solidFill>
                  <a:srgbClr val="8E0000"/>
                </a:solidFill>
                <a:latin typeface="Century Gothic" panose="020B0502020202020204" pitchFamily="34" charset="0"/>
                <a:ea typeface="Times New Roman" panose="02020603050405020304" pitchFamily="18" charset="0"/>
              </a:rPr>
              <a:t>Masalan</a:t>
            </a:r>
            <a:r>
              <a:rPr lang="en-US" sz="3600" dirty="0">
                <a:solidFill>
                  <a:srgbClr val="8E0000"/>
                </a:solidFill>
                <a:latin typeface="Century Gothic" panose="020B0502020202020204" pitchFamily="34" charset="0"/>
                <a:ea typeface="Times New Roman" panose="02020603050405020304" pitchFamily="18" charset="0"/>
              </a:rPr>
              <a:t>, </a:t>
            </a:r>
            <a:endParaRPr lang="en-US" sz="3600" dirty="0" smtClean="0">
              <a:solidFill>
                <a:srgbClr val="8E0000"/>
              </a:solidFill>
              <a:latin typeface="Century Gothic" panose="020B0502020202020204" pitchFamily="34" charset="0"/>
              <a:ea typeface="Times New Roman" panose="02020603050405020304" pitchFamily="18" charset="0"/>
            </a:endParaRPr>
          </a:p>
          <a:p>
            <a:pPr algn="just">
              <a:lnSpc>
                <a:spcPct val="150000"/>
              </a:lnSpc>
            </a:pPr>
            <a:r>
              <a:rPr lang="en-US" sz="3600" b="1" dirty="0" err="1" smtClean="0">
                <a:solidFill>
                  <a:srgbClr val="8E0000"/>
                </a:solidFill>
                <a:latin typeface="Century Gothic" panose="020B0502020202020204" pitchFamily="34" charset="0"/>
                <a:ea typeface="Times New Roman" panose="02020603050405020304" pitchFamily="18" charset="0"/>
              </a:rPr>
              <a:t>Yo‘l</a:t>
            </a:r>
            <a:r>
              <a:rPr lang="en-US" sz="3600" b="1" dirty="0" smtClean="0">
                <a:solidFill>
                  <a:srgbClr val="8E0000"/>
                </a:solidFill>
                <a:latin typeface="Century Gothic" panose="020B0502020202020204" pitchFamily="34" charset="0"/>
                <a:ea typeface="Times New Roman" panose="02020603050405020304" pitchFamily="18" charset="0"/>
              </a:rPr>
              <a:t> </a:t>
            </a:r>
            <a:r>
              <a:rPr lang="en-US" sz="3600" b="1" dirty="0" err="1" smtClean="0">
                <a:solidFill>
                  <a:srgbClr val="8E0000"/>
                </a:solidFill>
                <a:latin typeface="Century Gothic" panose="020B0502020202020204" pitchFamily="34" charset="0"/>
                <a:ea typeface="Times New Roman" panose="02020603050405020304" pitchFamily="18" charset="0"/>
              </a:rPr>
              <a:t>harakati</a:t>
            </a:r>
            <a:r>
              <a:rPr lang="en-US" sz="3600" b="1" dirty="0" smtClean="0">
                <a:solidFill>
                  <a:srgbClr val="8E0000"/>
                </a:solidFill>
                <a:latin typeface="Century Gothic" panose="020B0502020202020204" pitchFamily="34" charset="0"/>
                <a:ea typeface="Times New Roman" panose="02020603050405020304" pitchFamily="18" charset="0"/>
              </a:rPr>
              <a:t> </a:t>
            </a:r>
            <a:r>
              <a:rPr lang="en-US" sz="3600" b="1" dirty="0" err="1">
                <a:solidFill>
                  <a:srgbClr val="8E0000"/>
                </a:solidFill>
                <a:latin typeface="Century Gothic" panose="020B0502020202020204" pitchFamily="34" charset="0"/>
                <a:ea typeface="Times New Roman" panose="02020603050405020304" pitchFamily="18" charset="0"/>
              </a:rPr>
              <a:t>qoidalari</a:t>
            </a:r>
            <a:r>
              <a:rPr lang="en-US" sz="3600" b="1" dirty="0">
                <a:solidFill>
                  <a:srgbClr val="8E0000"/>
                </a:solidFill>
                <a:latin typeface="Century Gothic" panose="020B0502020202020204" pitchFamily="34" charset="0"/>
                <a:ea typeface="Times New Roman" panose="02020603050405020304" pitchFamily="18" charset="0"/>
              </a:rPr>
              <a:t> </a:t>
            </a:r>
            <a:r>
              <a:rPr lang="en-US" sz="3600" b="1" dirty="0" smtClean="0">
                <a:solidFill>
                  <a:srgbClr val="8E0000"/>
                </a:solidFill>
                <a:latin typeface="Century Gothic" panose="020B0502020202020204" pitchFamily="34" charset="0"/>
                <a:ea typeface="Times New Roman" panose="02020603050405020304" pitchFamily="18" charset="0"/>
              </a:rPr>
              <a:t>– </a:t>
            </a:r>
            <a:r>
              <a:rPr lang="en-US" sz="3600" b="1" dirty="0" err="1" smtClean="0">
                <a:solidFill>
                  <a:srgbClr val="8E0000"/>
                </a:solidFill>
                <a:latin typeface="Century Gothic" panose="020B0502020202020204" pitchFamily="34" charset="0"/>
                <a:ea typeface="Times New Roman" panose="02020603050405020304" pitchFamily="18" charset="0"/>
              </a:rPr>
              <a:t>yozma</a:t>
            </a:r>
            <a:r>
              <a:rPr lang="en-US" sz="3600" b="1" dirty="0" smtClean="0">
                <a:solidFill>
                  <a:srgbClr val="8E0000"/>
                </a:solidFill>
                <a:latin typeface="Century Gothic" panose="020B0502020202020204" pitchFamily="34" charset="0"/>
                <a:ea typeface="Times New Roman" panose="02020603050405020304" pitchFamily="18" charset="0"/>
              </a:rPr>
              <a:t>, test</a:t>
            </a:r>
          </a:p>
          <a:p>
            <a:pPr algn="just">
              <a:lnSpc>
                <a:spcPct val="150000"/>
              </a:lnSpc>
            </a:pPr>
            <a:r>
              <a:rPr lang="en-US" sz="3600" b="1" dirty="0" err="1" smtClean="0">
                <a:solidFill>
                  <a:srgbClr val="8E0000"/>
                </a:solidFill>
                <a:latin typeface="Century Gothic" panose="020B0502020202020204" pitchFamily="34" charset="0"/>
                <a:ea typeface="Times New Roman" panose="02020603050405020304" pitchFamily="18" charset="0"/>
              </a:rPr>
              <a:t>Mashinani</a:t>
            </a:r>
            <a:r>
              <a:rPr lang="en-US" sz="3600" b="1" dirty="0" smtClean="0">
                <a:solidFill>
                  <a:srgbClr val="8E0000"/>
                </a:solidFill>
                <a:latin typeface="Century Gothic" panose="020B0502020202020204" pitchFamily="34" charset="0"/>
                <a:ea typeface="Times New Roman" panose="02020603050405020304" pitchFamily="18" charset="0"/>
              </a:rPr>
              <a:t> </a:t>
            </a:r>
            <a:r>
              <a:rPr lang="en-US" sz="3600" b="1" dirty="0" err="1" smtClean="0">
                <a:solidFill>
                  <a:srgbClr val="8E0000"/>
                </a:solidFill>
                <a:latin typeface="Century Gothic" panose="020B0502020202020204" pitchFamily="34" charset="0"/>
                <a:ea typeface="Times New Roman" panose="02020603050405020304" pitchFamily="18" charset="0"/>
              </a:rPr>
              <a:t>boshqarish</a:t>
            </a:r>
            <a:r>
              <a:rPr lang="en-US" sz="3600" b="1" dirty="0" smtClean="0">
                <a:solidFill>
                  <a:srgbClr val="8E0000"/>
                </a:solidFill>
                <a:latin typeface="Century Gothic" panose="020B0502020202020204" pitchFamily="34" charset="0"/>
                <a:ea typeface="Times New Roman" panose="02020603050405020304" pitchFamily="18" charset="0"/>
              </a:rPr>
              <a:t> </a:t>
            </a:r>
            <a:r>
              <a:rPr lang="en-US" sz="3600" b="1" dirty="0" err="1">
                <a:solidFill>
                  <a:srgbClr val="8E0000"/>
                </a:solidFill>
                <a:latin typeface="Century Gothic" panose="020B0502020202020204" pitchFamily="34" charset="0"/>
                <a:ea typeface="Times New Roman" panose="02020603050405020304" pitchFamily="18" charset="0"/>
              </a:rPr>
              <a:t>malakalarini</a:t>
            </a:r>
            <a:r>
              <a:rPr lang="en-US" sz="3600" b="1" dirty="0">
                <a:solidFill>
                  <a:srgbClr val="8E0000"/>
                </a:solidFill>
                <a:latin typeface="Century Gothic" panose="020B0502020202020204" pitchFamily="34" charset="0"/>
                <a:ea typeface="Times New Roman" panose="02020603050405020304" pitchFamily="18" charset="0"/>
              </a:rPr>
              <a:t> </a:t>
            </a:r>
            <a:r>
              <a:rPr lang="en-US" sz="3600" b="1" dirty="0" smtClean="0">
                <a:solidFill>
                  <a:srgbClr val="8E0000"/>
                </a:solidFill>
                <a:latin typeface="Century Gothic" panose="020B0502020202020204" pitchFamily="34" charset="0"/>
                <a:ea typeface="Times New Roman" panose="02020603050405020304" pitchFamily="18" charset="0"/>
              </a:rPr>
              <a:t>- ? </a:t>
            </a:r>
            <a:endParaRPr lang="ru-RU" sz="3600" b="1" dirty="0">
              <a:solidFill>
                <a:srgbClr val="8E0000"/>
              </a:solidFill>
              <a:latin typeface="Century Gothic" panose="020B0502020202020204" pitchFamily="34" charset="0"/>
            </a:endParaRPr>
          </a:p>
        </p:txBody>
      </p:sp>
      <p:pic>
        <p:nvPicPr>
          <p:cNvPr id="5124" name="Picture 4" descr="Car Or Vehicle Insurance Policy Document With Checklist With Ticks Or  Automobile Loan Finance Paper Sheet Agreement Check List Vector Flat  Cartoon Illustration Idea Of Auto Security Contract Desig Stock  Illustr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3514725"/>
            <a:ext cx="466725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9337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7925</TotalTime>
  <Words>1063</Words>
  <Application>Microsoft Office PowerPoint</Application>
  <PresentationFormat>Широкоэкранный</PresentationFormat>
  <Paragraphs>167</Paragraphs>
  <Slides>52</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52</vt:i4>
      </vt:variant>
    </vt:vector>
  </HeadingPairs>
  <TitlesOfParts>
    <vt:vector size="61" baseType="lpstr">
      <vt:lpstr>Arial</vt:lpstr>
      <vt:lpstr>Calibri</vt:lpstr>
      <vt:lpstr>Calibri Light</vt:lpstr>
      <vt:lpstr>Cambria</vt:lpstr>
      <vt:lpstr>Century Gothic</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ТСБ</dc:creator>
  <cp:lastModifiedBy>User</cp:lastModifiedBy>
  <cp:revision>567</cp:revision>
  <cp:lastPrinted>2020-08-11T06:12:21Z</cp:lastPrinted>
  <dcterms:created xsi:type="dcterms:W3CDTF">2019-08-13T20:10:55Z</dcterms:created>
  <dcterms:modified xsi:type="dcterms:W3CDTF">2023-09-05T17:32:41Z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