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39" r:id="rId2"/>
  </p:sldMasterIdLst>
  <p:sldIdLst>
    <p:sldId id="357" r:id="rId3"/>
    <p:sldId id="354" r:id="rId4"/>
    <p:sldId id="553" r:id="rId5"/>
    <p:sldId id="524" r:id="rId6"/>
    <p:sldId id="511" r:id="rId7"/>
    <p:sldId id="512" r:id="rId8"/>
    <p:sldId id="523" r:id="rId9"/>
    <p:sldId id="549" r:id="rId10"/>
    <p:sldId id="550" r:id="rId11"/>
    <p:sldId id="554" r:id="rId12"/>
    <p:sldId id="547" r:id="rId13"/>
    <p:sldId id="548" r:id="rId14"/>
    <p:sldId id="551" r:id="rId15"/>
    <p:sldId id="552" r:id="rId16"/>
    <p:sldId id="540" r:id="rId17"/>
    <p:sldId id="541" r:id="rId18"/>
    <p:sldId id="542" r:id="rId19"/>
    <p:sldId id="543" r:id="rId20"/>
    <p:sldId id="372" r:id="rId21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440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4878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7313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9754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2189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4631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7066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9507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92B"/>
    <a:srgbClr val="FFCCFF"/>
    <a:srgbClr val="99FF99"/>
    <a:srgbClr val="CC33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4660"/>
  </p:normalViewPr>
  <p:slideViewPr>
    <p:cSldViewPr snapToGrid="0">
      <p:cViewPr varScale="1">
        <p:scale>
          <a:sx n="96" d="100"/>
          <a:sy n="96" d="100"/>
        </p:scale>
        <p:origin x="594" y="72"/>
      </p:cViewPr>
      <p:guideLst>
        <p:guide orient="horz" pos="1620"/>
        <p:guide pos="2880"/>
        <p:guide orient="horz" pos="16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96780-CCE9-4296-9B94-2BB308ED9738}" type="doc">
      <dgm:prSet loTypeId="urn:microsoft.com/office/officeart/2005/8/layout/vList2" loCatId="list" qsTypeId="urn:microsoft.com/office/officeart/2005/8/quickstyle/simple4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FDACA03A-786C-4755-A435-D655EF522BB9}">
      <dgm:prSet custT="1"/>
      <dgm:spPr/>
      <dgm:t>
        <a:bodyPr/>
        <a:lstStyle/>
        <a:p>
          <a:r>
            <a:rPr lang="ru-RU" sz="2400" b="0" i="0">
              <a:latin typeface="Arial" panose="020B0604020202020204" pitchFamily="34" charset="0"/>
              <a:cs typeface="Arial" panose="020B0604020202020204" pitchFamily="34" charset="0"/>
            </a:rPr>
            <a:t>o'qituvchi ish joyini tashkil etuvchi; </a:t>
          </a:r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E77020-4E8F-451B-8510-53F7F381AC22}" type="parTrans" cxnId="{94419D1E-35D1-416B-981A-36608D2AC0C4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13BE5-D005-46FD-BE40-F94341EA3110}" type="sibTrans" cxnId="{94419D1E-35D1-416B-981A-36608D2AC0C4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6EED67-D667-495B-90A2-5582767A3AE6}">
      <dgm:prSet custT="1"/>
      <dgm:spPr/>
      <dgm:t>
        <a:bodyPr/>
        <a:lstStyle/>
        <a:p>
          <a:r>
            <a:rPr lang="ru-RU" sz="2400" b="0" i="0">
              <a:latin typeface="Arial" panose="020B0604020202020204" pitchFamily="34" charset="0"/>
              <a:cs typeface="Arial" panose="020B0604020202020204" pitchFamily="34" charset="0"/>
            </a:rPr>
            <a:t>o'quvchi ish joyini tashkil etuvchi; </a:t>
          </a:r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9CEF6A-EC5A-4654-A034-CEA05CCE051D}" type="parTrans" cxnId="{A436DAAA-B084-4F1C-903C-CE80C97825A2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FFC1EA-25A9-40AA-9FAD-433D197AF31B}" type="sibTrans" cxnId="{A436DAAA-B084-4F1C-903C-CE80C97825A2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A52DD-4DBC-437C-9100-37047155B650}">
      <dgm:prSet custT="1"/>
      <dgm:spPr/>
      <dgm:t>
        <a:bodyPr/>
        <a:lstStyle/>
        <a:p>
          <a:r>
            <a:rPr lang="ru-RU" sz="2400" b="0" i="0">
              <a:latin typeface="Arial" panose="020B0604020202020204" pitchFamily="34" charset="0"/>
              <a:cs typeface="Arial" panose="020B0604020202020204" pitchFamily="34" charset="0"/>
            </a:rPr>
            <a:t>o'quv-ko'rgazmali qurollarni va o'quv-laboratoriya asbob-uskunalarini saqlash imkonini beruvchi; </a:t>
          </a:r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F171A3-E78A-4574-9D3C-0D0A12B5C9FB}" type="parTrans" cxnId="{610CDA9E-166C-48C8-8CFA-2CE94C7C395D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24255C-05D4-4846-9AB1-E53AF2B09BEE}" type="sibTrans" cxnId="{610CDA9E-166C-48C8-8CFA-2CE94C7C395D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D0C832-CBC3-436D-902B-93E684CAA746}">
      <dgm:prSet custT="1"/>
      <dgm:spPr/>
      <dgm:t>
        <a:bodyPr/>
        <a:lstStyle/>
        <a:p>
          <a:r>
            <a:rPr lang="ru-RU" sz="2400" b="0" i="0">
              <a:latin typeface="Arial" panose="020B0604020202020204" pitchFamily="34" charset="0"/>
              <a:cs typeface="Arial" panose="020B0604020202020204" pitchFamily="34" charset="0"/>
            </a:rPr>
            <a:t>texnik vositalarini saqlovchi mebel va jihozlar bo'lishi lozim</a:t>
          </a:r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9F9D3-110D-44D8-A2CA-9A0338F4D97A}" type="parTrans" cxnId="{00D9B6A8-F6B3-42B1-9A4C-727AE7DE8C7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F3C6AE-E6EF-4FAF-AEC0-B95A3C94201D}" type="sibTrans" cxnId="{00D9B6A8-F6B3-42B1-9A4C-727AE7DE8C7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B2110D-8C3E-4382-9DD0-FD8D44D1E7B5}" type="pres">
      <dgm:prSet presAssocID="{CD996780-CCE9-4296-9B94-2BB308ED9738}" presName="linear" presStyleCnt="0">
        <dgm:presLayoutVars>
          <dgm:animLvl val="lvl"/>
          <dgm:resizeHandles val="exact"/>
        </dgm:presLayoutVars>
      </dgm:prSet>
      <dgm:spPr/>
    </dgm:pt>
    <dgm:pt modelId="{186B6768-2035-430D-B95E-B4F10EE376D0}" type="pres">
      <dgm:prSet presAssocID="{FDACA03A-786C-4755-A435-D655EF522BB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05C90FC-7A74-467E-89FF-C702BC00A077}" type="pres">
      <dgm:prSet presAssocID="{8F413BE5-D005-46FD-BE40-F94341EA3110}" presName="spacer" presStyleCnt="0"/>
      <dgm:spPr/>
    </dgm:pt>
    <dgm:pt modelId="{C6715D5A-06C8-4C23-85B6-4EA4D592A544}" type="pres">
      <dgm:prSet presAssocID="{516EED67-D667-495B-90A2-5582767A3AE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AAFDE8A-7A7F-45A6-B6C1-EBD267F03DFB}" type="pres">
      <dgm:prSet presAssocID="{25FFC1EA-25A9-40AA-9FAD-433D197AF31B}" presName="spacer" presStyleCnt="0"/>
      <dgm:spPr/>
    </dgm:pt>
    <dgm:pt modelId="{83D3D130-F472-44D8-87E0-F521B6063047}" type="pres">
      <dgm:prSet presAssocID="{83CA52DD-4DBC-437C-9100-37047155B65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15F083C-3293-4AD1-8483-1F9223391722}" type="pres">
      <dgm:prSet presAssocID="{A124255C-05D4-4846-9AB1-E53AF2B09BEE}" presName="spacer" presStyleCnt="0"/>
      <dgm:spPr/>
    </dgm:pt>
    <dgm:pt modelId="{8EFDDDA6-79CA-4EDA-89D7-24C8D16D5973}" type="pres">
      <dgm:prSet presAssocID="{65D0C832-CBC3-436D-902B-93E684CAA74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4419D1E-35D1-416B-981A-36608D2AC0C4}" srcId="{CD996780-CCE9-4296-9B94-2BB308ED9738}" destId="{FDACA03A-786C-4755-A435-D655EF522BB9}" srcOrd="0" destOrd="0" parTransId="{11E77020-4E8F-451B-8510-53F7F381AC22}" sibTransId="{8F413BE5-D005-46FD-BE40-F94341EA3110}"/>
    <dgm:cxn modelId="{B0659F69-CF14-4E4D-94D0-8A4C4F693D0B}" type="presOf" srcId="{CD996780-CCE9-4296-9B94-2BB308ED9738}" destId="{4EB2110D-8C3E-4382-9DD0-FD8D44D1E7B5}" srcOrd="0" destOrd="0" presId="urn:microsoft.com/office/officeart/2005/8/layout/vList2"/>
    <dgm:cxn modelId="{3136777A-366A-4535-935B-52C51330D724}" type="presOf" srcId="{516EED67-D667-495B-90A2-5582767A3AE6}" destId="{C6715D5A-06C8-4C23-85B6-4EA4D592A544}" srcOrd="0" destOrd="0" presId="urn:microsoft.com/office/officeart/2005/8/layout/vList2"/>
    <dgm:cxn modelId="{A9FFC590-FF90-407B-BF31-B93F2ED08F44}" type="presOf" srcId="{FDACA03A-786C-4755-A435-D655EF522BB9}" destId="{186B6768-2035-430D-B95E-B4F10EE376D0}" srcOrd="0" destOrd="0" presId="urn:microsoft.com/office/officeart/2005/8/layout/vList2"/>
    <dgm:cxn modelId="{610CDA9E-166C-48C8-8CFA-2CE94C7C395D}" srcId="{CD996780-CCE9-4296-9B94-2BB308ED9738}" destId="{83CA52DD-4DBC-437C-9100-37047155B650}" srcOrd="2" destOrd="0" parTransId="{83F171A3-E78A-4574-9D3C-0D0A12B5C9FB}" sibTransId="{A124255C-05D4-4846-9AB1-E53AF2B09BEE}"/>
    <dgm:cxn modelId="{EE10FFA7-24D1-433B-8EFE-0BD485B1E7BC}" type="presOf" srcId="{83CA52DD-4DBC-437C-9100-37047155B650}" destId="{83D3D130-F472-44D8-87E0-F521B6063047}" srcOrd="0" destOrd="0" presId="urn:microsoft.com/office/officeart/2005/8/layout/vList2"/>
    <dgm:cxn modelId="{00D9B6A8-F6B3-42B1-9A4C-727AE7DE8C79}" srcId="{CD996780-CCE9-4296-9B94-2BB308ED9738}" destId="{65D0C832-CBC3-436D-902B-93E684CAA746}" srcOrd="3" destOrd="0" parTransId="{F499F9D3-110D-44D8-A2CA-9A0338F4D97A}" sibTransId="{4DF3C6AE-E6EF-4FAF-AEC0-B95A3C94201D}"/>
    <dgm:cxn modelId="{A436DAAA-B084-4F1C-903C-CE80C97825A2}" srcId="{CD996780-CCE9-4296-9B94-2BB308ED9738}" destId="{516EED67-D667-495B-90A2-5582767A3AE6}" srcOrd="1" destOrd="0" parTransId="{A69CEF6A-EC5A-4654-A034-CEA05CCE051D}" sibTransId="{25FFC1EA-25A9-40AA-9FAD-433D197AF31B}"/>
    <dgm:cxn modelId="{EA1E3CD7-E286-4F77-ABA1-CEE0EFD2AE6E}" type="presOf" srcId="{65D0C832-CBC3-436D-902B-93E684CAA746}" destId="{8EFDDDA6-79CA-4EDA-89D7-24C8D16D5973}" srcOrd="0" destOrd="0" presId="urn:microsoft.com/office/officeart/2005/8/layout/vList2"/>
    <dgm:cxn modelId="{E5AF0CAE-85BB-42A4-A360-59CC8F6ECB6C}" type="presParOf" srcId="{4EB2110D-8C3E-4382-9DD0-FD8D44D1E7B5}" destId="{186B6768-2035-430D-B95E-B4F10EE376D0}" srcOrd="0" destOrd="0" presId="urn:microsoft.com/office/officeart/2005/8/layout/vList2"/>
    <dgm:cxn modelId="{9AC7A9F3-A52D-4198-9B88-DCD168BEC9F8}" type="presParOf" srcId="{4EB2110D-8C3E-4382-9DD0-FD8D44D1E7B5}" destId="{C05C90FC-7A74-467E-89FF-C702BC00A077}" srcOrd="1" destOrd="0" presId="urn:microsoft.com/office/officeart/2005/8/layout/vList2"/>
    <dgm:cxn modelId="{05D9A02A-A469-4155-A827-6405C2A24BE4}" type="presParOf" srcId="{4EB2110D-8C3E-4382-9DD0-FD8D44D1E7B5}" destId="{C6715D5A-06C8-4C23-85B6-4EA4D592A544}" srcOrd="2" destOrd="0" presId="urn:microsoft.com/office/officeart/2005/8/layout/vList2"/>
    <dgm:cxn modelId="{58C55992-3622-4083-8840-A5FE47ADE96E}" type="presParOf" srcId="{4EB2110D-8C3E-4382-9DD0-FD8D44D1E7B5}" destId="{FAAFDE8A-7A7F-45A6-B6C1-EBD267F03DFB}" srcOrd="3" destOrd="0" presId="urn:microsoft.com/office/officeart/2005/8/layout/vList2"/>
    <dgm:cxn modelId="{126BBBE0-C0E4-4676-8DAE-A38285F8B24A}" type="presParOf" srcId="{4EB2110D-8C3E-4382-9DD0-FD8D44D1E7B5}" destId="{83D3D130-F472-44D8-87E0-F521B6063047}" srcOrd="4" destOrd="0" presId="urn:microsoft.com/office/officeart/2005/8/layout/vList2"/>
    <dgm:cxn modelId="{1D275102-0646-4BDF-8602-3C4AFB624B12}" type="presParOf" srcId="{4EB2110D-8C3E-4382-9DD0-FD8D44D1E7B5}" destId="{815F083C-3293-4AD1-8483-1F9223391722}" srcOrd="5" destOrd="0" presId="urn:microsoft.com/office/officeart/2005/8/layout/vList2"/>
    <dgm:cxn modelId="{CE18FD61-CAB9-4502-AD8B-30CFB5B8390C}" type="presParOf" srcId="{4EB2110D-8C3E-4382-9DD0-FD8D44D1E7B5}" destId="{8EFDDDA6-79CA-4EDA-89D7-24C8D16D597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3B451C-307F-42D4-BADE-CA1F182CB07E}" type="doc">
      <dgm:prSet loTypeId="urn:microsoft.com/office/officeart/2005/8/layout/hierarchy2" loCatId="hierarchy" qsTypeId="urn:microsoft.com/office/officeart/2005/8/quickstyle/3d2#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83CF87B-2AA1-4843-B157-32FE1E98EE78}">
      <dgm:prSet phldrT="[Текст]"/>
      <dgm:spPr/>
      <dgm:t>
        <a:bodyPr/>
        <a:lstStyle/>
        <a:p>
          <a:r>
            <a:rPr lang="ru-RU" dirty="0" err="1"/>
            <a:t>Ko'rgazmali</a:t>
          </a:r>
          <a:r>
            <a:rPr lang="ru-RU" dirty="0"/>
            <a:t> </a:t>
          </a:r>
          <a:r>
            <a:rPr lang="ru-RU" dirty="0" err="1"/>
            <a:t>qurollar</a:t>
          </a:r>
          <a:endParaRPr lang="ru-RU" dirty="0"/>
        </a:p>
      </dgm:t>
    </dgm:pt>
    <dgm:pt modelId="{FDE91C18-0A63-4BB7-8C37-5BC6522ECB65}" type="parTrans" cxnId="{060C26DB-83D2-4506-89E8-1CE0FC84FB20}">
      <dgm:prSet/>
      <dgm:spPr/>
      <dgm:t>
        <a:bodyPr/>
        <a:lstStyle/>
        <a:p>
          <a:endParaRPr lang="ru-RU"/>
        </a:p>
      </dgm:t>
    </dgm:pt>
    <dgm:pt modelId="{82649502-9FDC-4EB6-8CE9-7EC4AB1FFB08}" type="sibTrans" cxnId="{060C26DB-83D2-4506-89E8-1CE0FC84FB20}">
      <dgm:prSet/>
      <dgm:spPr/>
      <dgm:t>
        <a:bodyPr/>
        <a:lstStyle/>
        <a:p>
          <a:endParaRPr lang="ru-RU"/>
        </a:p>
      </dgm:t>
    </dgm:pt>
    <dgm:pt modelId="{9FE777C8-D0C3-483F-8911-21B52B3BD540}">
      <dgm:prSet phldrT="[Текст]"/>
      <dgm:spPr/>
      <dgm:t>
        <a:bodyPr/>
        <a:lstStyle/>
        <a:p>
          <a:r>
            <a:rPr lang="ru-RU" dirty="0" err="1"/>
            <a:t>Tabiiy</a:t>
          </a:r>
          <a:endParaRPr lang="ru-RU" dirty="0"/>
        </a:p>
      </dgm:t>
    </dgm:pt>
    <dgm:pt modelId="{D0015F95-7C60-44FB-B9FB-7768D6C5622C}" type="parTrans" cxnId="{CCC8C789-4AF6-4B9E-81F2-4A516B457A86}">
      <dgm:prSet/>
      <dgm:spPr/>
      <dgm:t>
        <a:bodyPr/>
        <a:lstStyle/>
        <a:p>
          <a:endParaRPr lang="ru-RU"/>
        </a:p>
      </dgm:t>
    </dgm:pt>
    <dgm:pt modelId="{B5F20E16-1EAC-44B5-BAF4-2B10B6EDDAA8}" type="sibTrans" cxnId="{CCC8C789-4AF6-4B9E-81F2-4A516B457A86}">
      <dgm:prSet/>
      <dgm:spPr/>
      <dgm:t>
        <a:bodyPr/>
        <a:lstStyle/>
        <a:p>
          <a:endParaRPr lang="ru-RU"/>
        </a:p>
      </dgm:t>
    </dgm:pt>
    <dgm:pt modelId="{871F23CA-EC22-4CCD-AFA7-0EC54584AA2B}">
      <dgm:prSet phldrT="[Текст]"/>
      <dgm:spPr/>
      <dgm:t>
        <a:bodyPr/>
        <a:lstStyle/>
        <a:p>
          <a:r>
            <a:rPr lang="ru-RU" dirty="0" err="1"/>
            <a:t>Tasviriy</a:t>
          </a:r>
          <a:r>
            <a:rPr lang="ru-RU" dirty="0"/>
            <a:t> </a:t>
          </a:r>
        </a:p>
      </dgm:t>
    </dgm:pt>
    <dgm:pt modelId="{00BC12A3-EEE4-4EFD-8AB6-9B2AF75D5F87}" type="parTrans" cxnId="{ED5E25FF-6043-43FC-820C-16B2293D4773}">
      <dgm:prSet/>
      <dgm:spPr/>
      <dgm:t>
        <a:bodyPr/>
        <a:lstStyle/>
        <a:p>
          <a:endParaRPr lang="ru-RU"/>
        </a:p>
      </dgm:t>
    </dgm:pt>
    <dgm:pt modelId="{5F81203C-A66C-4E6F-B7D3-1087D6E65749}" type="sibTrans" cxnId="{ED5E25FF-6043-43FC-820C-16B2293D4773}">
      <dgm:prSet/>
      <dgm:spPr/>
      <dgm:t>
        <a:bodyPr/>
        <a:lstStyle/>
        <a:p>
          <a:endParaRPr lang="ru-RU"/>
        </a:p>
      </dgm:t>
    </dgm:pt>
    <dgm:pt modelId="{0A923590-BEB5-45C9-9C4D-9FB97BA80534}" type="pres">
      <dgm:prSet presAssocID="{853B451C-307F-42D4-BADE-CA1F182CB07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B6AC9E9-DFC1-475E-80EF-B3D42E7968C5}" type="pres">
      <dgm:prSet presAssocID="{783CF87B-2AA1-4843-B157-32FE1E98EE78}" presName="root1" presStyleCnt="0"/>
      <dgm:spPr/>
    </dgm:pt>
    <dgm:pt modelId="{C92B0DE7-7C19-42B9-ACCA-8361F232818F}" type="pres">
      <dgm:prSet presAssocID="{783CF87B-2AA1-4843-B157-32FE1E98EE78}" presName="LevelOneTextNode" presStyleLbl="node0" presStyleIdx="0" presStyleCnt="1">
        <dgm:presLayoutVars>
          <dgm:chPref val="3"/>
        </dgm:presLayoutVars>
      </dgm:prSet>
      <dgm:spPr/>
    </dgm:pt>
    <dgm:pt modelId="{7065C54C-81A5-49D9-97FE-EDE32957AE95}" type="pres">
      <dgm:prSet presAssocID="{783CF87B-2AA1-4843-B157-32FE1E98EE78}" presName="level2hierChild" presStyleCnt="0"/>
      <dgm:spPr/>
    </dgm:pt>
    <dgm:pt modelId="{71EDD382-7DDF-43FA-B7B4-88CD1D25635B}" type="pres">
      <dgm:prSet presAssocID="{D0015F95-7C60-44FB-B9FB-7768D6C5622C}" presName="conn2-1" presStyleLbl="parChTrans1D2" presStyleIdx="0" presStyleCnt="2"/>
      <dgm:spPr/>
    </dgm:pt>
    <dgm:pt modelId="{C5D8F8FE-0415-44CD-8388-176C5EF9F413}" type="pres">
      <dgm:prSet presAssocID="{D0015F95-7C60-44FB-B9FB-7768D6C5622C}" presName="connTx" presStyleLbl="parChTrans1D2" presStyleIdx="0" presStyleCnt="2"/>
      <dgm:spPr/>
    </dgm:pt>
    <dgm:pt modelId="{AB501E8A-7A54-4C70-A25B-EFF32795C87C}" type="pres">
      <dgm:prSet presAssocID="{9FE777C8-D0C3-483F-8911-21B52B3BD540}" presName="root2" presStyleCnt="0"/>
      <dgm:spPr/>
    </dgm:pt>
    <dgm:pt modelId="{089A181C-C9D2-404A-B5B3-ABD08725F2D9}" type="pres">
      <dgm:prSet presAssocID="{9FE777C8-D0C3-483F-8911-21B52B3BD540}" presName="LevelTwoTextNode" presStyleLbl="node2" presStyleIdx="0" presStyleCnt="2">
        <dgm:presLayoutVars>
          <dgm:chPref val="3"/>
        </dgm:presLayoutVars>
      </dgm:prSet>
      <dgm:spPr/>
    </dgm:pt>
    <dgm:pt modelId="{54EA1712-31B8-421D-B890-A9816FD3AA64}" type="pres">
      <dgm:prSet presAssocID="{9FE777C8-D0C3-483F-8911-21B52B3BD540}" presName="level3hierChild" presStyleCnt="0"/>
      <dgm:spPr/>
    </dgm:pt>
    <dgm:pt modelId="{6E3D0EAC-A605-469B-9BA3-E1E26E6C8811}" type="pres">
      <dgm:prSet presAssocID="{00BC12A3-EEE4-4EFD-8AB6-9B2AF75D5F87}" presName="conn2-1" presStyleLbl="parChTrans1D2" presStyleIdx="1" presStyleCnt="2"/>
      <dgm:spPr/>
    </dgm:pt>
    <dgm:pt modelId="{8A33F3AF-D65A-4136-8C38-EDBBB4EC11D3}" type="pres">
      <dgm:prSet presAssocID="{00BC12A3-EEE4-4EFD-8AB6-9B2AF75D5F87}" presName="connTx" presStyleLbl="parChTrans1D2" presStyleIdx="1" presStyleCnt="2"/>
      <dgm:spPr/>
    </dgm:pt>
    <dgm:pt modelId="{CCE5E6A0-F1BC-4AB5-B485-0EAD08F9C93A}" type="pres">
      <dgm:prSet presAssocID="{871F23CA-EC22-4CCD-AFA7-0EC54584AA2B}" presName="root2" presStyleCnt="0"/>
      <dgm:spPr/>
    </dgm:pt>
    <dgm:pt modelId="{239FA061-4C49-4681-9112-789F00D450CA}" type="pres">
      <dgm:prSet presAssocID="{871F23CA-EC22-4CCD-AFA7-0EC54584AA2B}" presName="LevelTwoTextNode" presStyleLbl="node2" presStyleIdx="1" presStyleCnt="2">
        <dgm:presLayoutVars>
          <dgm:chPref val="3"/>
        </dgm:presLayoutVars>
      </dgm:prSet>
      <dgm:spPr/>
    </dgm:pt>
    <dgm:pt modelId="{E5721183-C8D3-422A-8B38-5FB13EB0A21C}" type="pres">
      <dgm:prSet presAssocID="{871F23CA-EC22-4CCD-AFA7-0EC54584AA2B}" presName="level3hierChild" presStyleCnt="0"/>
      <dgm:spPr/>
    </dgm:pt>
  </dgm:ptLst>
  <dgm:cxnLst>
    <dgm:cxn modelId="{7DCCDB28-AEF1-4145-8FD2-BAC4281EC50F}" type="presOf" srcId="{871F23CA-EC22-4CCD-AFA7-0EC54584AA2B}" destId="{239FA061-4C49-4681-9112-789F00D450CA}" srcOrd="0" destOrd="0" presId="urn:microsoft.com/office/officeart/2005/8/layout/hierarchy2"/>
    <dgm:cxn modelId="{89655A3A-4FD7-4639-A29B-7AC7DC79FEAC}" type="presOf" srcId="{853B451C-307F-42D4-BADE-CA1F182CB07E}" destId="{0A923590-BEB5-45C9-9C4D-9FB97BA80534}" srcOrd="0" destOrd="0" presId="urn:microsoft.com/office/officeart/2005/8/layout/hierarchy2"/>
    <dgm:cxn modelId="{B0B72367-3BE8-4D68-B2DF-59C12F26030F}" type="presOf" srcId="{D0015F95-7C60-44FB-B9FB-7768D6C5622C}" destId="{71EDD382-7DDF-43FA-B7B4-88CD1D25635B}" srcOrd="0" destOrd="0" presId="urn:microsoft.com/office/officeart/2005/8/layout/hierarchy2"/>
    <dgm:cxn modelId="{CCC8C789-4AF6-4B9E-81F2-4A516B457A86}" srcId="{783CF87B-2AA1-4843-B157-32FE1E98EE78}" destId="{9FE777C8-D0C3-483F-8911-21B52B3BD540}" srcOrd="0" destOrd="0" parTransId="{D0015F95-7C60-44FB-B9FB-7768D6C5622C}" sibTransId="{B5F20E16-1EAC-44B5-BAF4-2B10B6EDDAA8}"/>
    <dgm:cxn modelId="{4DFD2C94-7921-40F0-A272-3181FE8849C6}" type="presOf" srcId="{00BC12A3-EEE4-4EFD-8AB6-9B2AF75D5F87}" destId="{6E3D0EAC-A605-469B-9BA3-E1E26E6C8811}" srcOrd="0" destOrd="0" presId="urn:microsoft.com/office/officeart/2005/8/layout/hierarchy2"/>
    <dgm:cxn modelId="{6918B7AF-63BF-4CCF-8232-4BB8D54976F2}" type="presOf" srcId="{D0015F95-7C60-44FB-B9FB-7768D6C5622C}" destId="{C5D8F8FE-0415-44CD-8388-176C5EF9F413}" srcOrd="1" destOrd="0" presId="urn:microsoft.com/office/officeart/2005/8/layout/hierarchy2"/>
    <dgm:cxn modelId="{7F202DC7-786C-4A05-B5F8-1AA922F666A3}" type="presOf" srcId="{783CF87B-2AA1-4843-B157-32FE1E98EE78}" destId="{C92B0DE7-7C19-42B9-ACCA-8361F232818F}" srcOrd="0" destOrd="0" presId="urn:microsoft.com/office/officeart/2005/8/layout/hierarchy2"/>
    <dgm:cxn modelId="{98E42FD9-D583-42ED-BC22-80A6E2ED9455}" type="presOf" srcId="{00BC12A3-EEE4-4EFD-8AB6-9B2AF75D5F87}" destId="{8A33F3AF-D65A-4136-8C38-EDBBB4EC11D3}" srcOrd="1" destOrd="0" presId="urn:microsoft.com/office/officeart/2005/8/layout/hierarchy2"/>
    <dgm:cxn modelId="{060C26DB-83D2-4506-89E8-1CE0FC84FB20}" srcId="{853B451C-307F-42D4-BADE-CA1F182CB07E}" destId="{783CF87B-2AA1-4843-B157-32FE1E98EE78}" srcOrd="0" destOrd="0" parTransId="{FDE91C18-0A63-4BB7-8C37-5BC6522ECB65}" sibTransId="{82649502-9FDC-4EB6-8CE9-7EC4AB1FFB08}"/>
    <dgm:cxn modelId="{87DA1DE3-C635-45A3-B339-5C6F869B0C85}" type="presOf" srcId="{9FE777C8-D0C3-483F-8911-21B52B3BD540}" destId="{089A181C-C9D2-404A-B5B3-ABD08725F2D9}" srcOrd="0" destOrd="0" presId="urn:microsoft.com/office/officeart/2005/8/layout/hierarchy2"/>
    <dgm:cxn modelId="{ED5E25FF-6043-43FC-820C-16B2293D4773}" srcId="{783CF87B-2AA1-4843-B157-32FE1E98EE78}" destId="{871F23CA-EC22-4CCD-AFA7-0EC54584AA2B}" srcOrd="1" destOrd="0" parTransId="{00BC12A3-EEE4-4EFD-8AB6-9B2AF75D5F87}" sibTransId="{5F81203C-A66C-4E6F-B7D3-1087D6E65749}"/>
    <dgm:cxn modelId="{64EBA5AF-CDBC-4D61-AFB1-ABF218A14AC8}" type="presParOf" srcId="{0A923590-BEB5-45C9-9C4D-9FB97BA80534}" destId="{6B6AC9E9-DFC1-475E-80EF-B3D42E7968C5}" srcOrd="0" destOrd="0" presId="urn:microsoft.com/office/officeart/2005/8/layout/hierarchy2"/>
    <dgm:cxn modelId="{B0B7208E-8891-4924-B614-1217A4E8EBDF}" type="presParOf" srcId="{6B6AC9E9-DFC1-475E-80EF-B3D42E7968C5}" destId="{C92B0DE7-7C19-42B9-ACCA-8361F232818F}" srcOrd="0" destOrd="0" presId="urn:microsoft.com/office/officeart/2005/8/layout/hierarchy2"/>
    <dgm:cxn modelId="{2E9AB366-E0CF-49E8-8DF3-5CD4AA83941A}" type="presParOf" srcId="{6B6AC9E9-DFC1-475E-80EF-B3D42E7968C5}" destId="{7065C54C-81A5-49D9-97FE-EDE32957AE95}" srcOrd="1" destOrd="0" presId="urn:microsoft.com/office/officeart/2005/8/layout/hierarchy2"/>
    <dgm:cxn modelId="{1D4AF228-D01A-44F6-A0BD-B3B2B12FD22C}" type="presParOf" srcId="{7065C54C-81A5-49D9-97FE-EDE32957AE95}" destId="{71EDD382-7DDF-43FA-B7B4-88CD1D25635B}" srcOrd="0" destOrd="0" presId="urn:microsoft.com/office/officeart/2005/8/layout/hierarchy2"/>
    <dgm:cxn modelId="{C518C1C4-5A30-43A7-8DD8-24ACF404D546}" type="presParOf" srcId="{71EDD382-7DDF-43FA-B7B4-88CD1D25635B}" destId="{C5D8F8FE-0415-44CD-8388-176C5EF9F413}" srcOrd="0" destOrd="0" presId="urn:microsoft.com/office/officeart/2005/8/layout/hierarchy2"/>
    <dgm:cxn modelId="{A605B616-151A-4413-88CF-2F27A4EE7F11}" type="presParOf" srcId="{7065C54C-81A5-49D9-97FE-EDE32957AE95}" destId="{AB501E8A-7A54-4C70-A25B-EFF32795C87C}" srcOrd="1" destOrd="0" presId="urn:microsoft.com/office/officeart/2005/8/layout/hierarchy2"/>
    <dgm:cxn modelId="{9104CECF-9425-422E-8931-DF2AB4024059}" type="presParOf" srcId="{AB501E8A-7A54-4C70-A25B-EFF32795C87C}" destId="{089A181C-C9D2-404A-B5B3-ABD08725F2D9}" srcOrd="0" destOrd="0" presId="urn:microsoft.com/office/officeart/2005/8/layout/hierarchy2"/>
    <dgm:cxn modelId="{5B29F020-F001-43DE-B077-9B458FB916B9}" type="presParOf" srcId="{AB501E8A-7A54-4C70-A25B-EFF32795C87C}" destId="{54EA1712-31B8-421D-B890-A9816FD3AA64}" srcOrd="1" destOrd="0" presId="urn:microsoft.com/office/officeart/2005/8/layout/hierarchy2"/>
    <dgm:cxn modelId="{53C17034-9173-42C3-8063-F9B6E3008A8F}" type="presParOf" srcId="{7065C54C-81A5-49D9-97FE-EDE32957AE95}" destId="{6E3D0EAC-A605-469B-9BA3-E1E26E6C8811}" srcOrd="2" destOrd="0" presId="urn:microsoft.com/office/officeart/2005/8/layout/hierarchy2"/>
    <dgm:cxn modelId="{1DBB093F-E986-46F9-8133-C51604B442A7}" type="presParOf" srcId="{6E3D0EAC-A605-469B-9BA3-E1E26E6C8811}" destId="{8A33F3AF-D65A-4136-8C38-EDBBB4EC11D3}" srcOrd="0" destOrd="0" presId="urn:microsoft.com/office/officeart/2005/8/layout/hierarchy2"/>
    <dgm:cxn modelId="{836AD895-D4E2-4A79-8E3B-E5DD3F3C2D15}" type="presParOf" srcId="{7065C54C-81A5-49D9-97FE-EDE32957AE95}" destId="{CCE5E6A0-F1BC-4AB5-B485-0EAD08F9C93A}" srcOrd="3" destOrd="0" presId="urn:microsoft.com/office/officeart/2005/8/layout/hierarchy2"/>
    <dgm:cxn modelId="{376BCC38-9089-43D1-9354-6823A4D0E710}" type="presParOf" srcId="{CCE5E6A0-F1BC-4AB5-B485-0EAD08F9C93A}" destId="{239FA061-4C49-4681-9112-789F00D450CA}" srcOrd="0" destOrd="0" presId="urn:microsoft.com/office/officeart/2005/8/layout/hierarchy2"/>
    <dgm:cxn modelId="{CC43EABC-4AA6-421D-8736-B9A6783739F3}" type="presParOf" srcId="{CCE5E6A0-F1BC-4AB5-B485-0EAD08F9C93A}" destId="{E5721183-C8D3-422A-8B38-5FB13EB0A21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B6768-2035-430D-B95E-B4F10EE376D0}">
      <dsp:nvSpPr>
        <dsp:cNvPr id="0" name=""/>
        <dsp:cNvSpPr/>
      </dsp:nvSpPr>
      <dsp:spPr>
        <a:xfrm>
          <a:off x="0" y="783"/>
          <a:ext cx="8229600" cy="8154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>
              <a:latin typeface="Arial" panose="020B0604020202020204" pitchFamily="34" charset="0"/>
              <a:cs typeface="Arial" panose="020B0604020202020204" pitchFamily="34" charset="0"/>
            </a:rPr>
            <a:t>o'qituvchi ish joyini tashkil etuvchi; </a:t>
          </a: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807" y="40590"/>
        <a:ext cx="8149986" cy="735844"/>
      </dsp:txXfrm>
    </dsp:sp>
    <dsp:sp modelId="{C6715D5A-06C8-4C23-85B6-4EA4D592A544}">
      <dsp:nvSpPr>
        <dsp:cNvPr id="0" name=""/>
        <dsp:cNvSpPr/>
      </dsp:nvSpPr>
      <dsp:spPr>
        <a:xfrm>
          <a:off x="0" y="829108"/>
          <a:ext cx="8229600" cy="8154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>
              <a:latin typeface="Arial" panose="020B0604020202020204" pitchFamily="34" charset="0"/>
              <a:cs typeface="Arial" panose="020B0604020202020204" pitchFamily="34" charset="0"/>
            </a:rPr>
            <a:t>o'quvchi ish joyini tashkil etuvchi; </a:t>
          </a: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807" y="868915"/>
        <a:ext cx="8149986" cy="735844"/>
      </dsp:txXfrm>
    </dsp:sp>
    <dsp:sp modelId="{83D3D130-F472-44D8-87E0-F521B6063047}">
      <dsp:nvSpPr>
        <dsp:cNvPr id="0" name=""/>
        <dsp:cNvSpPr/>
      </dsp:nvSpPr>
      <dsp:spPr>
        <a:xfrm>
          <a:off x="0" y="1657433"/>
          <a:ext cx="8229600" cy="8154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>
              <a:latin typeface="Arial" panose="020B0604020202020204" pitchFamily="34" charset="0"/>
              <a:cs typeface="Arial" panose="020B0604020202020204" pitchFamily="34" charset="0"/>
            </a:rPr>
            <a:t>o'quv-ko'rgazmali qurollarni va o'quv-laboratoriya asbob-uskunalarini saqlash imkonini beruvchi; </a:t>
          </a: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807" y="1697240"/>
        <a:ext cx="8149986" cy="735844"/>
      </dsp:txXfrm>
    </dsp:sp>
    <dsp:sp modelId="{8EFDDDA6-79CA-4EDA-89D7-24C8D16D5973}">
      <dsp:nvSpPr>
        <dsp:cNvPr id="0" name=""/>
        <dsp:cNvSpPr/>
      </dsp:nvSpPr>
      <dsp:spPr>
        <a:xfrm>
          <a:off x="0" y="2485758"/>
          <a:ext cx="8229600" cy="8154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>
              <a:latin typeface="Arial" panose="020B0604020202020204" pitchFamily="34" charset="0"/>
              <a:cs typeface="Arial" panose="020B0604020202020204" pitchFamily="34" charset="0"/>
            </a:rPr>
            <a:t>texnik vositalarini saqlovchi mebel va jihozlar bo'lishi lozim</a:t>
          </a: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807" y="2525565"/>
        <a:ext cx="8149986" cy="735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B0DE7-7C19-42B9-ACCA-8361F232818F}">
      <dsp:nvSpPr>
        <dsp:cNvPr id="0" name=""/>
        <dsp:cNvSpPr/>
      </dsp:nvSpPr>
      <dsp:spPr>
        <a:xfrm>
          <a:off x="62" y="1013519"/>
          <a:ext cx="3261121" cy="1630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kern="1200" dirty="0" err="1"/>
            <a:t>Ko'rgazmali</a:t>
          </a:r>
          <a:r>
            <a:rPr lang="ru-RU" sz="5200" kern="1200" dirty="0"/>
            <a:t> </a:t>
          </a:r>
          <a:r>
            <a:rPr lang="ru-RU" sz="5200" kern="1200" dirty="0" err="1"/>
            <a:t>qurollar</a:t>
          </a:r>
          <a:endParaRPr lang="ru-RU" sz="5200" kern="1200" dirty="0"/>
        </a:p>
      </dsp:txBody>
      <dsp:txXfrm>
        <a:off x="47819" y="1061276"/>
        <a:ext cx="3165607" cy="1535046"/>
      </dsp:txXfrm>
    </dsp:sp>
    <dsp:sp modelId="{71EDD382-7DDF-43FA-B7B4-88CD1D25635B}">
      <dsp:nvSpPr>
        <dsp:cNvPr id="0" name=""/>
        <dsp:cNvSpPr/>
      </dsp:nvSpPr>
      <dsp:spPr>
        <a:xfrm rot="19457599">
          <a:off x="3110192" y="1319891"/>
          <a:ext cx="1606433" cy="80244"/>
        </a:xfrm>
        <a:custGeom>
          <a:avLst/>
          <a:gdLst/>
          <a:ahLst/>
          <a:cxnLst/>
          <a:rect l="0" t="0" r="0" b="0"/>
          <a:pathLst>
            <a:path>
              <a:moveTo>
                <a:pt x="0" y="40122"/>
              </a:moveTo>
              <a:lnTo>
                <a:pt x="1606433" y="401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873248" y="1319852"/>
        <a:ext cx="80321" cy="80321"/>
      </dsp:txXfrm>
    </dsp:sp>
    <dsp:sp modelId="{089A181C-C9D2-404A-B5B3-ABD08725F2D9}">
      <dsp:nvSpPr>
        <dsp:cNvPr id="0" name=""/>
        <dsp:cNvSpPr/>
      </dsp:nvSpPr>
      <dsp:spPr>
        <a:xfrm>
          <a:off x="4565633" y="75946"/>
          <a:ext cx="3261121" cy="1630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kern="1200" dirty="0" err="1"/>
            <a:t>Tabiiy</a:t>
          </a:r>
          <a:endParaRPr lang="ru-RU" sz="5200" kern="1200" dirty="0"/>
        </a:p>
      </dsp:txBody>
      <dsp:txXfrm>
        <a:off x="4613390" y="123703"/>
        <a:ext cx="3165607" cy="1535046"/>
      </dsp:txXfrm>
    </dsp:sp>
    <dsp:sp modelId="{6E3D0EAC-A605-469B-9BA3-E1E26E6C8811}">
      <dsp:nvSpPr>
        <dsp:cNvPr id="0" name=""/>
        <dsp:cNvSpPr/>
      </dsp:nvSpPr>
      <dsp:spPr>
        <a:xfrm rot="2142401">
          <a:off x="3110192" y="2257464"/>
          <a:ext cx="1606433" cy="80244"/>
        </a:xfrm>
        <a:custGeom>
          <a:avLst/>
          <a:gdLst/>
          <a:ahLst/>
          <a:cxnLst/>
          <a:rect l="0" t="0" r="0" b="0"/>
          <a:pathLst>
            <a:path>
              <a:moveTo>
                <a:pt x="0" y="40122"/>
              </a:moveTo>
              <a:lnTo>
                <a:pt x="1606433" y="401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873248" y="2257425"/>
        <a:ext cx="80321" cy="80321"/>
      </dsp:txXfrm>
    </dsp:sp>
    <dsp:sp modelId="{239FA061-4C49-4681-9112-789F00D450CA}">
      <dsp:nvSpPr>
        <dsp:cNvPr id="0" name=""/>
        <dsp:cNvSpPr/>
      </dsp:nvSpPr>
      <dsp:spPr>
        <a:xfrm>
          <a:off x="4565633" y="1951092"/>
          <a:ext cx="3261121" cy="1630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kern="1200" dirty="0" err="1"/>
            <a:t>Tasviriy</a:t>
          </a:r>
          <a:r>
            <a:rPr lang="ru-RU" sz="5200" kern="1200" dirty="0"/>
            <a:t> </a:t>
          </a:r>
        </a:p>
      </dsp:txBody>
      <dsp:txXfrm>
        <a:off x="4613390" y="1998849"/>
        <a:ext cx="3165607" cy="1535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3" indent="-17119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57" indent="-18546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86" indent="-17119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781" indent="-17119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3" indent="-17119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394" indent="-17119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86" indent="-17119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781" indent="-17119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11" y="1594496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3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18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6" y="162356"/>
            <a:ext cx="8190071" cy="500090"/>
          </a:xfr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4"/>
            <a:ext cx="7826818" cy="292676"/>
          </a:xfrm>
        </p:spPr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3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6" y="162356"/>
            <a:ext cx="8190071" cy="500090"/>
          </a:xfr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31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6" y="162356"/>
            <a:ext cx="8190071" cy="500090"/>
          </a:xfr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150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7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17" indent="0">
              <a:buNone/>
              <a:defRPr sz="2100" b="1"/>
            </a:lvl2pPr>
            <a:lvl3pPr marL="913038" indent="0">
              <a:buNone/>
              <a:defRPr sz="1700" b="1"/>
            </a:lvl3pPr>
            <a:lvl4pPr marL="1369558" indent="0">
              <a:buNone/>
              <a:defRPr sz="1600" b="1"/>
            </a:lvl4pPr>
            <a:lvl5pPr marL="1826076" indent="0">
              <a:buNone/>
              <a:defRPr sz="1600" b="1"/>
            </a:lvl5pPr>
            <a:lvl6pPr marL="2282593" indent="0">
              <a:buNone/>
              <a:defRPr sz="1600" b="1"/>
            </a:lvl6pPr>
            <a:lvl7pPr marL="2739114" indent="0">
              <a:buNone/>
              <a:defRPr sz="1600" b="1"/>
            </a:lvl7pPr>
            <a:lvl8pPr marL="3195631" indent="0">
              <a:buNone/>
              <a:defRPr sz="1600" b="1"/>
            </a:lvl8pPr>
            <a:lvl9pPr marL="36521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17" indent="0">
              <a:buNone/>
              <a:defRPr sz="2100" b="1"/>
            </a:lvl2pPr>
            <a:lvl3pPr marL="913038" indent="0">
              <a:buNone/>
              <a:defRPr sz="1700" b="1"/>
            </a:lvl3pPr>
            <a:lvl4pPr marL="1369558" indent="0">
              <a:buNone/>
              <a:defRPr sz="1600" b="1"/>
            </a:lvl4pPr>
            <a:lvl5pPr marL="1826076" indent="0">
              <a:buNone/>
              <a:defRPr sz="1600" b="1"/>
            </a:lvl5pPr>
            <a:lvl6pPr marL="2282593" indent="0">
              <a:buNone/>
              <a:defRPr sz="1600" b="1"/>
            </a:lvl6pPr>
            <a:lvl7pPr marL="2739114" indent="0">
              <a:buNone/>
              <a:defRPr sz="1600" b="1"/>
            </a:lvl7pPr>
            <a:lvl8pPr marL="3195631" indent="0">
              <a:buNone/>
              <a:defRPr sz="1600" b="1"/>
            </a:lvl8pPr>
            <a:lvl9pPr marL="36521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17" indent="0">
              <a:buNone/>
              <a:defRPr sz="2100" b="1"/>
            </a:lvl2pPr>
            <a:lvl3pPr marL="913038" indent="0">
              <a:buNone/>
              <a:defRPr sz="1700" b="1"/>
            </a:lvl3pPr>
            <a:lvl4pPr marL="1369558" indent="0">
              <a:buNone/>
              <a:defRPr sz="1600" b="1"/>
            </a:lvl4pPr>
            <a:lvl5pPr marL="1826076" indent="0">
              <a:buNone/>
              <a:defRPr sz="1600" b="1"/>
            </a:lvl5pPr>
            <a:lvl6pPr marL="2282593" indent="0">
              <a:buNone/>
              <a:defRPr sz="1600" b="1"/>
            </a:lvl6pPr>
            <a:lvl7pPr marL="2739114" indent="0">
              <a:buNone/>
              <a:defRPr sz="1600" b="1"/>
            </a:lvl7pPr>
            <a:lvl8pPr marL="3195631" indent="0">
              <a:buNone/>
              <a:defRPr sz="1600" b="1"/>
            </a:lvl8pPr>
            <a:lvl9pPr marL="36521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17" indent="0">
              <a:buNone/>
              <a:defRPr sz="2100" b="1"/>
            </a:lvl2pPr>
            <a:lvl3pPr marL="913038" indent="0">
              <a:buNone/>
              <a:defRPr sz="1700" b="1"/>
            </a:lvl3pPr>
            <a:lvl4pPr marL="1369558" indent="0">
              <a:buNone/>
              <a:defRPr sz="1600" b="1"/>
            </a:lvl4pPr>
            <a:lvl5pPr marL="1826076" indent="0">
              <a:buNone/>
              <a:defRPr sz="1600" b="1"/>
            </a:lvl5pPr>
            <a:lvl6pPr marL="2282593" indent="0">
              <a:buNone/>
              <a:defRPr sz="1600" b="1"/>
            </a:lvl6pPr>
            <a:lvl7pPr marL="2739114" indent="0">
              <a:buNone/>
              <a:defRPr sz="1600" b="1"/>
            </a:lvl7pPr>
            <a:lvl8pPr marL="3195631" indent="0">
              <a:buNone/>
              <a:defRPr sz="1600" b="1"/>
            </a:lvl8pPr>
            <a:lvl9pPr marL="36521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8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297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297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297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303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3" indent="-171193" algn="l" defTabSz="91303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75" indent="-172780" algn="l" defTabSz="91303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64" indent="-171193" algn="l" defTabSz="91303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64" indent="-171193" algn="l" defTabSz="91303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60" indent="-171193" algn="l" defTabSz="91303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852" indent="-228259" algn="l" defTabSz="913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74" indent="-228259" algn="l" defTabSz="913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96" indent="-228259" algn="l" defTabSz="913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10" indent="-228259" algn="l" defTabSz="913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7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8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58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76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93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14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31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53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6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447486"/>
            <a:endParaRPr sz="29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4" y="112807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447486"/>
            <a:endParaRPr sz="29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6" y="16236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66"/>
            <a:ext cx="292608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748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66"/>
            <a:ext cx="2103121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748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47486"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66"/>
            <a:ext cx="2103121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7486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44748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3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3741">
        <a:defRPr>
          <a:latin typeface="+mn-lt"/>
          <a:ea typeface="+mn-ea"/>
          <a:cs typeface="+mn-cs"/>
        </a:defRPr>
      </a:lvl2pPr>
      <a:lvl3pPr marL="1447486">
        <a:defRPr>
          <a:latin typeface="+mn-lt"/>
          <a:ea typeface="+mn-ea"/>
          <a:cs typeface="+mn-cs"/>
        </a:defRPr>
      </a:lvl3pPr>
      <a:lvl4pPr marL="2171230">
        <a:defRPr>
          <a:latin typeface="+mn-lt"/>
          <a:ea typeface="+mn-ea"/>
          <a:cs typeface="+mn-cs"/>
        </a:defRPr>
      </a:lvl4pPr>
      <a:lvl5pPr marL="2894973">
        <a:defRPr>
          <a:latin typeface="+mn-lt"/>
          <a:ea typeface="+mn-ea"/>
          <a:cs typeface="+mn-cs"/>
        </a:defRPr>
      </a:lvl5pPr>
      <a:lvl6pPr marL="3618717">
        <a:defRPr>
          <a:latin typeface="+mn-lt"/>
          <a:ea typeface="+mn-ea"/>
          <a:cs typeface="+mn-cs"/>
        </a:defRPr>
      </a:lvl6pPr>
      <a:lvl7pPr marL="4342459">
        <a:defRPr>
          <a:latin typeface="+mn-lt"/>
          <a:ea typeface="+mn-ea"/>
          <a:cs typeface="+mn-cs"/>
        </a:defRPr>
      </a:lvl7pPr>
      <a:lvl8pPr marL="5066200">
        <a:defRPr>
          <a:latin typeface="+mn-lt"/>
          <a:ea typeface="+mn-ea"/>
          <a:cs typeface="+mn-cs"/>
        </a:defRPr>
      </a:lvl8pPr>
      <a:lvl9pPr marL="578994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3741">
        <a:defRPr>
          <a:latin typeface="+mn-lt"/>
          <a:ea typeface="+mn-ea"/>
          <a:cs typeface="+mn-cs"/>
        </a:defRPr>
      </a:lvl2pPr>
      <a:lvl3pPr marL="1447486">
        <a:defRPr>
          <a:latin typeface="+mn-lt"/>
          <a:ea typeface="+mn-ea"/>
          <a:cs typeface="+mn-cs"/>
        </a:defRPr>
      </a:lvl3pPr>
      <a:lvl4pPr marL="2171230">
        <a:defRPr>
          <a:latin typeface="+mn-lt"/>
          <a:ea typeface="+mn-ea"/>
          <a:cs typeface="+mn-cs"/>
        </a:defRPr>
      </a:lvl4pPr>
      <a:lvl5pPr marL="2894973">
        <a:defRPr>
          <a:latin typeface="+mn-lt"/>
          <a:ea typeface="+mn-ea"/>
          <a:cs typeface="+mn-cs"/>
        </a:defRPr>
      </a:lvl5pPr>
      <a:lvl6pPr marL="3618717">
        <a:defRPr>
          <a:latin typeface="+mn-lt"/>
          <a:ea typeface="+mn-ea"/>
          <a:cs typeface="+mn-cs"/>
        </a:defRPr>
      </a:lvl6pPr>
      <a:lvl7pPr marL="4342459">
        <a:defRPr>
          <a:latin typeface="+mn-lt"/>
          <a:ea typeface="+mn-ea"/>
          <a:cs typeface="+mn-cs"/>
        </a:defRPr>
      </a:lvl7pPr>
      <a:lvl8pPr marL="5066200">
        <a:defRPr>
          <a:latin typeface="+mn-lt"/>
          <a:ea typeface="+mn-ea"/>
          <a:cs typeface="+mn-cs"/>
        </a:defRPr>
      </a:lvl8pPr>
      <a:lvl9pPr marL="578994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47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00" dirty="0">
              <a:solidFill>
                <a:schemeClr val="bg1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87141"/>
            <a:ext cx="5600700" cy="976296"/>
          </a:xfrm>
          <a:prstGeom prst="rect">
            <a:avLst/>
          </a:prstGeom>
        </p:spPr>
        <p:txBody>
          <a:bodyPr vert="horz" wrap="square" lIns="0" tIns="23117" rIns="0" bIns="0" rtlCol="0" anchor="ctr">
            <a:spAutoFit/>
          </a:bodyPr>
          <a:lstStyle/>
          <a:p>
            <a:r>
              <a:rPr lang="uz-Cyrl-U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Fandagi yangi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liklar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fanni</a:t>
            </a:r>
            <a:r>
              <a:rPr lang="uz-Cyrl-U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o'qitishning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dolzarb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masalalari</a:t>
            </a:r>
            <a:r>
              <a:rPr lang="uz-Cyrl-U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moduli 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95399" y="2076873"/>
            <a:ext cx="7278329" cy="3084708"/>
          </a:xfrm>
          <a:prstGeom prst="rect">
            <a:avLst/>
          </a:prstGeom>
        </p:spPr>
        <p:txBody>
          <a:bodyPr vert="horz" wrap="square" lIns="0" tIns="22115" rIns="0" bIns="0" rtlCol="0" anchor="ctr">
            <a:spAutoFit/>
          </a:bodyPr>
          <a:lstStyle/>
          <a:p>
            <a:pPr marL="29150" algn="ctr">
              <a:spcBef>
                <a:spcPts val="175"/>
              </a:spcBef>
            </a:pP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15-MAVZU: </a:t>
            </a:r>
            <a:br>
              <a:rPr lang="ru-RU" sz="2800" dirty="0">
                <a:solidFill>
                  <a:srgbClr val="7030A0"/>
                </a:solidFill>
                <a:cs typeface="Aharoni" panose="02010803020104030203" pitchFamily="2" charset="-79"/>
              </a:rPr>
            </a:b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Fanda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amaliy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mashg‘ulotlar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o‘tkazish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metodikasi</a:t>
            </a:r>
            <a:r>
              <a:rPr lang="en-US" sz="2800" i="1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Maktab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dasturida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ko‘rgazmali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tajribalar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br>
              <a:rPr lang="ru-RU" sz="2800" dirty="0">
                <a:cs typeface="Aharoni" panose="02010803020104030203" pitchFamily="2" charset="-79"/>
              </a:rPr>
            </a:br>
            <a:endParaRPr lang="en-US" sz="1800" i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9150" algn="ctr">
              <a:spcBef>
                <a:spcPts val="175"/>
              </a:spcBef>
            </a:pPr>
            <a:r>
              <a:rPr lang="en-US" sz="1800" i="1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Ibodullayeva</a:t>
            </a:r>
            <a:r>
              <a:rPr lang="en-US" sz="1800" i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Dilorom</a:t>
            </a:r>
            <a:r>
              <a:rPr lang="en-US" sz="1800" i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Murodullayevna</a:t>
            </a:r>
            <a:endParaRPr lang="en-US" sz="1800" i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9150" algn="ctr">
              <a:spcBef>
                <a:spcPts val="175"/>
              </a:spcBef>
            </a:pPr>
            <a:endParaRPr lang="ru-RU" sz="2000" i="1" dirty="0">
              <a:latin typeface="Arial" panose="020B0604020202020204" pitchFamily="34" charset="0"/>
              <a:cs typeface="Aharoni" panose="02010803020104030203" pitchFamily="2" charset="-79"/>
            </a:endParaRPr>
          </a:p>
          <a:p>
            <a:pPr marL="29150" algn="ctr">
              <a:spcBef>
                <a:spcPts val="175"/>
              </a:spcBef>
            </a:pPr>
            <a:endParaRPr lang="uz-Cyrl-UZ" sz="2100" dirty="0">
              <a:latin typeface="Arial" panose="020B0604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34" y="476846"/>
            <a:ext cx="776381" cy="72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73899" y="419101"/>
            <a:ext cx="1587501" cy="962024"/>
          </a:xfrm>
          <a:prstGeom prst="rect">
            <a:avLst/>
          </a:prstGeom>
          <a:solidFill>
            <a:srgbClr val="03A92B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13081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57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064" y="297140"/>
            <a:ext cx="8190071" cy="3693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TEXNIKA </a:t>
            </a:r>
            <a:r>
              <a:rPr lang="ru-RU" sz="2400" dirty="0">
                <a:solidFill>
                  <a:srgbClr val="7030A0"/>
                </a:solidFill>
              </a:rPr>
              <a:t>HAVFSIZLIK QOIDALARI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300" y="939800"/>
            <a:ext cx="8737600" cy="3877985"/>
          </a:xfrm>
        </p:spPr>
        <p:txBody>
          <a:bodyPr anchor="ctr"/>
          <a:lstStyle/>
          <a:p>
            <a:pPr marL="342900" lvl="0" indent="-342900" algn="just">
              <a:buFont typeface="+mj-lt"/>
              <a:buAutoNum type="arabicPeriod"/>
            </a:pPr>
            <a:r>
              <a:rPr lang="uz-Cyrl-UZ" sz="1800" dirty="0"/>
              <a:t>Ish bajarish tartibini puxta o'zlashtirmasdan va tajriba o'tkazish uchun asboblarning to'g'ri yig'ilganligiga ishonch hosil qilmasdan tajribani boshlamaslik kerak.</a:t>
            </a:r>
            <a:endParaRPr lang="ru-RU" sz="1800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 err="1"/>
              <a:t>Moddalarni</a:t>
            </a:r>
            <a:r>
              <a:rPr lang="ru-RU" sz="1800" dirty="0"/>
              <a:t> </a:t>
            </a:r>
            <a:r>
              <a:rPr lang="ru-RU" sz="1800" dirty="0" err="1"/>
              <a:t>bevosita</a:t>
            </a:r>
            <a:r>
              <a:rPr lang="ru-RU" sz="1800" dirty="0"/>
              <a:t> </a:t>
            </a:r>
            <a:r>
              <a:rPr lang="ru-RU" sz="1800" dirty="0" err="1"/>
              <a:t>hidlash</a:t>
            </a:r>
            <a:r>
              <a:rPr lang="ru-RU" sz="1800" dirty="0"/>
              <a:t>, </a:t>
            </a:r>
            <a:r>
              <a:rPr lang="ru-RU" sz="1800" dirty="0" err="1"/>
              <a:t>ushlash</a:t>
            </a:r>
            <a:r>
              <a:rPr lang="ru-RU" sz="1800" dirty="0"/>
              <a:t>, </a:t>
            </a:r>
            <a:r>
              <a:rPr lang="ru-RU" sz="1800" dirty="0" err="1"/>
              <a:t>ta'mini</a:t>
            </a:r>
            <a:r>
              <a:rPr lang="ru-RU" sz="1800" dirty="0"/>
              <a:t> </a:t>
            </a:r>
            <a:r>
              <a:rPr lang="ru-RU" sz="1800" dirty="0" err="1"/>
              <a:t>totish</a:t>
            </a:r>
            <a:r>
              <a:rPr lang="ru-RU" sz="1800" dirty="0"/>
              <a:t> </a:t>
            </a:r>
            <a:r>
              <a:rPr lang="ru-RU" sz="1800" dirty="0" err="1"/>
              <a:t>mutlaqo</a:t>
            </a:r>
            <a:r>
              <a:rPr lang="ru-RU" sz="1800" dirty="0"/>
              <a:t> </a:t>
            </a:r>
            <a:r>
              <a:rPr lang="ru-RU" sz="1800" dirty="0" err="1"/>
              <a:t>mumkin</a:t>
            </a:r>
            <a:r>
              <a:rPr lang="ru-RU" sz="1800" dirty="0"/>
              <a:t> </a:t>
            </a:r>
            <a:r>
              <a:rPr lang="ru-RU" sz="1800" dirty="0" err="1"/>
              <a:t>emas</a:t>
            </a:r>
            <a:r>
              <a:rPr lang="ru-RU" sz="1800" dirty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 err="1"/>
              <a:t>Tajriba</a:t>
            </a:r>
            <a:r>
              <a:rPr lang="ru-RU" sz="1800" dirty="0"/>
              <a:t> </a:t>
            </a:r>
            <a:r>
              <a:rPr lang="ru-RU" sz="1800" dirty="0" err="1"/>
              <a:t>davomida</a:t>
            </a:r>
            <a:r>
              <a:rPr lang="ru-RU" sz="1800" dirty="0"/>
              <a:t> </a:t>
            </a:r>
            <a:r>
              <a:rPr lang="ru-RU" sz="1800" dirty="0" err="1"/>
              <a:t>termometr</a:t>
            </a:r>
            <a:r>
              <a:rPr lang="ru-RU" sz="1800" dirty="0"/>
              <a:t> </a:t>
            </a:r>
            <a:r>
              <a:rPr lang="ru-RU" sz="1800" dirty="0" err="1"/>
              <a:t>sinib</a:t>
            </a:r>
            <a:r>
              <a:rPr lang="ru-RU" sz="1800" dirty="0"/>
              <a:t> </a:t>
            </a:r>
            <a:r>
              <a:rPr lang="ru-RU" sz="1800" dirty="0" err="1"/>
              <a:t>qolsa</a:t>
            </a:r>
            <a:r>
              <a:rPr lang="ru-RU" sz="1800" dirty="0"/>
              <a:t>, </a:t>
            </a:r>
            <a:r>
              <a:rPr lang="ru-RU" sz="1800" dirty="0" err="1"/>
              <a:t>undagi</a:t>
            </a:r>
            <a:r>
              <a:rPr lang="ru-RU" sz="1800" dirty="0"/>
              <a:t> </a:t>
            </a:r>
            <a:r>
              <a:rPr lang="ru-RU" sz="1800" dirty="0" err="1"/>
              <a:t>simobni</a:t>
            </a:r>
            <a:r>
              <a:rPr lang="ru-RU" sz="1800" dirty="0"/>
              <a:t> </a:t>
            </a:r>
            <a:r>
              <a:rPr lang="ru-RU" sz="1800" dirty="0" err="1"/>
              <a:t>maxsus</a:t>
            </a:r>
            <a:r>
              <a:rPr lang="ru-RU" sz="1800" dirty="0"/>
              <a:t> </a:t>
            </a:r>
            <a:r>
              <a:rPr lang="ru-RU" sz="1800" dirty="0" err="1"/>
              <a:t>usullar</a:t>
            </a:r>
            <a:r>
              <a:rPr lang="ru-RU" sz="1800" dirty="0"/>
              <a:t> </a:t>
            </a:r>
            <a:r>
              <a:rPr lang="ru-RU" sz="1800" dirty="0" err="1"/>
              <a:t>bilan</a:t>
            </a:r>
            <a:r>
              <a:rPr lang="ru-RU" sz="1800" dirty="0"/>
              <a:t> </a:t>
            </a:r>
            <a:r>
              <a:rPr lang="ru-RU" sz="1800" dirty="0" err="1"/>
              <a:t>tezda</a:t>
            </a:r>
            <a:r>
              <a:rPr lang="ru-RU" sz="1800" dirty="0"/>
              <a:t> </a:t>
            </a:r>
            <a:r>
              <a:rPr lang="ru-RU" sz="1800" dirty="0" err="1"/>
              <a:t>yig'ishtirib</a:t>
            </a:r>
            <a:r>
              <a:rPr lang="ru-RU" sz="1800" dirty="0"/>
              <a:t> </a:t>
            </a:r>
            <a:r>
              <a:rPr lang="ru-RU" sz="1800" dirty="0" err="1"/>
              <a:t>olish</a:t>
            </a:r>
            <a:r>
              <a:rPr lang="ru-RU" sz="1800" dirty="0"/>
              <a:t> </a:t>
            </a:r>
            <a:r>
              <a:rPr lang="ru-RU" sz="1800" dirty="0" err="1"/>
              <a:t>va</a:t>
            </a:r>
            <a:r>
              <a:rPr lang="ru-RU" sz="1800" dirty="0"/>
              <a:t> </a:t>
            </a:r>
            <a:r>
              <a:rPr lang="ru-RU" sz="1800" dirty="0" err="1"/>
              <a:t>simob</a:t>
            </a:r>
            <a:r>
              <a:rPr lang="ru-RU" sz="1800" dirty="0"/>
              <a:t> </a:t>
            </a:r>
            <a:r>
              <a:rPr lang="ru-RU" sz="1800" dirty="0" err="1"/>
              <a:t>to'kilgan</a:t>
            </a:r>
            <a:r>
              <a:rPr lang="ru-RU" sz="1800" dirty="0"/>
              <a:t> </a:t>
            </a:r>
            <a:r>
              <a:rPr lang="ru-RU" sz="1800" dirty="0" err="1"/>
              <a:t>joyga</a:t>
            </a:r>
            <a:r>
              <a:rPr lang="ru-RU" sz="1800" dirty="0"/>
              <a:t> </a:t>
            </a:r>
            <a:r>
              <a:rPr lang="ru-RU" sz="1800" dirty="0" err="1"/>
              <a:t>oltingugurt</a:t>
            </a:r>
            <a:r>
              <a:rPr lang="ru-RU" sz="1800" dirty="0"/>
              <a:t> </a:t>
            </a:r>
            <a:r>
              <a:rPr lang="ru-RU" sz="1800" dirty="0" err="1"/>
              <a:t>sepish</a:t>
            </a:r>
            <a:r>
              <a:rPr lang="ru-RU" sz="1800" dirty="0"/>
              <a:t> </a:t>
            </a:r>
            <a:r>
              <a:rPr lang="ru-RU" sz="1800" dirty="0" err="1"/>
              <a:t>kerak</a:t>
            </a:r>
            <a:r>
              <a:rPr lang="ru-RU" sz="1800" dirty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 err="1"/>
              <a:t>Yonuvchan</a:t>
            </a:r>
            <a:r>
              <a:rPr lang="ru-RU" sz="1800" dirty="0"/>
              <a:t> </a:t>
            </a:r>
            <a:r>
              <a:rPr lang="ru-RU" sz="1800" dirty="0" err="1"/>
              <a:t>va</a:t>
            </a:r>
            <a:r>
              <a:rPr lang="ru-RU" sz="1800" dirty="0"/>
              <a:t> </a:t>
            </a:r>
            <a:r>
              <a:rPr lang="ru-RU" sz="1800" dirty="0" err="1"/>
              <a:t>uchuvchan</a:t>
            </a:r>
            <a:r>
              <a:rPr lang="ru-RU" sz="1800" dirty="0"/>
              <a:t> </a:t>
            </a:r>
            <a:r>
              <a:rPr lang="ru-RU" sz="1800" dirty="0" err="1"/>
              <a:t>moddalami</a:t>
            </a:r>
            <a:r>
              <a:rPr lang="ru-RU" sz="1800" dirty="0"/>
              <a:t> </a:t>
            </a:r>
            <a:r>
              <a:rPr lang="ru-RU" sz="1800" dirty="0" err="1"/>
              <a:t>tajriba</a:t>
            </a:r>
            <a:r>
              <a:rPr lang="ru-RU" sz="1800" dirty="0"/>
              <a:t> </a:t>
            </a:r>
            <a:r>
              <a:rPr lang="ru-RU" sz="1800" dirty="0" err="1"/>
              <a:t>stolida</a:t>
            </a:r>
            <a:r>
              <a:rPr lang="ru-RU" sz="1800" dirty="0"/>
              <a:t> </a:t>
            </a:r>
            <a:r>
              <a:rPr lang="ru-RU" sz="1800" dirty="0" err="1"/>
              <a:t>ortiqcha</a:t>
            </a:r>
            <a:r>
              <a:rPr lang="ru-RU" sz="1800" dirty="0"/>
              <a:t> </a:t>
            </a:r>
            <a:r>
              <a:rPr lang="ru-RU" sz="1800" dirty="0" err="1"/>
              <a:t>miqdorda</a:t>
            </a:r>
            <a:r>
              <a:rPr lang="ru-RU" sz="1800" dirty="0"/>
              <a:t> </a:t>
            </a:r>
            <a:r>
              <a:rPr lang="ru-RU" sz="1800" dirty="0" err="1"/>
              <a:t>saqlamaslik</a:t>
            </a:r>
            <a:r>
              <a:rPr lang="ru-RU" sz="1800" dirty="0"/>
              <a:t>, </a:t>
            </a:r>
            <a:r>
              <a:rPr lang="ru-RU" sz="1800" dirty="0" err="1"/>
              <a:t>ularni</a:t>
            </a:r>
            <a:r>
              <a:rPr lang="ru-RU" sz="1800" dirty="0"/>
              <a:t> </a:t>
            </a:r>
            <a:r>
              <a:rPr lang="ru-RU" sz="1800" dirty="0" err="1"/>
              <a:t>elektr</a:t>
            </a:r>
            <a:r>
              <a:rPr lang="ru-RU" sz="1800" dirty="0"/>
              <a:t> </a:t>
            </a:r>
            <a:r>
              <a:rPr lang="ru-RU" sz="1800" dirty="0" err="1"/>
              <a:t>plita</a:t>
            </a:r>
            <a:r>
              <a:rPr lang="ru-RU" sz="1800" dirty="0"/>
              <a:t> </a:t>
            </a:r>
            <a:r>
              <a:rPr lang="ru-RU" sz="1800" dirty="0" err="1"/>
              <a:t>va</a:t>
            </a:r>
            <a:r>
              <a:rPr lang="ru-RU" sz="1800" dirty="0"/>
              <a:t> </a:t>
            </a:r>
            <a:r>
              <a:rPr lang="ru-RU" sz="1800" dirty="0" err="1"/>
              <a:t>ochiq</a:t>
            </a:r>
            <a:r>
              <a:rPr lang="ru-RU" sz="1800" dirty="0"/>
              <a:t> </a:t>
            </a:r>
            <a:r>
              <a:rPr lang="ru-RU" sz="1800" dirty="0" err="1"/>
              <a:t>alanga</a:t>
            </a:r>
            <a:r>
              <a:rPr lang="ru-RU" sz="1800" dirty="0"/>
              <a:t> </a:t>
            </a:r>
            <a:r>
              <a:rPr lang="ru-RU" sz="1800" dirty="0" err="1"/>
              <a:t>manbasidan</a:t>
            </a:r>
            <a:r>
              <a:rPr lang="ru-RU" sz="1800" dirty="0"/>
              <a:t> </a:t>
            </a:r>
            <a:r>
              <a:rPr lang="ru-RU" sz="1800" dirty="0" err="1"/>
              <a:t>uzoqda</a:t>
            </a:r>
            <a:r>
              <a:rPr lang="ru-RU" sz="1800" dirty="0"/>
              <a:t> </a:t>
            </a:r>
            <a:r>
              <a:rPr lang="ru-RU" sz="1800" dirty="0" err="1"/>
              <a:t>saqlash</a:t>
            </a:r>
            <a:r>
              <a:rPr lang="ru-RU" sz="1800" dirty="0"/>
              <a:t> </a:t>
            </a:r>
            <a:r>
              <a:rPr lang="ru-RU" sz="1800" dirty="0" err="1"/>
              <a:t>kerak</a:t>
            </a:r>
            <a:r>
              <a:rPr lang="ru-RU" sz="1800" dirty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 err="1"/>
              <a:t>Qizdirish</a:t>
            </a:r>
            <a:r>
              <a:rPr lang="ru-RU" sz="1800" dirty="0"/>
              <a:t> </a:t>
            </a:r>
            <a:r>
              <a:rPr lang="ru-RU" sz="1800" dirty="0" err="1"/>
              <a:t>maqsadida</a:t>
            </a:r>
            <a:r>
              <a:rPr lang="ru-RU" sz="1800" dirty="0"/>
              <a:t> </a:t>
            </a:r>
            <a:r>
              <a:rPr lang="ru-RU" sz="1800" dirty="0" err="1"/>
              <a:t>imkon</a:t>
            </a:r>
            <a:r>
              <a:rPr lang="ru-RU" sz="1800" dirty="0"/>
              <a:t> </a:t>
            </a:r>
            <a:r>
              <a:rPr lang="ru-RU" sz="1800" dirty="0" err="1"/>
              <a:t>boricha</a:t>
            </a:r>
            <a:r>
              <a:rPr lang="ru-RU" sz="1800" dirty="0"/>
              <a:t> </a:t>
            </a:r>
            <a:r>
              <a:rPr lang="ru-RU" sz="1800" dirty="0" err="1"/>
              <a:t>usti</a:t>
            </a:r>
            <a:r>
              <a:rPr lang="ru-RU" sz="1800" dirty="0"/>
              <a:t> </a:t>
            </a:r>
            <a:r>
              <a:rPr lang="ru-RU" sz="1800" dirty="0" err="1"/>
              <a:t>berk</a:t>
            </a:r>
            <a:r>
              <a:rPr lang="ru-RU" sz="1800" dirty="0"/>
              <a:t> </a:t>
            </a:r>
            <a:r>
              <a:rPr lang="ru-RU" sz="1800" dirty="0" err="1"/>
              <a:t>isitgich</a:t>
            </a:r>
            <a:r>
              <a:rPr lang="ru-RU" sz="1800" dirty="0"/>
              <a:t> </a:t>
            </a:r>
            <a:r>
              <a:rPr lang="ru-RU" sz="1800" dirty="0" err="1"/>
              <a:t>asboblaridan</a:t>
            </a:r>
            <a:r>
              <a:rPr lang="ru-RU" sz="1800" dirty="0"/>
              <a:t> </a:t>
            </a:r>
            <a:r>
              <a:rPr lang="ru-RU" sz="1800" dirty="0" err="1"/>
              <a:t>foydalanish</a:t>
            </a:r>
            <a:r>
              <a:rPr lang="ru-RU" sz="1800" dirty="0"/>
              <a:t> </a:t>
            </a:r>
            <a:r>
              <a:rPr lang="ru-RU" sz="1800" dirty="0" err="1"/>
              <a:t>lozim</a:t>
            </a:r>
            <a:r>
              <a:rPr lang="ru-RU" sz="1800" dirty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 err="1"/>
              <a:t>Yong'in</a:t>
            </a:r>
            <a:r>
              <a:rPr lang="ru-RU" sz="1800" dirty="0"/>
              <a:t> </a:t>
            </a:r>
            <a:r>
              <a:rPr lang="ru-RU" sz="1800" dirty="0" err="1"/>
              <a:t>chiqqan</a:t>
            </a:r>
            <a:r>
              <a:rPr lang="ru-RU" sz="1800" dirty="0"/>
              <a:t> </a:t>
            </a:r>
            <a:r>
              <a:rPr lang="ru-RU" sz="1800" dirty="0" err="1"/>
              <a:t>taqdirda</a:t>
            </a:r>
            <a:r>
              <a:rPr lang="ru-RU" sz="1800" dirty="0"/>
              <a:t> </a:t>
            </a:r>
            <a:r>
              <a:rPr lang="ru-RU" sz="1800" dirty="0" err="1"/>
              <a:t>avvalo</a:t>
            </a:r>
            <a:r>
              <a:rPr lang="ru-RU" sz="1800" dirty="0"/>
              <a:t>, </a:t>
            </a:r>
            <a:r>
              <a:rPr lang="ru-RU" sz="1800" dirty="0" err="1"/>
              <a:t>o't</a:t>
            </a:r>
            <a:r>
              <a:rPr lang="ru-RU" sz="1800" dirty="0"/>
              <a:t> </a:t>
            </a:r>
            <a:r>
              <a:rPr lang="ru-RU" sz="1800" dirty="0" err="1"/>
              <a:t>chiqishiga</a:t>
            </a:r>
            <a:r>
              <a:rPr lang="ru-RU" sz="1800" dirty="0"/>
              <a:t> </a:t>
            </a:r>
            <a:r>
              <a:rPr lang="ru-RU" sz="1800" dirty="0" err="1"/>
              <a:t>sabab</a:t>
            </a:r>
            <a:r>
              <a:rPr lang="ru-RU" sz="1800" dirty="0"/>
              <a:t> </a:t>
            </a:r>
            <a:r>
              <a:rPr lang="ru-RU" sz="1800" dirty="0" err="1"/>
              <a:t>bo'lgan</a:t>
            </a:r>
            <a:r>
              <a:rPr lang="ru-RU" sz="1800" dirty="0"/>
              <a:t> </a:t>
            </a:r>
            <a:r>
              <a:rPr lang="ru-RU" sz="1800" dirty="0" err="1"/>
              <a:t>manba</a:t>
            </a:r>
            <a:r>
              <a:rPr lang="ru-RU" sz="1800" dirty="0"/>
              <a:t> </a:t>
            </a:r>
            <a:r>
              <a:rPr lang="ru-RU" sz="1800" dirty="0" err="1"/>
              <a:t>o'chiriladi</a:t>
            </a:r>
            <a:r>
              <a:rPr lang="ru-RU" sz="1800" dirty="0"/>
              <a:t>, </a:t>
            </a:r>
            <a:r>
              <a:rPr lang="ru-RU" sz="1800" dirty="0" err="1"/>
              <a:t>so'ngra</a:t>
            </a:r>
            <a:r>
              <a:rPr lang="ru-RU" sz="1800" dirty="0"/>
              <a:t> </a:t>
            </a:r>
            <a:r>
              <a:rPr lang="ru-RU" sz="1800" dirty="0" err="1"/>
              <a:t>qum</a:t>
            </a:r>
            <a:r>
              <a:rPr lang="ru-RU" sz="1800" dirty="0"/>
              <a:t> </a:t>
            </a:r>
            <a:r>
              <a:rPr lang="ru-RU" sz="1800" dirty="0" err="1"/>
              <a:t>sepiladi</a:t>
            </a:r>
            <a:r>
              <a:rPr lang="ru-RU" sz="1800" dirty="0"/>
              <a:t> </a:t>
            </a:r>
            <a:r>
              <a:rPr lang="ru-RU" sz="1800" dirty="0" err="1"/>
              <a:t>yoki</a:t>
            </a:r>
            <a:r>
              <a:rPr lang="ru-RU" sz="1800" dirty="0"/>
              <a:t> </a:t>
            </a:r>
            <a:r>
              <a:rPr lang="ru-RU" sz="1800" dirty="0" err="1"/>
              <a:t>yopqich</a:t>
            </a:r>
            <a:r>
              <a:rPr lang="ru-RU" sz="1800" dirty="0"/>
              <a:t> </a:t>
            </a:r>
            <a:r>
              <a:rPr lang="ru-RU" sz="1800" dirty="0" err="1"/>
              <a:t>yopiladi</a:t>
            </a:r>
            <a:r>
              <a:rPr lang="ru-RU" sz="1800" dirty="0"/>
              <a:t>. </a:t>
            </a:r>
            <a:r>
              <a:rPr lang="en-US" sz="1800" dirty="0" err="1"/>
              <a:t>Alanganing</a:t>
            </a:r>
            <a:r>
              <a:rPr lang="en-US" sz="1800" dirty="0"/>
              <a:t> </a:t>
            </a:r>
            <a:r>
              <a:rPr lang="en-US" sz="1800" dirty="0" err="1"/>
              <a:t>yoyilish</a:t>
            </a:r>
            <a:r>
              <a:rPr lang="en-US" sz="1800" dirty="0"/>
              <a:t> </a:t>
            </a:r>
            <a:r>
              <a:rPr lang="en-US" sz="1800" dirty="0" err="1"/>
              <a:t>xavfi</a:t>
            </a:r>
            <a:r>
              <a:rPr lang="en-US" sz="1800" dirty="0"/>
              <a:t> </a:t>
            </a:r>
            <a:r>
              <a:rPr lang="en-US" sz="1800" dirty="0" err="1"/>
              <a:t>bo'lsa</a:t>
            </a:r>
            <a:r>
              <a:rPr lang="en-US" sz="1800" dirty="0"/>
              <a:t> </a:t>
            </a:r>
            <a:r>
              <a:rPr lang="en-US" sz="1800" dirty="0" err="1"/>
              <a:t>o't</a:t>
            </a:r>
            <a:r>
              <a:rPr lang="en-US" sz="1800" dirty="0"/>
              <a:t> </a:t>
            </a:r>
            <a:r>
              <a:rPr lang="en-US" sz="1800" dirty="0" err="1"/>
              <a:t>o'chirgichdan</a:t>
            </a:r>
            <a:r>
              <a:rPr lang="en-US" sz="1800" dirty="0"/>
              <a:t> </a:t>
            </a:r>
            <a:r>
              <a:rPr lang="en-US" sz="1800" dirty="0" err="1"/>
              <a:t>foydalanish</a:t>
            </a:r>
            <a:r>
              <a:rPr lang="en-US" sz="1800" dirty="0"/>
              <a:t> </a:t>
            </a:r>
            <a:r>
              <a:rPr lang="en-US" sz="1800" dirty="0" err="1"/>
              <a:t>kerak</a:t>
            </a:r>
            <a:r>
              <a:rPr lang="en-US" sz="1800" dirty="0"/>
              <a:t>.</a:t>
            </a:r>
            <a:endParaRPr lang="ru-RU" sz="18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 err="1"/>
              <a:t>Probirka</a:t>
            </a:r>
            <a:r>
              <a:rPr lang="en-US" sz="1800" dirty="0"/>
              <a:t> </a:t>
            </a:r>
            <a:r>
              <a:rPr lang="en-US" sz="1800" dirty="0" err="1"/>
              <a:t>va</a:t>
            </a:r>
            <a:r>
              <a:rPr lang="en-US" sz="1800" dirty="0"/>
              <a:t> </a:t>
            </a:r>
            <a:r>
              <a:rPr lang="en-US" sz="1800" dirty="0" err="1"/>
              <a:t>boshqa</a:t>
            </a:r>
            <a:r>
              <a:rPr lang="en-US" sz="1800" dirty="0"/>
              <a:t> shisha </a:t>
            </a:r>
            <a:r>
              <a:rPr lang="en-US" sz="1800" dirty="0" err="1"/>
              <a:t>idishlarni</a:t>
            </a:r>
            <a:r>
              <a:rPr lang="en-US" sz="1800" dirty="0"/>
              <a:t> </a:t>
            </a:r>
            <a:r>
              <a:rPr lang="en-US" sz="1800" dirty="0" err="1"/>
              <a:t>ehtiyotlik</a:t>
            </a:r>
            <a:r>
              <a:rPr lang="en-US" sz="1800" dirty="0"/>
              <a:t> </a:t>
            </a:r>
            <a:r>
              <a:rPr lang="en-US" sz="1800" dirty="0" err="1"/>
              <a:t>bilan</a:t>
            </a:r>
            <a:r>
              <a:rPr lang="en-US" sz="1800" dirty="0"/>
              <a:t> </a:t>
            </a:r>
            <a:r>
              <a:rPr lang="en-US" sz="1800" dirty="0" err="1"/>
              <a:t>qizdirish</a:t>
            </a:r>
            <a:r>
              <a:rPr lang="en-US" sz="1800" dirty="0"/>
              <a:t> </a:t>
            </a:r>
            <a:r>
              <a:rPr lang="en-US" sz="1800" dirty="0" err="1"/>
              <a:t>va</a:t>
            </a:r>
            <a:r>
              <a:rPr lang="en-US" sz="1800" dirty="0"/>
              <a:t> </a:t>
            </a:r>
            <a:r>
              <a:rPr lang="en-US" sz="1800" dirty="0" err="1"/>
              <a:t>bunda</a:t>
            </a:r>
            <a:r>
              <a:rPr lang="en-US" sz="1800" dirty="0"/>
              <a:t> </a:t>
            </a:r>
            <a:r>
              <a:rPr lang="en-US" sz="1800" dirty="0" err="1"/>
              <a:t>ularning</a:t>
            </a:r>
            <a:r>
              <a:rPr lang="en-US" sz="1800" dirty="0"/>
              <a:t> </a:t>
            </a:r>
            <a:r>
              <a:rPr lang="en-US" sz="1800" dirty="0" err="1"/>
              <a:t>og'zi</a:t>
            </a:r>
            <a:r>
              <a:rPr lang="en-US" sz="1800" dirty="0"/>
              <a:t> </a:t>
            </a:r>
            <a:r>
              <a:rPr lang="en-US" sz="1800" dirty="0" err="1"/>
              <a:t>odam</a:t>
            </a:r>
            <a:r>
              <a:rPr lang="en-US" sz="1800" dirty="0"/>
              <a:t> </a:t>
            </a:r>
            <a:r>
              <a:rPr lang="en-US" sz="1800" dirty="0" err="1"/>
              <a:t>ishiamayotgan</a:t>
            </a:r>
            <a:r>
              <a:rPr lang="en-US" sz="1800" dirty="0"/>
              <a:t> </a:t>
            </a:r>
            <a:r>
              <a:rPr lang="en-US" sz="1800" dirty="0" err="1"/>
              <a:t>tomonga</a:t>
            </a:r>
            <a:r>
              <a:rPr lang="en-US" sz="1800" dirty="0"/>
              <a:t> </a:t>
            </a:r>
            <a:r>
              <a:rPr lang="en-US" sz="1800" dirty="0" err="1"/>
              <a:t>qaratilgan</a:t>
            </a:r>
            <a:r>
              <a:rPr lang="en-US" sz="1800" dirty="0"/>
              <a:t> </a:t>
            </a:r>
            <a:r>
              <a:rPr lang="en-US" sz="1800" dirty="0" err="1"/>
              <a:t>bo'lishi</a:t>
            </a:r>
            <a:r>
              <a:rPr lang="en-US" sz="1800" dirty="0"/>
              <a:t> </a:t>
            </a:r>
            <a:r>
              <a:rPr lang="en-US" sz="1800" dirty="0" err="1"/>
              <a:t>kerak</a:t>
            </a:r>
            <a:r>
              <a:rPr lang="en-US" sz="1800" dirty="0"/>
              <a:t>…….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39746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98" y="283497"/>
            <a:ext cx="8686800" cy="3693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TEXNIKA XAVFSIZLIK DAFTARI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04801" y="1317229"/>
          <a:ext cx="8686797" cy="3397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2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1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2127">
                <a:tc rowSpan="2">
                  <a:txBody>
                    <a:bodyPr/>
                    <a:lstStyle/>
                    <a:p>
                      <a:r>
                        <a:rPr lang="ru-RU" sz="2100" dirty="0"/>
                        <a:t>№</a:t>
                      </a:r>
                    </a:p>
                  </a:txBody>
                  <a:tcPr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O`quvchilarning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ismi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sha</a:t>
                      </a:r>
                      <a:r>
                        <a:rPr lang="en-US" sz="2100" dirty="0" err="1"/>
                        <a:t>rifi</a:t>
                      </a:r>
                      <a:endParaRPr lang="ru-RU" sz="21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SINFLAR</a:t>
                      </a:r>
                      <a:endParaRPr lang="ru-RU" sz="2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V</a:t>
                      </a:r>
                      <a:endParaRPr lang="ru-RU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VI</a:t>
                      </a:r>
                      <a:endParaRPr lang="ru-RU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VII</a:t>
                      </a:r>
                      <a:endParaRPr lang="ru-RU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VIII</a:t>
                      </a:r>
                      <a:endParaRPr lang="ru-RU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IX</a:t>
                      </a:r>
                      <a:endParaRPr lang="ru-RU" sz="2100" b="1" dirty="0"/>
                    </a:p>
                  </a:txBody>
                  <a:tcPr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X</a:t>
                      </a:r>
                      <a:endParaRPr lang="ru-RU" sz="21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XI</a:t>
                      </a:r>
                      <a:endParaRPr lang="ru-RU" sz="21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509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  <a:p>
                      <a:r>
                        <a:rPr lang="en-US" sz="1400" dirty="0"/>
                        <a:t>2</a:t>
                      </a:r>
                    </a:p>
                    <a:p>
                      <a:r>
                        <a:rPr lang="en-US" sz="1400" dirty="0"/>
                        <a:t>3</a:t>
                      </a:r>
                    </a:p>
                    <a:p>
                      <a:r>
                        <a:rPr lang="en-US" sz="1400" dirty="0"/>
                        <a:t>4</a:t>
                      </a:r>
                    </a:p>
                    <a:p>
                      <a:r>
                        <a:rPr lang="en-US" sz="1400" dirty="0"/>
                        <a:t>5</a:t>
                      </a:r>
                    </a:p>
                    <a:p>
                      <a:r>
                        <a:rPr lang="en-US" sz="1400" dirty="0"/>
                        <a:t>6</a:t>
                      </a:r>
                    </a:p>
                    <a:p>
                      <a:r>
                        <a:rPr lang="en-US" sz="1400" dirty="0"/>
                        <a:t>7</a:t>
                      </a:r>
                    </a:p>
                    <a:p>
                      <a:r>
                        <a:rPr lang="en-US" sz="1400" dirty="0"/>
                        <a:t>8</a:t>
                      </a:r>
                    </a:p>
                    <a:p>
                      <a:r>
                        <a:rPr lang="en-US" sz="1400" dirty="0"/>
                        <a:t>9</a:t>
                      </a:r>
                    </a:p>
                    <a:p>
                      <a:r>
                        <a:rPr lang="en-US" sz="1400" dirty="0"/>
                        <a:t>10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97426"/>
            <a:ext cx="8686800" cy="3693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KIRIM-CHIQIM DAFTARI</a:t>
            </a: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85720" y="1473200"/>
          <a:ext cx="8705880" cy="345600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8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9234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/>
                        <a:t>Sinf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/>
                        <a:t>Laboratoriya</a:t>
                      </a:r>
                      <a:r>
                        <a:rPr lang="en-US" sz="1500" b="1" dirty="0"/>
                        <a:t> </a:t>
                      </a:r>
                      <a:r>
                        <a:rPr lang="en-US" sz="1500" b="1" dirty="0" err="1"/>
                        <a:t>mahg`uloti</a:t>
                      </a:r>
                      <a:endParaRPr lang="en-US" sz="1500" b="1" dirty="0"/>
                    </a:p>
                    <a:p>
                      <a:pPr algn="ctr"/>
                      <a:r>
                        <a:rPr lang="uz-Cyrl-UZ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/>
                        <a:t>Mavzu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/>
                        <a:t>Asbob</a:t>
                      </a:r>
                      <a:r>
                        <a:rPr lang="en-US" sz="1500" b="1" dirty="0"/>
                        <a:t> </a:t>
                      </a:r>
                      <a:r>
                        <a:rPr lang="en-US" sz="1500" b="1" dirty="0" err="1"/>
                        <a:t>va</a:t>
                      </a:r>
                      <a:r>
                        <a:rPr lang="en-US" sz="1500" b="1" dirty="0"/>
                        <a:t> </a:t>
                      </a:r>
                      <a:r>
                        <a:rPr lang="en-US" sz="1500" b="1" dirty="0" err="1"/>
                        <a:t>moddalarning</a:t>
                      </a:r>
                      <a:r>
                        <a:rPr lang="en-US" sz="1500" b="1" baseline="0" dirty="0"/>
                        <a:t> </a:t>
                      </a:r>
                      <a:r>
                        <a:rPr lang="en-US" sz="1500" b="1" baseline="0" dirty="0" err="1"/>
                        <a:t>nomlanishi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/>
                        <a:t>Olingan</a:t>
                      </a:r>
                      <a:r>
                        <a:rPr lang="en-US" sz="1500" b="1" baseline="0" dirty="0"/>
                        <a:t> </a:t>
                      </a:r>
                      <a:r>
                        <a:rPr lang="en-US" sz="1500" b="1" baseline="0" dirty="0" err="1"/>
                        <a:t>vaqti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500" b="1" dirty="0"/>
                        <a:t>Т</a:t>
                      </a:r>
                      <a:r>
                        <a:rPr lang="en-US" sz="1500" b="1" dirty="0" err="1"/>
                        <a:t>topshirilgan</a:t>
                      </a:r>
                      <a:r>
                        <a:rPr lang="en-US" sz="1500" b="1" dirty="0"/>
                        <a:t> </a:t>
                      </a:r>
                      <a:r>
                        <a:rPr lang="en-US" sz="1500" b="1" dirty="0" err="1"/>
                        <a:t>vaqti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/>
                        <a:t>Olingan</a:t>
                      </a:r>
                      <a:r>
                        <a:rPr lang="en-US" sz="1500" b="1" dirty="0"/>
                        <a:t> </a:t>
                      </a:r>
                      <a:r>
                        <a:rPr lang="en-US" sz="1500" b="1" dirty="0" err="1"/>
                        <a:t>miqdori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/>
                        <a:t>Topshirilgan</a:t>
                      </a:r>
                      <a:r>
                        <a:rPr lang="en-US" sz="1500" b="1" dirty="0"/>
                        <a:t> </a:t>
                      </a:r>
                      <a:r>
                        <a:rPr lang="en-US" sz="1500" b="1" dirty="0" err="1"/>
                        <a:t>miqdori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/>
                        <a:t>O`qituvchi</a:t>
                      </a:r>
                      <a:r>
                        <a:rPr lang="en-US" sz="1500" b="1" dirty="0"/>
                        <a:t> </a:t>
                      </a:r>
                      <a:r>
                        <a:rPr lang="en-US" sz="1500" b="1" dirty="0" err="1"/>
                        <a:t>va</a:t>
                      </a:r>
                      <a:r>
                        <a:rPr lang="en-US" sz="1500" b="1" dirty="0"/>
                        <a:t> </a:t>
                      </a:r>
                      <a:r>
                        <a:rPr lang="en-US" sz="1500" b="1" dirty="0" err="1"/>
                        <a:t>laborantning</a:t>
                      </a:r>
                      <a:r>
                        <a:rPr lang="en-US" sz="1500" b="1" baseline="0" dirty="0"/>
                        <a:t> </a:t>
                      </a:r>
                      <a:r>
                        <a:rPr lang="en-US" sz="1500" b="1" baseline="0" dirty="0" err="1"/>
                        <a:t>imzosi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8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8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244" y="242654"/>
            <a:ext cx="8190071" cy="40914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z-Cyrl-UZ" sz="2400" dirty="0">
                <a:solidFill>
                  <a:srgbClr val="7030A0"/>
                </a:solidFill>
              </a:rPr>
              <a:t>Laboratoriya daftarining yuritilishi:</a:t>
            </a:r>
            <a:br>
              <a:rPr lang="ru-RU" sz="2400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295400"/>
            <a:ext cx="7073901" cy="3695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uz-Cyrl-UZ" b="1" dirty="0"/>
              <a:t>Sana</a:t>
            </a:r>
            <a:endParaRPr lang="ru-RU" dirty="0"/>
          </a:p>
          <a:p>
            <a:pPr lvl="0"/>
            <a:r>
              <a:rPr lang="uz-Cyrl-UZ" b="1" dirty="0"/>
              <a:t>Laboratoriya mashg‘uloti- №</a:t>
            </a:r>
            <a:endParaRPr lang="ru-RU" dirty="0"/>
          </a:p>
          <a:p>
            <a:pPr lvl="0"/>
            <a:r>
              <a:rPr lang="uz-Cyrl-UZ" b="1" dirty="0"/>
              <a:t>Mavzu: </a:t>
            </a:r>
            <a:endParaRPr lang="ru-RU" dirty="0"/>
          </a:p>
          <a:p>
            <a:pPr lvl="0"/>
            <a:r>
              <a:rPr lang="uz-Cyrl-UZ" b="1" dirty="0"/>
              <a:t>Maqsad:</a:t>
            </a:r>
            <a:endParaRPr lang="ru-RU" dirty="0"/>
          </a:p>
          <a:p>
            <a:pPr lvl="0"/>
            <a:r>
              <a:rPr lang="uz-Cyrl-UZ" b="1" dirty="0"/>
              <a:t>Jihozlar:</a:t>
            </a:r>
            <a:endParaRPr lang="ru-RU" dirty="0"/>
          </a:p>
          <a:p>
            <a:pPr lvl="0"/>
            <a:r>
              <a:rPr lang="uz-Cyrl-UZ" b="1" dirty="0"/>
              <a:t>Ishning bajarish tartibi:</a:t>
            </a:r>
            <a:endParaRPr lang="ru-RU" dirty="0"/>
          </a:p>
          <a:p>
            <a:r>
              <a:rPr lang="uz-Cyrl-UZ" b="1" dirty="0"/>
              <a:t>1</a:t>
            </a:r>
            <a:endParaRPr lang="ru-RU" dirty="0"/>
          </a:p>
          <a:p>
            <a:r>
              <a:rPr lang="uz-Cyrl-UZ" b="1" dirty="0"/>
              <a:t>2</a:t>
            </a:r>
            <a:endParaRPr lang="ru-RU" dirty="0"/>
          </a:p>
          <a:p>
            <a:pPr lvl="0"/>
            <a:r>
              <a:rPr lang="uz-Cyrl-UZ" b="1" dirty="0"/>
              <a:t>Ishning borishi:</a:t>
            </a:r>
            <a:endParaRPr lang="ru-RU" dirty="0"/>
          </a:p>
          <a:p>
            <a:r>
              <a:rPr lang="uz-Cyrl-UZ" b="1" dirty="0"/>
              <a:t>1</a:t>
            </a:r>
            <a:endParaRPr lang="ru-RU" dirty="0"/>
          </a:p>
          <a:p>
            <a:r>
              <a:rPr lang="uz-Cyrl-UZ" b="1" dirty="0"/>
              <a:t>2</a:t>
            </a:r>
            <a:endParaRPr lang="ru-RU" dirty="0"/>
          </a:p>
          <a:p>
            <a:pPr lvl="0"/>
            <a:r>
              <a:rPr lang="uz-Cyrl-UZ" b="1" dirty="0"/>
              <a:t>Jadval. Rasm</a:t>
            </a:r>
            <a:endParaRPr lang="ru-RU" dirty="0"/>
          </a:p>
          <a:p>
            <a:pPr lvl="0"/>
            <a:r>
              <a:rPr lang="uz-Cyrl-UZ" b="1" dirty="0"/>
              <a:t>Xulosa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692" y="163996"/>
            <a:ext cx="8190071" cy="62504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z-Cyrl-UZ" dirty="0">
                <a:solidFill>
                  <a:srgbClr val="7030A0"/>
                </a:solidFill>
              </a:rPr>
              <a:t>Laborant  nimaga mas’ul?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692" y="1600200"/>
            <a:ext cx="8345707" cy="32778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/>
              <a:t> </a:t>
            </a:r>
          </a:p>
          <a:p>
            <a:pPr lvl="0" algn="just">
              <a:buFont typeface="Wingdings" pitchFamily="2" charset="2"/>
              <a:buChar char="Ø"/>
            </a:pPr>
            <a:r>
              <a:rPr lang="uz-Cyrl-UZ" sz="2600" b="1" dirty="0"/>
              <a:t>Laboratoriya o‘quv xonasidagi o‘quv jihozlarining saqlanishi va foydalanish uchun javobgar.</a:t>
            </a:r>
            <a:endParaRPr lang="ru-RU" sz="2600" dirty="0"/>
          </a:p>
          <a:p>
            <a:pPr lvl="0" algn="just">
              <a:buFont typeface="Wingdings" pitchFamily="2" charset="2"/>
              <a:buChar char="Ø"/>
            </a:pPr>
            <a:r>
              <a:rPr lang="en-US" sz="2600" b="1" dirty="0"/>
              <a:t> </a:t>
            </a:r>
            <a:r>
              <a:rPr lang="uz-Cyrl-UZ" sz="2600" b="1" dirty="0"/>
              <a:t>Laborant jihozlardan foydalanish tizimini, ularni saqlash va texnik xizmat ko‘rsatish qoidalarini bilishi hamda barcha jihozlarni soz, ishlatishga shay holatda tutishga mas’ul</a:t>
            </a:r>
            <a:r>
              <a:rPr lang="en-US" sz="2600" b="1" dirty="0"/>
              <a:t> </a:t>
            </a:r>
            <a:r>
              <a:rPr lang="en-US" sz="2600" b="1" dirty="0" err="1"/>
              <a:t>shaxsdir</a:t>
            </a:r>
            <a:r>
              <a:rPr lang="uz-Cyrl-UZ" sz="2600" b="1" dirty="0"/>
              <a:t> </a:t>
            </a:r>
            <a:endParaRPr lang="ru-RU" sz="2600" dirty="0"/>
          </a:p>
          <a:p>
            <a:pPr algn="just"/>
            <a:r>
              <a:rPr lang="uz-Cyrl-UZ" dirty="0"/>
              <a:t> </a:t>
            </a:r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6" y="162356"/>
            <a:ext cx="8190071" cy="492443"/>
          </a:xfrm>
        </p:spPr>
        <p:txBody>
          <a:bodyPr/>
          <a:lstStyle/>
          <a:p>
            <a:pPr algn="ctr"/>
            <a:r>
              <a:rPr lang="ru-RU" dirty="0" err="1"/>
              <a:t>Ko'rgazmali</a:t>
            </a:r>
            <a:r>
              <a:rPr lang="ru-RU" dirty="0"/>
              <a:t> </a:t>
            </a:r>
            <a:r>
              <a:rPr lang="ru-RU" dirty="0" err="1"/>
              <a:t>qurollar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46881027"/>
              </p:ext>
            </p:extLst>
          </p:nvPr>
        </p:nvGraphicFramePr>
        <p:xfrm>
          <a:off x="658593" y="1117600"/>
          <a:ext cx="7826818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2240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764" y="260464"/>
            <a:ext cx="8190071" cy="3693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 err="1">
                <a:solidFill>
                  <a:srgbClr val="7030A0"/>
                </a:solidFill>
              </a:rPr>
              <a:t>Tabiiy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ko'rgazmali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qurollar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" y="1237456"/>
            <a:ext cx="2159001" cy="1619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1" y="1251729"/>
            <a:ext cx="2128837" cy="1630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58" y="1282700"/>
            <a:ext cx="1721803" cy="2247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7" y="1244600"/>
            <a:ext cx="1679574" cy="2285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1" y="2832100"/>
            <a:ext cx="1602982" cy="203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812573"/>
            <a:ext cx="2414587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0" y="3035299"/>
            <a:ext cx="1697038" cy="170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74432"/>
            <a:ext cx="1419224" cy="112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50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364" y="258221"/>
            <a:ext cx="8190071" cy="43088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 err="1">
                <a:solidFill>
                  <a:srgbClr val="7030A0"/>
                </a:solidFill>
              </a:rPr>
              <a:t>Tasviriy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ko'rgazmali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qurollar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500" y="1371600"/>
            <a:ext cx="8559800" cy="344709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800" dirty="0" err="1"/>
              <a:t>Har</a:t>
            </a:r>
            <a:r>
              <a:rPr lang="ru-RU" sz="2800" dirty="0"/>
              <a:t> </a:t>
            </a:r>
            <a:r>
              <a:rPr lang="ru-RU" sz="2800" dirty="0" err="1"/>
              <a:t>bir</a:t>
            </a:r>
            <a:r>
              <a:rPr lang="ru-RU" sz="2800" dirty="0"/>
              <a:t> </a:t>
            </a:r>
            <a:r>
              <a:rPr lang="ru-RU" sz="2800" dirty="0" err="1"/>
              <a:t>kurs</a:t>
            </a:r>
            <a:r>
              <a:rPr lang="ru-RU" sz="2800" dirty="0"/>
              <a:t> </a:t>
            </a:r>
            <a:r>
              <a:rPr lang="ru-RU" sz="2800" dirty="0" err="1"/>
              <a:t>bo'yicha</a:t>
            </a:r>
            <a:r>
              <a:rPr lang="ru-RU" sz="2800" dirty="0"/>
              <a:t> </a:t>
            </a:r>
            <a:r>
              <a:rPr lang="ru-RU" sz="2800" dirty="0" err="1"/>
              <a:t>tablistalar</a:t>
            </a:r>
            <a:r>
              <a:rPr lang="ru-RU" sz="2800" dirty="0"/>
              <a:t> </a:t>
            </a:r>
            <a:r>
              <a:rPr lang="ru-RU" sz="2800" dirty="0" err="1"/>
              <a:t>va</a:t>
            </a:r>
            <a:r>
              <a:rPr lang="ru-RU" sz="2800" dirty="0"/>
              <a:t> </a:t>
            </a:r>
            <a:r>
              <a:rPr lang="ru-RU" sz="2800" dirty="0" err="1"/>
              <a:t>rasmlar</a:t>
            </a:r>
            <a:r>
              <a:rPr lang="ru-RU" sz="2800" dirty="0"/>
              <a:t>; </a:t>
            </a:r>
            <a:r>
              <a:rPr lang="ru-RU" sz="2800" dirty="0" err="1"/>
              <a:t>odam</a:t>
            </a:r>
            <a:r>
              <a:rPr lang="ru-RU" sz="2800" dirty="0"/>
              <a:t> </a:t>
            </a:r>
            <a:r>
              <a:rPr lang="ru-RU" sz="2800" dirty="0" err="1"/>
              <a:t>anatomiyasi</a:t>
            </a:r>
            <a:r>
              <a:rPr lang="ru-RU" sz="2800" dirty="0"/>
              <a:t>, </a:t>
            </a:r>
            <a:r>
              <a:rPr lang="ru-RU" sz="2800" dirty="0" err="1"/>
              <a:t>fiziologiya</a:t>
            </a:r>
            <a:r>
              <a:rPr lang="ru-RU" sz="2800" dirty="0"/>
              <a:t> </a:t>
            </a:r>
            <a:r>
              <a:rPr lang="ru-RU" sz="2800" dirty="0" err="1"/>
              <a:t>va</a:t>
            </a:r>
            <a:r>
              <a:rPr lang="ru-RU" sz="2800" dirty="0"/>
              <a:t> </a:t>
            </a:r>
            <a:r>
              <a:rPr lang="ru-RU" sz="2800" dirty="0" err="1"/>
              <a:t>gigienasi</a:t>
            </a:r>
            <a:r>
              <a:rPr lang="ru-RU" sz="2800" dirty="0"/>
              <a:t> </a:t>
            </a:r>
            <a:r>
              <a:rPr lang="ru-RU" sz="2800" dirty="0" err="1"/>
              <a:t>kursi</a:t>
            </a:r>
            <a:r>
              <a:rPr lang="ru-RU" sz="2800" dirty="0"/>
              <a:t> </a:t>
            </a:r>
            <a:r>
              <a:rPr lang="ru-RU" sz="2800" dirty="0" err="1"/>
              <a:t>uchun</a:t>
            </a:r>
            <a:r>
              <a:rPr lang="ru-RU" sz="2800" dirty="0"/>
              <a:t> </a:t>
            </a:r>
            <a:r>
              <a:rPr lang="ru-RU" sz="2800" dirty="0" err="1"/>
              <a:t>qismlarga</a:t>
            </a:r>
            <a:r>
              <a:rPr lang="ru-RU" sz="2800" dirty="0"/>
              <a:t> </a:t>
            </a:r>
            <a:r>
              <a:rPr lang="ru-RU" sz="2800" dirty="0" err="1"/>
              <a:t>ajratiladigan</a:t>
            </a:r>
            <a:r>
              <a:rPr lang="ru-RU" sz="2800" dirty="0"/>
              <a:t> </a:t>
            </a:r>
            <a:r>
              <a:rPr lang="ru-RU" sz="2800" dirty="0" err="1"/>
              <a:t>odam</a:t>
            </a:r>
            <a:r>
              <a:rPr lang="ru-RU" sz="2800" dirty="0"/>
              <a:t> </a:t>
            </a:r>
            <a:r>
              <a:rPr lang="ru-RU" sz="2800" dirty="0" err="1"/>
              <a:t>gavdasi</a:t>
            </a:r>
            <a:r>
              <a:rPr lang="ru-RU" sz="2800" dirty="0"/>
              <a:t> </a:t>
            </a:r>
            <a:r>
              <a:rPr lang="ru-RU" sz="2800" dirty="0" err="1"/>
              <a:t>va</a:t>
            </a:r>
            <a:r>
              <a:rPr lang="ru-RU" sz="2800" dirty="0"/>
              <a:t> </a:t>
            </a:r>
            <a:r>
              <a:rPr lang="ru-RU" sz="2800" dirty="0" err="1"/>
              <a:t>mulyaji</a:t>
            </a:r>
            <a:r>
              <a:rPr lang="ru-RU" sz="2800" dirty="0"/>
              <a:t> </a:t>
            </a:r>
            <a:r>
              <a:rPr lang="ru-RU" sz="2800" dirty="0" err="1"/>
              <a:t>va</a:t>
            </a:r>
            <a:r>
              <a:rPr lang="ru-RU" sz="2800" dirty="0"/>
              <a:t> </a:t>
            </a:r>
            <a:r>
              <a:rPr lang="ru-RU" sz="2800" dirty="0" err="1"/>
              <a:t>ayrim</a:t>
            </a:r>
            <a:r>
              <a:rPr lang="ru-RU" sz="2800" dirty="0"/>
              <a:t> </a:t>
            </a:r>
            <a:r>
              <a:rPr lang="ru-RU" sz="2800" dirty="0" err="1"/>
              <a:t>organlar</a:t>
            </a:r>
            <a:r>
              <a:rPr lang="ru-RU" sz="2800" dirty="0"/>
              <a:t> </a:t>
            </a:r>
            <a:r>
              <a:rPr lang="ru-RU" sz="2800" dirty="0" err="1"/>
              <a:t>sistemalari</a:t>
            </a:r>
            <a:r>
              <a:rPr lang="ru-RU" sz="2800" dirty="0"/>
              <a:t>; </a:t>
            </a:r>
            <a:r>
              <a:rPr lang="ru-RU" sz="2800" dirty="0" err="1"/>
              <a:t>umumiy</a:t>
            </a:r>
            <a:r>
              <a:rPr lang="ru-RU" sz="2800" dirty="0"/>
              <a:t> </a:t>
            </a:r>
            <a:r>
              <a:rPr lang="ru-RU" sz="2800" dirty="0" err="1"/>
              <a:t>biologiya</a:t>
            </a:r>
            <a:r>
              <a:rPr lang="ru-RU" sz="2800" dirty="0"/>
              <a:t> </a:t>
            </a:r>
            <a:r>
              <a:rPr lang="ru-RU" sz="2800" dirty="0" err="1"/>
              <a:t>kursi</a:t>
            </a:r>
            <a:r>
              <a:rPr lang="ru-RU" sz="2800" dirty="0"/>
              <a:t> </a:t>
            </a:r>
            <a:r>
              <a:rPr lang="ru-RU" sz="2800" dirty="0" err="1"/>
              <a:t>uchun</a:t>
            </a:r>
            <a:r>
              <a:rPr lang="ru-RU" sz="2800" dirty="0"/>
              <a:t> </a:t>
            </a:r>
            <a:r>
              <a:rPr lang="ru-RU" sz="2800" dirty="0" err="1"/>
              <a:t>maymun</a:t>
            </a:r>
            <a:r>
              <a:rPr lang="ru-RU" sz="2800" dirty="0"/>
              <a:t> </a:t>
            </a:r>
            <a:r>
              <a:rPr lang="ru-RU" sz="2800" dirty="0" err="1"/>
              <a:t>kalla</a:t>
            </a:r>
            <a:r>
              <a:rPr lang="ru-RU" sz="2800" dirty="0"/>
              <a:t> </a:t>
            </a:r>
            <a:r>
              <a:rPr lang="ru-RU" sz="2800" dirty="0" err="1"/>
              <a:t>suyaklari</a:t>
            </a:r>
            <a:r>
              <a:rPr lang="ru-RU" sz="2800" dirty="0"/>
              <a:t> </a:t>
            </a:r>
            <a:r>
              <a:rPr lang="ru-RU" sz="2800" dirty="0" err="1"/>
              <a:t>va</a:t>
            </a:r>
            <a:r>
              <a:rPr lang="ru-RU" sz="2800" dirty="0"/>
              <a:t> </a:t>
            </a:r>
            <a:r>
              <a:rPr lang="ru-RU" sz="2800" dirty="0" err="1"/>
              <a:t>miyasining</a:t>
            </a:r>
            <a:r>
              <a:rPr lang="ru-RU" sz="2800" dirty="0"/>
              <a:t> </a:t>
            </a:r>
            <a:r>
              <a:rPr lang="ru-RU" sz="2800" dirty="0" err="1"/>
              <a:t>mulyajlari</a:t>
            </a:r>
            <a:r>
              <a:rPr lang="ru-RU" sz="2800" dirty="0"/>
              <a:t> </a:t>
            </a:r>
            <a:r>
              <a:rPr lang="ru-RU" sz="2800" dirty="0" err="1"/>
              <a:t>diapozitivlar</a:t>
            </a:r>
            <a:r>
              <a:rPr lang="ru-RU" sz="2800" dirty="0"/>
              <a:t> </a:t>
            </a:r>
            <a:r>
              <a:rPr lang="ru-RU" sz="2800" dirty="0" err="1"/>
              <a:t>va</a:t>
            </a:r>
            <a:r>
              <a:rPr lang="ru-RU" sz="2800" dirty="0"/>
              <a:t> </a:t>
            </a:r>
            <a:r>
              <a:rPr lang="ru-RU" sz="2800" dirty="0" err="1"/>
              <a:t>mikropreparatlar</a:t>
            </a:r>
            <a:r>
              <a:rPr lang="ru-RU" sz="2800" dirty="0"/>
              <a:t> </a:t>
            </a:r>
            <a:r>
              <a:rPr lang="ru-RU" sz="2800" dirty="0" err="1"/>
              <a:t>kiradi</a:t>
            </a:r>
            <a:r>
              <a:rPr lang="ru-RU" sz="2800" dirty="0"/>
              <a:t>. </a:t>
            </a:r>
            <a:r>
              <a:rPr lang="ru-RU" sz="2800" dirty="0" err="1"/>
              <a:t>Jadvallar</a:t>
            </a:r>
            <a:r>
              <a:rPr lang="ru-RU" sz="2800" dirty="0"/>
              <a:t> - </a:t>
            </a:r>
            <a:r>
              <a:rPr lang="ru-RU" sz="2800" dirty="0" err="1"/>
              <a:t>o'quv</a:t>
            </a:r>
            <a:r>
              <a:rPr lang="ru-RU" sz="2800" dirty="0"/>
              <a:t> </a:t>
            </a:r>
            <a:r>
              <a:rPr lang="ru-RU" sz="2800" dirty="0" err="1"/>
              <a:t>jadvallarni</a:t>
            </a:r>
            <a:r>
              <a:rPr lang="ru-RU" sz="2800" dirty="0"/>
              <a:t> </a:t>
            </a:r>
            <a:r>
              <a:rPr lang="ru-RU" sz="2800" dirty="0" err="1"/>
              <a:t>saqlashga</a:t>
            </a:r>
            <a:r>
              <a:rPr lang="ru-RU" sz="2800" dirty="0"/>
              <a:t> </a:t>
            </a:r>
            <a:r>
              <a:rPr lang="ru-RU" sz="2800" dirty="0" err="1"/>
              <a:t>alohida</a:t>
            </a:r>
            <a:r>
              <a:rPr lang="ru-RU" sz="2800" dirty="0"/>
              <a:t> </a:t>
            </a:r>
            <a:r>
              <a:rPr lang="ru-RU" sz="2800" dirty="0" err="1"/>
              <a:t>ahamiyat</a:t>
            </a:r>
            <a:r>
              <a:rPr lang="ru-RU" sz="2800" dirty="0"/>
              <a:t> </a:t>
            </a:r>
            <a:r>
              <a:rPr lang="ru-RU" sz="2800" dirty="0" err="1"/>
              <a:t>berilishi</a:t>
            </a:r>
            <a:r>
              <a:rPr lang="ru-RU" sz="2800" dirty="0"/>
              <a:t> </a:t>
            </a:r>
            <a:r>
              <a:rPr lang="ru-RU" sz="2800" dirty="0" err="1"/>
              <a:t>lozim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520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716" y="270510"/>
            <a:ext cx="8190071" cy="43088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 err="1">
                <a:solidFill>
                  <a:srgbClr val="7030A0"/>
                </a:solidFill>
              </a:rPr>
              <a:t>Tasviriy</a:t>
            </a:r>
            <a:r>
              <a:rPr lang="en-US" sz="2800" dirty="0">
                <a:solidFill>
                  <a:srgbClr val="7030A0"/>
                </a:solidFill>
              </a:rPr>
              <a:t>  </a:t>
            </a:r>
            <a:r>
              <a:rPr lang="ru-RU" sz="2800" dirty="0" err="1">
                <a:solidFill>
                  <a:srgbClr val="7030A0"/>
                </a:solidFill>
              </a:rPr>
              <a:t>ko'rgazmali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qurollar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9" y="1471543"/>
            <a:ext cx="2697163" cy="160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06" y="1397000"/>
            <a:ext cx="2443693" cy="332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1384300"/>
            <a:ext cx="2032000" cy="1801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9" y="3111499"/>
            <a:ext cx="2590801" cy="172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7" y="3216178"/>
            <a:ext cx="2386537" cy="134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259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sus\Desktop\Видео дарс тақдимотлар\Расмлар\57558db4f4de544d541a6e5f14701421121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92" y="240890"/>
            <a:ext cx="3755907" cy="300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0228" y="3204133"/>
            <a:ext cx="7761514" cy="1754326"/>
          </a:xfrm>
          <a:prstGeom prst="rect">
            <a:avLst/>
          </a:prstGeom>
          <a:noFill/>
        </p:spPr>
        <p:txBody>
          <a:bodyPr wrap="square" lIns="91318" tIns="45655" rIns="91318" bIns="45655" rtlCol="0">
            <a:spAutoFit/>
          </a:bodyPr>
          <a:lstStyle/>
          <a:p>
            <a:pPr algn="ctr" defTabSz="1933694"/>
            <a:r>
              <a:rPr lang="en-US" sz="5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E’TIBORINGIZ UCHUN RAHMAT</a:t>
            </a:r>
            <a:endParaRPr lang="ru-RU" sz="5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30871"/>
            <a:ext cx="2590800" cy="252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12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214" y="142708"/>
            <a:ext cx="8190071" cy="677108"/>
          </a:xfrm>
        </p:spPr>
        <p:txBody>
          <a:bodyPr/>
          <a:lstStyle/>
          <a:p>
            <a:pPr algn="ctr"/>
            <a:r>
              <a:rPr lang="en-US" sz="4400" dirty="0" err="1"/>
              <a:t>Mashg‘ulotning</a:t>
            </a:r>
            <a:r>
              <a:rPr lang="en-US" sz="4400" dirty="0"/>
              <a:t> </a:t>
            </a:r>
            <a:r>
              <a:rPr lang="uz-Cyrl-UZ" sz="4400" dirty="0"/>
              <a:t> maqsad</a:t>
            </a:r>
            <a:r>
              <a:rPr lang="en-US" sz="4400" dirty="0" err="1"/>
              <a:t>i</a:t>
            </a:r>
            <a:r>
              <a:rPr lang="uz-Cyrl-UZ" sz="4400" dirty="0"/>
              <a:t>: 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40000" y="1308100"/>
            <a:ext cx="6324600" cy="3447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uz-Cyrl-UZ" sz="2800" dirty="0"/>
              <a:t>Tinglovchilarning biologiya fanidan laboratoriya mashg'ulotlarini o'tkazish, vaqtinchalik</a:t>
            </a:r>
            <a:r>
              <a:rPr lang="en-US" sz="2800" dirty="0"/>
              <a:t> </a:t>
            </a:r>
            <a:r>
              <a:rPr lang="uz-Cyrl-UZ" sz="2800" dirty="0"/>
              <a:t>mikropreparatlar tayyorlash, biologiya o'quv-laboratoriya xonalaridagi o'quv jihozlari va o'quv-laboratoriya asbob-uskunalarini saqlash va ulardan samarali foydalanish ko'nikmalarini rivojlantirish.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82"/>
          <a:stretch/>
        </p:blipFill>
        <p:spPr bwMode="auto">
          <a:xfrm>
            <a:off x="222733" y="1333500"/>
            <a:ext cx="2241073" cy="331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59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176" y="243344"/>
            <a:ext cx="8190071" cy="430887"/>
          </a:xfrm>
        </p:spPr>
        <p:txBody>
          <a:bodyPr/>
          <a:lstStyle/>
          <a:p>
            <a:pPr algn="ctr"/>
            <a:r>
              <a:rPr lang="en-US" sz="2800" dirty="0" err="1"/>
              <a:t>Amaliy</a:t>
            </a:r>
            <a:r>
              <a:rPr lang="en-US" sz="2800" dirty="0"/>
              <a:t> </a:t>
            </a:r>
            <a:r>
              <a:rPr lang="en-US" sz="2800" dirty="0" err="1"/>
              <a:t>mashg`ulot</a:t>
            </a:r>
            <a:r>
              <a:rPr lang="en-US" sz="2800" dirty="0"/>
              <a:t> </a:t>
            </a:r>
            <a:r>
              <a:rPr lang="en-US" sz="2800" dirty="0" err="1"/>
              <a:t>topshiriqlari</a:t>
            </a:r>
            <a:r>
              <a:rPr lang="ru-RU" sz="2800" dirty="0"/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02271" y="1078270"/>
            <a:ext cx="6311900" cy="34925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algn="just">
              <a:buAutoNum type="arabicPeriod"/>
            </a:pPr>
            <a:r>
              <a:rPr lang="ru-RU" sz="2400" dirty="0" err="1"/>
              <a:t>Biologiya</a:t>
            </a:r>
            <a:r>
              <a:rPr lang="ru-RU" sz="2400" dirty="0"/>
              <a:t> </a:t>
            </a:r>
            <a:r>
              <a:rPr lang="ru-RU" sz="2400" dirty="0" err="1"/>
              <a:t>o'quv-laboratoriya</a:t>
            </a:r>
            <a:r>
              <a:rPr lang="ru-RU" sz="2400" dirty="0"/>
              <a:t> </a:t>
            </a:r>
            <a:r>
              <a:rPr lang="ru-RU" sz="2400" dirty="0" err="1"/>
              <a:t>xonasidagi</a:t>
            </a:r>
            <a:r>
              <a:rPr lang="ru-RU" sz="2400" dirty="0"/>
              <a:t> </a:t>
            </a:r>
            <a:r>
              <a:rPr lang="ru-RU" sz="2400" dirty="0" err="1"/>
              <a:t>o'quv</a:t>
            </a:r>
            <a:r>
              <a:rPr lang="ru-RU" sz="2400" dirty="0"/>
              <a:t> </a:t>
            </a:r>
            <a:r>
              <a:rPr lang="ru-RU" sz="2400" dirty="0" err="1"/>
              <a:t>jihozlari</a:t>
            </a:r>
            <a:r>
              <a:rPr lang="ru-RU" sz="2400" dirty="0"/>
              <a:t> </a:t>
            </a:r>
            <a:r>
              <a:rPr lang="ru-RU" sz="2400" dirty="0" err="1"/>
              <a:t>va</a:t>
            </a:r>
            <a:r>
              <a:rPr lang="ru-RU" sz="2400" dirty="0"/>
              <a:t> </a:t>
            </a:r>
            <a:r>
              <a:rPr lang="ru-RU" sz="2400" dirty="0" err="1"/>
              <a:t>o'quv-laboratoriya</a:t>
            </a:r>
            <a:r>
              <a:rPr lang="ru-RU" sz="2400" dirty="0"/>
              <a:t> </a:t>
            </a:r>
            <a:r>
              <a:rPr lang="ru-RU" sz="2400" dirty="0" err="1"/>
              <a:t>asbob-uskunalarini</a:t>
            </a:r>
            <a:r>
              <a:rPr lang="ru-RU" sz="2400" dirty="0"/>
              <a:t> </a:t>
            </a:r>
            <a:r>
              <a:rPr lang="ru-RU" sz="2400" dirty="0" err="1"/>
              <a:t>joylashish</a:t>
            </a:r>
            <a:r>
              <a:rPr lang="ru-RU" sz="2400" dirty="0"/>
              <a:t> </a:t>
            </a:r>
            <a:r>
              <a:rPr lang="ru-RU" sz="2400" dirty="0" err="1"/>
              <a:t>tartibi</a:t>
            </a:r>
            <a:r>
              <a:rPr lang="en-US" sz="2400" dirty="0" err="1"/>
              <a:t>ni</a:t>
            </a:r>
            <a:r>
              <a:rPr lang="en-US" sz="2400" dirty="0"/>
              <a:t> </a:t>
            </a:r>
            <a:r>
              <a:rPr lang="en-US" sz="2400" dirty="0" err="1"/>
              <a:t>o`rganish</a:t>
            </a:r>
            <a:r>
              <a:rPr lang="en-US" sz="2400" dirty="0"/>
              <a:t>;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err="1"/>
              <a:t>Biologiya</a:t>
            </a:r>
            <a:r>
              <a:rPr lang="ru-RU" sz="2400" dirty="0"/>
              <a:t> </a:t>
            </a:r>
            <a:r>
              <a:rPr lang="ru-RU" sz="2400" dirty="0" err="1"/>
              <a:t>o'quv-laboratoriya</a:t>
            </a:r>
            <a:r>
              <a:rPr lang="ru-RU" sz="2400" dirty="0"/>
              <a:t> </a:t>
            </a:r>
            <a:r>
              <a:rPr lang="ru-RU" sz="2400" dirty="0" err="1"/>
              <a:t>xonasi</a:t>
            </a:r>
            <a:r>
              <a:rPr lang="en-US" sz="2400" dirty="0"/>
              <a:t>,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shu</a:t>
            </a:r>
            <a:r>
              <a:rPr lang="en-US" sz="2400" dirty="0"/>
              <a:t> </a:t>
            </a:r>
            <a:r>
              <a:rPr lang="en-US" sz="2400" dirty="0" err="1"/>
              <a:t>xonaga</a:t>
            </a:r>
            <a:r>
              <a:rPr lang="en-US" sz="2400" dirty="0"/>
              <a:t> </a:t>
            </a:r>
            <a:r>
              <a:rPr lang="ru-RU" sz="2400" dirty="0"/>
              <a:t> </a:t>
            </a:r>
            <a:r>
              <a:rPr lang="ru-RU" sz="2400" dirty="0" err="1"/>
              <a:t>mas'ul</a:t>
            </a:r>
            <a:r>
              <a:rPr lang="ru-RU" sz="2400" dirty="0"/>
              <a:t> </a:t>
            </a:r>
            <a:r>
              <a:rPr lang="ru-RU" sz="2400" dirty="0" err="1"/>
              <a:t>o'qituvchi</a:t>
            </a:r>
            <a:r>
              <a:rPr lang="ru-RU" sz="2400" dirty="0"/>
              <a:t> </a:t>
            </a:r>
            <a:r>
              <a:rPr lang="ru-RU" sz="2400" dirty="0" err="1"/>
              <a:t>va</a:t>
            </a:r>
            <a:r>
              <a:rPr lang="ru-RU" sz="2400" dirty="0"/>
              <a:t> </a:t>
            </a:r>
            <a:r>
              <a:rPr lang="ru-RU" sz="2400" dirty="0" err="1"/>
              <a:t>laborantga</a:t>
            </a:r>
            <a:r>
              <a:rPr lang="ru-RU" sz="2400" dirty="0"/>
              <a:t> </a:t>
            </a:r>
            <a:r>
              <a:rPr lang="ru-RU" sz="2400" dirty="0" err="1"/>
              <a:t>qo'yilgan</a:t>
            </a:r>
            <a:r>
              <a:rPr lang="ru-RU" sz="2400" dirty="0"/>
              <a:t> </a:t>
            </a:r>
            <a:r>
              <a:rPr lang="ru-RU" sz="2400" dirty="0" err="1"/>
              <a:t>talablar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tanishish</a:t>
            </a:r>
            <a:r>
              <a:rPr lang="en-US" sz="2400" dirty="0"/>
              <a:t>;</a:t>
            </a:r>
          </a:p>
          <a:p>
            <a:pPr marL="457200" indent="-457200" algn="just">
              <a:buFontTx/>
              <a:buAutoNum type="arabicPeriod"/>
            </a:pPr>
            <a:r>
              <a:rPr lang="sv-SE" sz="2400" dirty="0"/>
              <a:t>Biologiya o‘quv-laboratoriya jihozlarini saqlash va ulardan samarali foydalanish yuzasidan yo‘riqnoma bilan tanishish, uni tahlil qilish; </a:t>
            </a:r>
          </a:p>
          <a:p>
            <a:pPr algn="ctr"/>
            <a:endParaRPr lang="ru-RU" sz="3200" dirty="0"/>
          </a:p>
        </p:txBody>
      </p:sp>
      <p:pic>
        <p:nvPicPr>
          <p:cNvPr id="1026" name="Picture 2" descr="C:\Users\Asus\Desktop\Методика расмлари\photo_2020-05-23_20-01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8" y="1257300"/>
            <a:ext cx="2058952" cy="19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8" y="3184524"/>
            <a:ext cx="2008152" cy="1761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64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7770" y="207010"/>
            <a:ext cx="4114801" cy="50009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1-REJA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9693" y="1755594"/>
            <a:ext cx="7826818" cy="246221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b="1" dirty="0"/>
              <a:t>1. </a:t>
            </a:r>
            <a:r>
              <a:rPr lang="ru-RU" sz="4000" b="1" dirty="0" err="1"/>
              <a:t>Biologiya</a:t>
            </a:r>
            <a:r>
              <a:rPr lang="ru-RU" sz="4000" b="1" dirty="0"/>
              <a:t> </a:t>
            </a:r>
            <a:r>
              <a:rPr lang="ru-RU" sz="4000" b="1" dirty="0" err="1"/>
              <a:t>o'quv-laboratoriya</a:t>
            </a:r>
            <a:r>
              <a:rPr lang="ru-RU" sz="4000" b="1" dirty="0"/>
              <a:t> </a:t>
            </a:r>
            <a:r>
              <a:rPr lang="ru-RU" sz="4000" b="1" dirty="0" err="1"/>
              <a:t>xonasidagi</a:t>
            </a:r>
            <a:r>
              <a:rPr lang="ru-RU" sz="4000" b="1" dirty="0"/>
              <a:t> </a:t>
            </a:r>
            <a:r>
              <a:rPr lang="ru-RU" sz="4000" b="1" dirty="0" err="1"/>
              <a:t>o'quv</a:t>
            </a:r>
            <a:r>
              <a:rPr lang="ru-RU" sz="4000" b="1" dirty="0"/>
              <a:t> </a:t>
            </a:r>
            <a:r>
              <a:rPr lang="ru-RU" sz="4000" b="1" dirty="0" err="1"/>
              <a:t>jihozlari</a:t>
            </a:r>
            <a:r>
              <a:rPr lang="ru-RU" sz="4000" b="1" dirty="0"/>
              <a:t> </a:t>
            </a:r>
            <a:r>
              <a:rPr lang="ru-RU" sz="4000" b="1" dirty="0" err="1"/>
              <a:t>va</a:t>
            </a:r>
            <a:r>
              <a:rPr lang="ru-RU" sz="4000" b="1" dirty="0"/>
              <a:t> </a:t>
            </a:r>
            <a:r>
              <a:rPr lang="ru-RU" sz="4000" b="1" dirty="0" err="1"/>
              <a:t>o'quv-laboratoriya</a:t>
            </a:r>
            <a:r>
              <a:rPr lang="ru-RU" sz="4000" b="1" dirty="0"/>
              <a:t> </a:t>
            </a:r>
            <a:r>
              <a:rPr lang="ru-RU" sz="4000" b="1" dirty="0" err="1"/>
              <a:t>asbob-uskunalarini</a:t>
            </a:r>
            <a:r>
              <a:rPr lang="ru-RU" sz="4000" b="1" dirty="0"/>
              <a:t> </a:t>
            </a:r>
            <a:r>
              <a:rPr lang="ru-RU" sz="4000" b="1" dirty="0" err="1"/>
              <a:t>joylashish</a:t>
            </a:r>
            <a:r>
              <a:rPr lang="ru-RU" sz="4000" b="1" dirty="0"/>
              <a:t> </a:t>
            </a:r>
            <a:r>
              <a:rPr lang="ru-RU" sz="4000" b="1" dirty="0" err="1"/>
              <a:t>tartibi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35523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418" y="157031"/>
            <a:ext cx="8190071" cy="615553"/>
          </a:xfrm>
        </p:spPr>
        <p:txBody>
          <a:bodyPr/>
          <a:lstStyle/>
          <a:p>
            <a:pPr algn="ctr"/>
            <a:r>
              <a:rPr lang="en-US" sz="4000" dirty="0" err="1"/>
              <a:t>Biologiya</a:t>
            </a:r>
            <a:r>
              <a:rPr lang="en-US" sz="4000" dirty="0"/>
              <a:t> </a:t>
            </a:r>
            <a:r>
              <a:rPr lang="en-US" sz="4000" dirty="0" err="1"/>
              <a:t>o`quv</a:t>
            </a:r>
            <a:r>
              <a:rPr lang="en-US" sz="4000" dirty="0"/>
              <a:t> x</a:t>
            </a:r>
            <a:r>
              <a:rPr lang="ru-RU" sz="4000" dirty="0" err="1"/>
              <a:t>ona</a:t>
            </a:r>
            <a:r>
              <a:rPr lang="en-US" sz="4000" dirty="0" err="1"/>
              <a:t>sida</a:t>
            </a:r>
            <a:r>
              <a:rPr lang="ru-RU" sz="4000" dirty="0"/>
              <a:t>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3611159"/>
              </p:ext>
            </p:extLst>
          </p:nvPr>
        </p:nvGraphicFramePr>
        <p:xfrm>
          <a:off x="533400" y="1498600"/>
          <a:ext cx="8229600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949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076" y="254124"/>
            <a:ext cx="8190071" cy="500090"/>
          </a:xfrm>
        </p:spPr>
        <p:txBody>
          <a:bodyPr/>
          <a:lstStyle/>
          <a:p>
            <a:pPr algn="ctr"/>
            <a:r>
              <a:rPr lang="ru-RU" dirty="0" err="1"/>
              <a:t>Biologiya</a:t>
            </a:r>
            <a:r>
              <a:rPr lang="ru-RU" dirty="0"/>
              <a:t> </a:t>
            </a:r>
            <a:r>
              <a:rPr lang="ru-RU" dirty="0" err="1"/>
              <a:t>o'quv</a:t>
            </a:r>
            <a:r>
              <a:rPr lang="ru-RU" dirty="0"/>
              <a:t> </a:t>
            </a:r>
            <a:r>
              <a:rPr lang="ru-RU" dirty="0" err="1"/>
              <a:t>xonasi</a:t>
            </a:r>
            <a:r>
              <a:rPr lang="en-US" dirty="0" err="1"/>
              <a:t>da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49700" y="1380289"/>
            <a:ext cx="4902199" cy="306471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400" dirty="0" err="1"/>
              <a:t>O'quv</a:t>
            </a:r>
            <a:r>
              <a:rPr lang="ru-RU" sz="2400" dirty="0"/>
              <a:t> </a:t>
            </a:r>
            <a:r>
              <a:rPr lang="ru-RU" sz="2400" dirty="0" err="1"/>
              <a:t>xonasining</a:t>
            </a:r>
            <a:r>
              <a:rPr lang="ru-RU" sz="2400" dirty="0"/>
              <a:t> </a:t>
            </a:r>
            <a:r>
              <a:rPr lang="ru-RU" sz="2400" dirty="0" err="1"/>
              <a:t>doskaga</a:t>
            </a:r>
            <a:r>
              <a:rPr lang="ru-RU" sz="2400" dirty="0"/>
              <a:t> </a:t>
            </a:r>
            <a:r>
              <a:rPr lang="ru-RU" sz="2400" dirty="0" err="1"/>
              <a:t>qarama-qarshi</a:t>
            </a:r>
            <a:r>
              <a:rPr lang="ru-RU" sz="2400" dirty="0"/>
              <a:t> </a:t>
            </a:r>
            <a:r>
              <a:rPr lang="ru-RU" sz="2400" dirty="0" err="1"/>
              <a:t>tomonidagi</a:t>
            </a:r>
            <a:r>
              <a:rPr lang="ru-RU" sz="2400" dirty="0"/>
              <a:t> </a:t>
            </a:r>
            <a:r>
              <a:rPr lang="ru-RU" sz="2400" dirty="0" err="1"/>
              <a:t>devorga</a:t>
            </a:r>
            <a:r>
              <a:rPr lang="ru-RU" sz="2400" dirty="0"/>
              <a:t> </a:t>
            </a:r>
            <a:r>
              <a:rPr lang="ru-RU" sz="2400" dirty="0" err="1"/>
              <a:t>biologiya</a:t>
            </a:r>
            <a:r>
              <a:rPr lang="ru-RU" sz="2400" dirty="0"/>
              <a:t> </a:t>
            </a:r>
            <a:r>
              <a:rPr lang="ru-RU" sz="2400" dirty="0" err="1"/>
              <a:t>fanining</a:t>
            </a:r>
            <a:r>
              <a:rPr lang="ru-RU" sz="2400" dirty="0"/>
              <a:t> </a:t>
            </a:r>
            <a:r>
              <a:rPr lang="ru-RU" sz="2400" dirty="0" err="1"/>
              <a:t>rivojlanishiga</a:t>
            </a:r>
            <a:r>
              <a:rPr lang="ru-RU" sz="2400" dirty="0"/>
              <a:t> </a:t>
            </a:r>
            <a:r>
              <a:rPr lang="ru-RU" sz="2400" dirty="0" err="1"/>
              <a:t>hissa</a:t>
            </a:r>
            <a:r>
              <a:rPr lang="ru-RU" sz="2400" dirty="0"/>
              <a:t> </a:t>
            </a:r>
            <a:r>
              <a:rPr lang="ru-RU" sz="2400" dirty="0" err="1"/>
              <a:t>qo'shgan</a:t>
            </a:r>
            <a:r>
              <a:rPr lang="ru-RU" sz="2400" dirty="0"/>
              <a:t> </a:t>
            </a:r>
            <a:r>
              <a:rPr lang="ru-RU" sz="2400" dirty="0" err="1"/>
              <a:t>yirik</a:t>
            </a:r>
            <a:r>
              <a:rPr lang="ru-RU" sz="2400" dirty="0"/>
              <a:t> </a:t>
            </a:r>
            <a:r>
              <a:rPr lang="ru-RU" sz="2400" dirty="0" err="1"/>
              <a:t>olimlar</a:t>
            </a:r>
            <a:r>
              <a:rPr lang="ru-RU" sz="2400" dirty="0"/>
              <a:t> </a:t>
            </a:r>
            <a:r>
              <a:rPr lang="ru-RU" sz="2400" dirty="0" err="1"/>
              <a:t>portreti</a:t>
            </a:r>
            <a:r>
              <a:rPr lang="ru-RU" sz="2400" dirty="0"/>
              <a:t> (3-5 </a:t>
            </a:r>
            <a:r>
              <a:rPr lang="ru-RU" sz="2400" dirty="0" err="1"/>
              <a:t>ta</a:t>
            </a:r>
            <a:r>
              <a:rPr lang="ru-RU" sz="2400" dirty="0"/>
              <a:t>) </a:t>
            </a:r>
            <a:r>
              <a:rPr lang="ru-RU" sz="2400" dirty="0" err="1"/>
              <a:t>ularning</a:t>
            </a:r>
            <a:r>
              <a:rPr lang="ru-RU" sz="2400" dirty="0"/>
              <a:t> </a:t>
            </a:r>
            <a:r>
              <a:rPr lang="ru-RU" sz="2400" dirty="0" err="1"/>
              <a:t>faoliyatiga</a:t>
            </a:r>
            <a:r>
              <a:rPr lang="ru-RU" sz="2400" dirty="0"/>
              <a:t> </a:t>
            </a:r>
            <a:r>
              <a:rPr lang="ru-RU" sz="2400" dirty="0" err="1"/>
              <a:t>doir</a:t>
            </a:r>
            <a:r>
              <a:rPr lang="ru-RU" sz="2400" dirty="0"/>
              <a:t> </a:t>
            </a:r>
            <a:r>
              <a:rPr lang="ru-RU" sz="2400" dirty="0" err="1"/>
              <a:t>qisqacha</a:t>
            </a:r>
            <a:r>
              <a:rPr lang="ru-RU" sz="2400" dirty="0"/>
              <a:t> </a:t>
            </a:r>
            <a:r>
              <a:rPr lang="ru-RU" sz="2400" dirty="0" err="1"/>
              <a:t>ta'rif</a:t>
            </a:r>
            <a:r>
              <a:rPr lang="ru-RU" sz="2400" dirty="0"/>
              <a:t> </a:t>
            </a:r>
            <a:r>
              <a:rPr lang="ru-RU" sz="2400" dirty="0" err="1"/>
              <a:t>berilgan</a:t>
            </a:r>
            <a:r>
              <a:rPr lang="ru-RU" sz="2400" dirty="0"/>
              <a:t> </a:t>
            </a:r>
            <a:r>
              <a:rPr lang="ru-RU" sz="2400" dirty="0" err="1"/>
              <a:t>holda</a:t>
            </a:r>
            <a:r>
              <a:rPr lang="ru-RU" sz="2400" dirty="0"/>
              <a:t> </a:t>
            </a:r>
            <a:r>
              <a:rPr lang="ru-RU" sz="2400" dirty="0" err="1"/>
              <a:t>ilinishi</a:t>
            </a:r>
            <a:r>
              <a:rPr lang="ru-RU" sz="2400" dirty="0"/>
              <a:t> </a:t>
            </a:r>
            <a:r>
              <a:rPr lang="ru-RU" sz="2400" dirty="0" err="1"/>
              <a:t>tavsiya</a:t>
            </a:r>
            <a:r>
              <a:rPr lang="ru-RU" sz="2400" dirty="0"/>
              <a:t> </a:t>
            </a:r>
            <a:r>
              <a:rPr lang="ru-RU" sz="2400" dirty="0" err="1"/>
              <a:t>etiladi</a:t>
            </a:r>
            <a:r>
              <a:rPr lang="ru-RU" sz="2400" dirty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6" y="1437678"/>
            <a:ext cx="3294063" cy="2931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7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3072" y="187346"/>
            <a:ext cx="3289299" cy="50009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2-REJA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4700" y="1892300"/>
            <a:ext cx="7569200" cy="24622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b="1" dirty="0"/>
              <a:t>2.</a:t>
            </a:r>
            <a:r>
              <a:rPr lang="ru-RU" sz="4000" b="1" dirty="0" err="1"/>
              <a:t>Biologiya</a:t>
            </a:r>
            <a:r>
              <a:rPr lang="ru-RU" sz="4000" b="1" dirty="0"/>
              <a:t> </a:t>
            </a:r>
            <a:r>
              <a:rPr lang="ru-RU" sz="4000" b="1" dirty="0" err="1"/>
              <a:t>o'quv-laboratoriya</a:t>
            </a:r>
            <a:r>
              <a:rPr lang="ru-RU" sz="4000" b="1" dirty="0"/>
              <a:t> </a:t>
            </a:r>
            <a:r>
              <a:rPr lang="ru-RU" sz="4000" b="1" dirty="0" err="1"/>
              <a:t>xonasi</a:t>
            </a:r>
            <a:r>
              <a:rPr lang="en-US" sz="4000" b="1" dirty="0"/>
              <a:t>, </a:t>
            </a:r>
            <a:r>
              <a:rPr lang="en-US" sz="4000" b="1" dirty="0" err="1"/>
              <a:t>va</a:t>
            </a:r>
            <a:r>
              <a:rPr lang="en-US" sz="4000" b="1" dirty="0"/>
              <a:t> </a:t>
            </a:r>
            <a:r>
              <a:rPr lang="en-US" sz="4000" b="1" dirty="0" err="1"/>
              <a:t>shu</a:t>
            </a:r>
            <a:r>
              <a:rPr lang="en-US" sz="4000" b="1" dirty="0"/>
              <a:t> </a:t>
            </a:r>
            <a:r>
              <a:rPr lang="en-US" sz="4000" b="1" dirty="0" err="1"/>
              <a:t>xonaga</a:t>
            </a:r>
            <a:r>
              <a:rPr lang="en-US" sz="4000" b="1" dirty="0"/>
              <a:t> </a:t>
            </a:r>
            <a:r>
              <a:rPr lang="ru-RU" sz="4000" b="1" dirty="0"/>
              <a:t> </a:t>
            </a:r>
            <a:r>
              <a:rPr lang="ru-RU" sz="4000" b="1" dirty="0" err="1"/>
              <a:t>mas'ul</a:t>
            </a:r>
            <a:r>
              <a:rPr lang="ru-RU" sz="4000" b="1" dirty="0"/>
              <a:t> </a:t>
            </a:r>
            <a:r>
              <a:rPr lang="ru-RU" sz="4000" b="1" dirty="0" err="1"/>
              <a:t>o'qituvchi</a:t>
            </a:r>
            <a:r>
              <a:rPr lang="ru-RU" sz="4000" b="1" dirty="0"/>
              <a:t> </a:t>
            </a:r>
            <a:r>
              <a:rPr lang="ru-RU" sz="4000" b="1" dirty="0" err="1"/>
              <a:t>va</a:t>
            </a:r>
            <a:r>
              <a:rPr lang="ru-RU" sz="4000" b="1" dirty="0"/>
              <a:t> </a:t>
            </a:r>
            <a:r>
              <a:rPr lang="ru-RU" sz="4000" b="1" dirty="0" err="1"/>
              <a:t>laborantga</a:t>
            </a:r>
            <a:r>
              <a:rPr lang="ru-RU" sz="4000" b="1" dirty="0"/>
              <a:t> </a:t>
            </a:r>
            <a:r>
              <a:rPr lang="ru-RU" sz="4000" b="1" dirty="0" err="1"/>
              <a:t>qo'yilgan</a:t>
            </a:r>
            <a:r>
              <a:rPr lang="ru-RU" sz="4000" b="1" dirty="0"/>
              <a:t> </a:t>
            </a:r>
            <a:r>
              <a:rPr lang="ru-RU" sz="4000" b="1" dirty="0" err="1"/>
              <a:t>talablar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50636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82" y="253714"/>
            <a:ext cx="8190071" cy="4853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uz-Cyrl-UZ" sz="2400" dirty="0">
                <a:solidFill>
                  <a:srgbClr val="7030A0"/>
                </a:solidFill>
              </a:rPr>
              <a:t>BIOLOGIYA O‘QUV XONASIDA BO‘LISHI KERAK:</a:t>
            </a:r>
            <a:br>
              <a:rPr lang="ru-RU" sz="2400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793" y="1714500"/>
            <a:ext cx="7826818" cy="269602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uz-Cyrl-UZ" sz="4400" b="1" dirty="0"/>
              <a:t>1.Sinf xonasinig pasporti </a:t>
            </a:r>
            <a:endParaRPr lang="ru-RU" sz="4400" dirty="0"/>
          </a:p>
          <a:p>
            <a:pPr lvl="0"/>
            <a:r>
              <a:rPr lang="uz-Cyrl-UZ" sz="4400" b="1" dirty="0"/>
              <a:t>2.Texnika xavfsizlik qoidalari</a:t>
            </a:r>
            <a:endParaRPr lang="ru-RU" sz="4400" dirty="0"/>
          </a:p>
          <a:p>
            <a:pPr lvl="0"/>
            <a:r>
              <a:rPr lang="uz-Cyrl-UZ" sz="4400" b="1" dirty="0"/>
              <a:t>3.Jihozlarning invertar ro‘yxati</a:t>
            </a:r>
            <a:endParaRPr lang="ru-RU" sz="4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204963"/>
            <a:ext cx="8685161" cy="4472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z-Cyrl-UZ" sz="2800" dirty="0">
                <a:solidFill>
                  <a:srgbClr val="7030A0"/>
                </a:solidFill>
              </a:rPr>
              <a:t>LABORATORIYA XONASIDA BO‘LISHI KERAK:</a:t>
            </a:r>
            <a:br>
              <a:rPr lang="ru-RU" sz="2800" dirty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1485900"/>
            <a:ext cx="8104411" cy="333279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uz-Cyrl-UZ" sz="2800" b="1" dirty="0"/>
              <a:t>1.Texnika xavfsizlik qoidalari daftari</a:t>
            </a:r>
            <a:endParaRPr lang="ru-RU" sz="2800" dirty="0"/>
          </a:p>
          <a:p>
            <a:pPr lvl="0"/>
            <a:r>
              <a:rPr lang="uz-Cyrl-UZ" sz="2800" b="1" dirty="0"/>
              <a:t>2.Kirim-chiqim daftari</a:t>
            </a:r>
            <a:endParaRPr lang="ru-RU" sz="2800" dirty="0"/>
          </a:p>
          <a:p>
            <a:pPr lvl="0"/>
            <a:r>
              <a:rPr lang="uz-Cyrl-UZ" sz="2800" b="1" dirty="0"/>
              <a:t>3.Buyurtma daftari</a:t>
            </a:r>
            <a:endParaRPr lang="ru-RU" sz="2800" dirty="0"/>
          </a:p>
          <a:p>
            <a:pPr lvl="0"/>
            <a:r>
              <a:rPr lang="uz-Cyrl-UZ" sz="2800" b="1" dirty="0"/>
              <a:t>4.Dalolatnoma daftari</a:t>
            </a:r>
            <a:endParaRPr lang="ru-RU" sz="2800" dirty="0"/>
          </a:p>
          <a:p>
            <a:pPr lvl="0"/>
            <a:r>
              <a:rPr lang="uz-Cyrl-UZ" sz="2800" b="1" dirty="0"/>
              <a:t>5.Jihozlarning invertar ro‘yxati</a:t>
            </a:r>
            <a:endParaRPr lang="ru-RU" sz="2800" dirty="0"/>
          </a:p>
          <a:p>
            <a:pPr lvl="0"/>
            <a:r>
              <a:rPr lang="uz-Cyrl-UZ" sz="2800" b="1" dirty="0"/>
              <a:t>6.Laboratoriya mavzulari ro‘yxati</a:t>
            </a:r>
            <a:endParaRPr lang="ru-RU" sz="2800" dirty="0"/>
          </a:p>
          <a:p>
            <a:pPr lvl="0"/>
            <a:r>
              <a:rPr lang="uz-Cyrl-UZ" sz="2800" b="1" dirty="0"/>
              <a:t>7</a:t>
            </a:r>
            <a:r>
              <a:rPr lang="en-US" sz="2800" b="1" dirty="0"/>
              <a:t>.</a:t>
            </a:r>
            <a:r>
              <a:rPr lang="uz-Cyrl-UZ" sz="2800" b="1" dirty="0"/>
              <a:t>Laboratoriya daftari</a:t>
            </a:r>
            <a:endParaRPr lang="ru-RU" sz="2800" dirty="0"/>
          </a:p>
          <a:p>
            <a:pPr lvl="0"/>
            <a:r>
              <a:rPr lang="en-US" sz="2800" b="1" dirty="0"/>
              <a:t>8.</a:t>
            </a:r>
            <a:r>
              <a:rPr lang="uz-Cyrl-UZ" sz="2800" b="1" dirty="0"/>
              <a:t>Laborantning rejas</a:t>
            </a:r>
            <a:r>
              <a:rPr lang="uz-Cyrl-UZ" b="1" dirty="0"/>
              <a:t>i </a:t>
            </a:r>
            <a:endParaRPr lang="ru-RU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45ae167d3d0228310983d5bd5acfb8e42e3bdc0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5299</TotalTime>
  <Words>648</Words>
  <Application>Microsoft Office PowerPoint</Application>
  <PresentationFormat>Экран (16:9)</PresentationFormat>
  <Paragraphs>106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Aharoni</vt:lpstr>
      <vt:lpstr>Arial</vt:lpstr>
      <vt:lpstr>Calibri</vt:lpstr>
      <vt:lpstr>Open Sans</vt:lpstr>
      <vt:lpstr>Open Sans Light</vt:lpstr>
      <vt:lpstr>Times New Roman</vt:lpstr>
      <vt:lpstr>Wingdings</vt:lpstr>
      <vt:lpstr>1_Office Theme</vt:lpstr>
      <vt:lpstr>Office Theme</vt:lpstr>
      <vt:lpstr>Fandagi yangiliklar, fanni o'qitishning  dolzarb  masalalari moduli  </vt:lpstr>
      <vt:lpstr>Mashg‘ulotning  maqsadi: </vt:lpstr>
      <vt:lpstr>Amaliy mashg`ulot topshiriqlari:</vt:lpstr>
      <vt:lpstr>1-REJA</vt:lpstr>
      <vt:lpstr>Biologiya o`quv xonasida:</vt:lpstr>
      <vt:lpstr>Biologiya o'quv xonasida</vt:lpstr>
      <vt:lpstr>2-REJA</vt:lpstr>
      <vt:lpstr>BIOLOGIYA O‘QUV XONASIDA BO‘LISHI KERAK: </vt:lpstr>
      <vt:lpstr>LABORATORIYA XONASIDA BO‘LISHI KERAK: </vt:lpstr>
      <vt:lpstr>TEXNIKA HAVFSIZLIK QOIDALARI</vt:lpstr>
      <vt:lpstr>TEXNIKA XAVFSIZLIK DAFTARI</vt:lpstr>
      <vt:lpstr>KIRIM-CHIQIM DAFTARI</vt:lpstr>
      <vt:lpstr>Laboratoriya daftarining yuritilishi: </vt:lpstr>
      <vt:lpstr>Laborant  nimaga mas’ul? </vt:lpstr>
      <vt:lpstr>Ko'rgazmali qurollar</vt:lpstr>
      <vt:lpstr>Tabiiy ko'rgazmali qurollar</vt:lpstr>
      <vt:lpstr>Tasviriy ko'rgazmali qurollar</vt:lpstr>
      <vt:lpstr>Tasviriy  ko'rgazmali qurollar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Fenix_Systems®</cp:lastModifiedBy>
  <cp:revision>488</cp:revision>
  <dcterms:created xsi:type="dcterms:W3CDTF">2020-04-11T16:25:36Z</dcterms:created>
  <dcterms:modified xsi:type="dcterms:W3CDTF">2023-10-17T02:09:58Z</dcterms:modified>
</cp:coreProperties>
</file>