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8"/>
  </p:notesMasterIdLst>
  <p:sldIdLst>
    <p:sldId id="273" r:id="rId2"/>
    <p:sldId id="262" r:id="rId3"/>
    <p:sldId id="283" r:id="rId4"/>
    <p:sldId id="311" r:id="rId5"/>
    <p:sldId id="314" r:id="rId6"/>
    <p:sldId id="272" r:id="rId7"/>
  </p:sldIdLst>
  <p:sldSz cx="9144000" cy="5143500" type="screen16x9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BCAF89E-32A0-4768-96D7-8CF704B183F8}">
          <p14:sldIdLst>
            <p14:sldId id="273"/>
            <p14:sldId id="262"/>
            <p14:sldId id="283"/>
            <p14:sldId id="311"/>
            <p14:sldId id="314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92" autoAdjust="0"/>
  </p:normalViewPr>
  <p:slideViewPr>
    <p:cSldViewPr>
      <p:cViewPr varScale="1">
        <p:scale>
          <a:sx n="57" d="100"/>
          <a:sy n="57" d="100"/>
        </p:scale>
        <p:origin x="42" y="40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1A09C9-CADA-4805-AE47-540C6595E187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5D51BA-473E-437F-9D5A-9F89F1677A34}">
      <dgm:prSet phldrT="[Текст]" custT="1"/>
      <dgm:spPr/>
      <dgm:t>
        <a:bodyPr/>
        <a:lstStyle/>
        <a:p>
          <a:r>
            <a:rPr lang="en-US" sz="2800" b="1" dirty="0" err="1"/>
            <a:t>Maxsus</a:t>
          </a:r>
          <a:r>
            <a:rPr lang="en-US" sz="2800" b="1" dirty="0"/>
            <a:t> </a:t>
          </a:r>
          <a:r>
            <a:rPr lang="en-US" sz="2800" b="1" dirty="0" err="1"/>
            <a:t>qobiliyat</a:t>
          </a:r>
          <a:endParaRPr lang="ru-RU" sz="2800" b="1" dirty="0"/>
        </a:p>
      </dgm:t>
    </dgm:pt>
    <dgm:pt modelId="{1210FB5D-57C8-4C12-A9B3-0E29647F5872}" type="parTrans" cxnId="{95A8F5E8-FD8E-496D-BE5C-F0E690DED8EB}">
      <dgm:prSet/>
      <dgm:spPr/>
      <dgm:t>
        <a:bodyPr/>
        <a:lstStyle/>
        <a:p>
          <a:endParaRPr lang="ru-RU"/>
        </a:p>
      </dgm:t>
    </dgm:pt>
    <dgm:pt modelId="{0EC5C8C3-0F9D-4520-AF29-6C76BB9CCBD0}" type="sibTrans" cxnId="{95A8F5E8-FD8E-496D-BE5C-F0E690DED8EB}">
      <dgm:prSet/>
      <dgm:spPr/>
      <dgm:t>
        <a:bodyPr/>
        <a:lstStyle/>
        <a:p>
          <a:endParaRPr lang="ru-RU"/>
        </a:p>
      </dgm:t>
    </dgm:pt>
    <dgm:pt modelId="{722C8508-6C28-4F33-AFE6-884102B89A0F}">
      <dgm:prSet phldrT="[Текст]" custT="1"/>
      <dgm:spPr/>
      <dgm:t>
        <a:bodyPr/>
        <a:lstStyle/>
        <a:p>
          <a:r>
            <a:rPr lang="en-US" sz="2800" b="1" dirty="0" err="1"/>
            <a:t>Umumiy</a:t>
          </a:r>
          <a:r>
            <a:rPr lang="en-US" sz="2800" b="1" dirty="0"/>
            <a:t> </a:t>
          </a:r>
          <a:r>
            <a:rPr lang="en-US" sz="2800" b="1" dirty="0" err="1"/>
            <a:t>qobiliyat</a:t>
          </a:r>
          <a:endParaRPr lang="ru-RU" sz="2800" b="1" dirty="0"/>
        </a:p>
      </dgm:t>
    </dgm:pt>
    <dgm:pt modelId="{535FD697-557E-491E-858D-752ACBF24340}" type="parTrans" cxnId="{90A86401-C05D-468E-A865-4AD3168B118D}">
      <dgm:prSet/>
      <dgm:spPr/>
      <dgm:t>
        <a:bodyPr/>
        <a:lstStyle/>
        <a:p>
          <a:endParaRPr lang="ru-RU"/>
        </a:p>
      </dgm:t>
    </dgm:pt>
    <dgm:pt modelId="{AA3B1F80-E640-4B4D-A4D0-A16BE2A87E79}" type="sibTrans" cxnId="{90A86401-C05D-468E-A865-4AD3168B118D}">
      <dgm:prSet/>
      <dgm:spPr/>
      <dgm:t>
        <a:bodyPr/>
        <a:lstStyle/>
        <a:p>
          <a:endParaRPr lang="ru-RU"/>
        </a:p>
      </dgm:t>
    </dgm:pt>
    <dgm:pt modelId="{8006EC1D-806B-40FB-A6F1-358B743587BE}" type="pres">
      <dgm:prSet presAssocID="{ED1A09C9-CADA-4805-AE47-540C6595E187}" presName="compositeShape" presStyleCnt="0">
        <dgm:presLayoutVars>
          <dgm:chMax val="2"/>
          <dgm:dir/>
          <dgm:resizeHandles val="exact"/>
        </dgm:presLayoutVars>
      </dgm:prSet>
      <dgm:spPr/>
    </dgm:pt>
    <dgm:pt modelId="{B1AA1DC9-5CF1-465C-800A-6E6C08170051}" type="pres">
      <dgm:prSet presAssocID="{ED1A09C9-CADA-4805-AE47-540C6595E187}" presName="ribbon" presStyleLbl="node1" presStyleIdx="0" presStyleCnt="1" custScaleY="150604" custLinFactNeighborX="-785" custLinFactNeighborY="1278"/>
      <dgm:spPr/>
    </dgm:pt>
    <dgm:pt modelId="{3293B9DC-7E7F-4A77-B1D6-9CF71D27B710}" type="pres">
      <dgm:prSet presAssocID="{ED1A09C9-CADA-4805-AE47-540C6595E187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91254E28-7D6D-433D-B83B-4AC6C2F4B3AA}" type="pres">
      <dgm:prSet presAssocID="{ED1A09C9-CADA-4805-AE47-540C6595E187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0A86401-C05D-468E-A865-4AD3168B118D}" srcId="{ED1A09C9-CADA-4805-AE47-540C6595E187}" destId="{722C8508-6C28-4F33-AFE6-884102B89A0F}" srcOrd="1" destOrd="0" parTransId="{535FD697-557E-491E-858D-752ACBF24340}" sibTransId="{AA3B1F80-E640-4B4D-A4D0-A16BE2A87E79}"/>
    <dgm:cxn modelId="{730D8C2E-F71B-4FDE-B103-D32828F126C3}" type="presOf" srcId="{B55D51BA-473E-437F-9D5A-9F89F1677A34}" destId="{3293B9DC-7E7F-4A77-B1D6-9CF71D27B710}" srcOrd="0" destOrd="0" presId="urn:microsoft.com/office/officeart/2005/8/layout/arrow6"/>
    <dgm:cxn modelId="{84870DB7-47F6-4ED6-BD1D-304E3BA6DC30}" type="presOf" srcId="{ED1A09C9-CADA-4805-AE47-540C6595E187}" destId="{8006EC1D-806B-40FB-A6F1-358B743587BE}" srcOrd="0" destOrd="0" presId="urn:microsoft.com/office/officeart/2005/8/layout/arrow6"/>
    <dgm:cxn modelId="{033B30CD-4092-4D6E-A91A-24C5BAD6F4FD}" type="presOf" srcId="{722C8508-6C28-4F33-AFE6-884102B89A0F}" destId="{91254E28-7D6D-433D-B83B-4AC6C2F4B3AA}" srcOrd="0" destOrd="0" presId="urn:microsoft.com/office/officeart/2005/8/layout/arrow6"/>
    <dgm:cxn modelId="{95A8F5E8-FD8E-496D-BE5C-F0E690DED8EB}" srcId="{ED1A09C9-CADA-4805-AE47-540C6595E187}" destId="{B55D51BA-473E-437F-9D5A-9F89F1677A34}" srcOrd="0" destOrd="0" parTransId="{1210FB5D-57C8-4C12-A9B3-0E29647F5872}" sibTransId="{0EC5C8C3-0F9D-4520-AF29-6C76BB9CCBD0}"/>
    <dgm:cxn modelId="{DE2403BE-5B9A-430F-893C-D7353104638A}" type="presParOf" srcId="{8006EC1D-806B-40FB-A6F1-358B743587BE}" destId="{B1AA1DC9-5CF1-465C-800A-6E6C08170051}" srcOrd="0" destOrd="0" presId="urn:microsoft.com/office/officeart/2005/8/layout/arrow6"/>
    <dgm:cxn modelId="{E99B3304-4BE0-4286-8320-5EE52755DF13}" type="presParOf" srcId="{8006EC1D-806B-40FB-A6F1-358B743587BE}" destId="{3293B9DC-7E7F-4A77-B1D6-9CF71D27B710}" srcOrd="1" destOrd="0" presId="urn:microsoft.com/office/officeart/2005/8/layout/arrow6"/>
    <dgm:cxn modelId="{FD33C227-995C-49A1-9A6B-D455D4B6EFB0}" type="presParOf" srcId="{8006EC1D-806B-40FB-A6F1-358B743587BE}" destId="{91254E28-7D6D-433D-B83B-4AC6C2F4B3A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A1DC9-5CF1-465C-800A-6E6C08170051}">
      <dsp:nvSpPr>
        <dsp:cNvPr id="0" name=""/>
        <dsp:cNvSpPr/>
      </dsp:nvSpPr>
      <dsp:spPr>
        <a:xfrm>
          <a:off x="0" y="153810"/>
          <a:ext cx="4991426" cy="3006914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3B9DC-7E7F-4A77-B1D6-9CF71D27B710}">
      <dsp:nvSpPr>
        <dsp:cNvPr id="0" name=""/>
        <dsp:cNvSpPr/>
      </dsp:nvSpPr>
      <dsp:spPr>
        <a:xfrm>
          <a:off x="598971" y="982866"/>
          <a:ext cx="1647170" cy="978319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 err="1"/>
            <a:t>Maxsus</a:t>
          </a:r>
          <a:r>
            <a:rPr lang="en-US" sz="2800" b="1" kern="1200" dirty="0"/>
            <a:t> </a:t>
          </a:r>
          <a:r>
            <a:rPr lang="en-US" sz="2800" b="1" kern="1200" dirty="0" err="1"/>
            <a:t>qobiliyat</a:t>
          </a:r>
          <a:endParaRPr lang="ru-RU" sz="2800" b="1" kern="1200" dirty="0"/>
        </a:p>
      </dsp:txBody>
      <dsp:txXfrm>
        <a:off x="598971" y="982866"/>
        <a:ext cx="1647170" cy="978319"/>
      </dsp:txXfrm>
    </dsp:sp>
    <dsp:sp modelId="{91254E28-7D6D-433D-B83B-4AC6C2F4B3AA}">
      <dsp:nvSpPr>
        <dsp:cNvPr id="0" name=""/>
        <dsp:cNvSpPr/>
      </dsp:nvSpPr>
      <dsp:spPr>
        <a:xfrm>
          <a:off x="2495713" y="1302317"/>
          <a:ext cx="1946656" cy="978319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 err="1"/>
            <a:t>Umumiy</a:t>
          </a:r>
          <a:r>
            <a:rPr lang="en-US" sz="2800" b="1" kern="1200" dirty="0"/>
            <a:t> </a:t>
          </a:r>
          <a:r>
            <a:rPr lang="en-US" sz="2800" b="1" kern="1200" dirty="0" err="1"/>
            <a:t>qobiliyat</a:t>
          </a:r>
          <a:endParaRPr lang="ru-RU" sz="2800" b="1" kern="1200" dirty="0"/>
        </a:p>
      </dsp:txBody>
      <dsp:txXfrm>
        <a:off x="2495713" y="1302317"/>
        <a:ext cx="1946656" cy="978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FCB6A-082B-4A2F-821B-87E87A2CAF1D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5B6B0-5C6C-4D2F-BFE8-9F92928F72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28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513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g963458933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1" name="Google Shape;891;g963458933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0956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f30d6ac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f30d6ac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4917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20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8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9316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81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4105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96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445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87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92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04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62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1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0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01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56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8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14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6whI0F9cUH80vEymVWqGnT6s5PFb8UWlaou6oBr4QjA/cop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8.jfif"/><Relationship Id="rId5" Type="http://schemas.openxmlformats.org/officeDocument/2006/relationships/diagramColors" Target="../diagrams/colors1.xml"/><Relationship Id="rId15" Type="http://schemas.openxmlformats.org/officeDocument/2006/relationships/image" Target="../media/image1.jpeg"/><Relationship Id="rId10" Type="http://schemas.openxmlformats.org/officeDocument/2006/relationships/image" Target="../media/image7.jfi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jfif"/><Relationship Id="rId1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>
            <a:spLocks noGrp="1"/>
          </p:cNvSpPr>
          <p:nvPr>
            <p:ph type="ctrTitle"/>
          </p:nvPr>
        </p:nvSpPr>
        <p:spPr>
          <a:xfrm>
            <a:off x="2756286" y="2845751"/>
            <a:ext cx="5902053" cy="153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3-modul:O‘zini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rivojlantirish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uzluksiz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kasbiy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rivojlanish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400" b="1" dirty="0">
                <a:latin typeface="Arial" panose="020B0604020202020204" pitchFamily="34" charset="0"/>
                <a:cs typeface="Arial" pitchFamily="34" charset="0"/>
              </a:rPr>
            </a:br>
            <a:br>
              <a:rPr lang="en-US" sz="2400" b="1" dirty="0">
                <a:latin typeface="Arial" panose="020B0604020202020204" pitchFamily="34" charset="0"/>
                <a:cs typeface="Arial" pitchFamily="34" charset="0"/>
              </a:rPr>
            </a:br>
            <a:br>
              <a:rPr lang="en-US" sz="2400" b="1" dirty="0">
                <a:latin typeface="Arial" panose="020B0604020202020204" pitchFamily="34" charset="0"/>
                <a:cs typeface="Arial" pitchFamily="34" charset="0"/>
              </a:rPr>
            </a:b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Kasbiy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ehtiyojlarni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kasbiy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mahoratni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rivojlantirish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yo‘llari</a:t>
            </a: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Pedagogika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psixologiya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texnologiyalari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kafedrasi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Julmatova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Saodat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Jur’atjonovna</a:t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2859" y="4539481"/>
            <a:ext cx="3024336" cy="55552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SAMARQAND-2023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oogle Shape;1531;p47"/>
          <p:cNvGrpSpPr/>
          <p:nvPr/>
        </p:nvGrpSpPr>
        <p:grpSpPr>
          <a:xfrm>
            <a:off x="7906236" y="3381106"/>
            <a:ext cx="1224136" cy="1730013"/>
            <a:chOff x="6529418" y="2227254"/>
            <a:chExt cx="1480470" cy="2428970"/>
          </a:xfrm>
        </p:grpSpPr>
        <p:grpSp>
          <p:nvGrpSpPr>
            <p:cNvPr id="7" name="Google Shape;1537;p47"/>
            <p:cNvGrpSpPr/>
            <p:nvPr/>
          </p:nvGrpSpPr>
          <p:grpSpPr>
            <a:xfrm>
              <a:off x="7053291" y="2227254"/>
              <a:ext cx="956597" cy="944252"/>
              <a:chOff x="4370663" y="1816530"/>
              <a:chExt cx="1098904" cy="1084724"/>
            </a:xfrm>
          </p:grpSpPr>
          <p:grpSp>
            <p:nvGrpSpPr>
              <p:cNvPr id="8" name="Google Shape;1538;p47"/>
              <p:cNvGrpSpPr/>
              <p:nvPr/>
            </p:nvGrpSpPr>
            <p:grpSpPr>
              <a:xfrm>
                <a:off x="4370663" y="1816530"/>
                <a:ext cx="1098904" cy="1084724"/>
                <a:chOff x="4370663" y="1816530"/>
                <a:chExt cx="1098904" cy="1084724"/>
              </a:xfrm>
            </p:grpSpPr>
            <p:sp>
              <p:nvSpPr>
                <p:cNvPr id="83" name="Google Shape;1539;p47"/>
                <p:cNvSpPr/>
                <p:nvPr/>
              </p:nvSpPr>
              <p:spPr>
                <a:xfrm>
                  <a:off x="4370663" y="1816530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2"/>
                      </a:lnTo>
                      <a:cubicBezTo>
                        <a:pt x="12698" y="8921"/>
                        <a:pt x="12472" y="9005"/>
                        <a:pt x="12246" y="9005"/>
                      </a:cubicBezTo>
                      <a:cubicBezTo>
                        <a:pt x="11945" y="9005"/>
                        <a:pt x="11643" y="8855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3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6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3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" name="Google Shape;1540;p47"/>
                <p:cNvSpPr/>
                <p:nvPr/>
              </p:nvSpPr>
              <p:spPr>
                <a:xfrm>
                  <a:off x="5055711" y="1904160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0"/>
                      </a:moveTo>
                      <a:cubicBezTo>
                        <a:pt x="2680" y="0"/>
                        <a:pt x="1" y="2679"/>
                        <a:pt x="1" y="5977"/>
                      </a:cubicBezTo>
                      <a:cubicBezTo>
                        <a:pt x="1" y="9275"/>
                        <a:pt x="2680" y="11954"/>
                        <a:pt x="5978" y="11954"/>
                      </a:cubicBezTo>
                      <a:cubicBezTo>
                        <a:pt x="9276" y="11954"/>
                        <a:pt x="11955" y="9275"/>
                        <a:pt x="11955" y="5977"/>
                      </a:cubicBezTo>
                      <a:cubicBezTo>
                        <a:pt x="11955" y="2679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2" name="Google Shape;1545;p47"/>
              <p:cNvSpPr/>
              <p:nvPr/>
            </p:nvSpPr>
            <p:spPr>
              <a:xfrm>
                <a:off x="4966710" y="2272205"/>
                <a:ext cx="32041" cy="3166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18" extrusionOk="0">
                    <a:moveTo>
                      <a:pt x="465" y="1"/>
                    </a:moveTo>
                    <a:cubicBezTo>
                      <a:pt x="203" y="1"/>
                      <a:pt x="0" y="203"/>
                      <a:pt x="0" y="453"/>
                    </a:cubicBezTo>
                    <a:cubicBezTo>
                      <a:pt x="0" y="715"/>
                      <a:pt x="203" y="918"/>
                      <a:pt x="465" y="918"/>
                    </a:cubicBezTo>
                    <a:cubicBezTo>
                      <a:pt x="715" y="918"/>
                      <a:pt x="929" y="715"/>
                      <a:pt x="929" y="453"/>
                    </a:cubicBezTo>
                    <a:cubicBezTo>
                      <a:pt x="929" y="203"/>
                      <a:pt x="715" y="1"/>
                      <a:pt x="46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oogle Shape;1547;p47"/>
            <p:cNvGrpSpPr/>
            <p:nvPr/>
          </p:nvGrpSpPr>
          <p:grpSpPr>
            <a:xfrm>
              <a:off x="6547097" y="2715744"/>
              <a:ext cx="956596" cy="944315"/>
              <a:chOff x="3789173" y="2377690"/>
              <a:chExt cx="1098904" cy="1084796"/>
            </a:xfrm>
          </p:grpSpPr>
          <p:sp>
            <p:nvSpPr>
              <p:cNvPr id="79" name="Google Shape;1548;p47"/>
              <p:cNvSpPr/>
              <p:nvPr/>
            </p:nvSpPr>
            <p:spPr>
              <a:xfrm>
                <a:off x="3789173" y="2377690"/>
                <a:ext cx="1098904" cy="1084796"/>
              </a:xfrm>
              <a:custGeom>
                <a:avLst/>
                <a:gdLst/>
                <a:ahLst/>
                <a:cxnLst/>
                <a:rect l="l" t="t" r="r" b="b"/>
                <a:pathLst>
                  <a:path w="45721" h="45134" extrusionOk="0">
                    <a:moveTo>
                      <a:pt x="22861" y="0"/>
                    </a:moveTo>
                    <a:cubicBezTo>
                      <a:pt x="22090" y="0"/>
                      <a:pt x="21319" y="295"/>
                      <a:pt x="20730" y="884"/>
                    </a:cubicBezTo>
                    <a:lnTo>
                      <a:pt x="1180" y="20446"/>
                    </a:lnTo>
                    <a:cubicBezTo>
                      <a:pt x="1" y="21613"/>
                      <a:pt x="1" y="23518"/>
                      <a:pt x="1180" y="24697"/>
                    </a:cubicBezTo>
                    <a:lnTo>
                      <a:pt x="20730" y="44259"/>
                    </a:lnTo>
                    <a:cubicBezTo>
                      <a:pt x="21319" y="44842"/>
                      <a:pt x="22090" y="45134"/>
                      <a:pt x="22861" y="45134"/>
                    </a:cubicBezTo>
                    <a:cubicBezTo>
                      <a:pt x="23632" y="45134"/>
                      <a:pt x="24403" y="44842"/>
                      <a:pt x="24992" y="44259"/>
                    </a:cubicBezTo>
                    <a:lnTo>
                      <a:pt x="44542" y="24697"/>
                    </a:lnTo>
                    <a:cubicBezTo>
                      <a:pt x="45721" y="23518"/>
                      <a:pt x="45721" y="21613"/>
                      <a:pt x="44542" y="20446"/>
                    </a:cubicBezTo>
                    <a:lnTo>
                      <a:pt x="36684" y="12576"/>
                    </a:lnTo>
                    <a:cubicBezTo>
                      <a:pt x="36267" y="12171"/>
                      <a:pt x="36363" y="11481"/>
                      <a:pt x="36851" y="11171"/>
                    </a:cubicBezTo>
                    <a:cubicBezTo>
                      <a:pt x="37565" y="10719"/>
                      <a:pt x="38327" y="10350"/>
                      <a:pt x="39125" y="10052"/>
                    </a:cubicBezTo>
                    <a:cubicBezTo>
                      <a:pt x="39613" y="9874"/>
                      <a:pt x="40054" y="9552"/>
                      <a:pt x="40399" y="9100"/>
                    </a:cubicBezTo>
                    <a:cubicBezTo>
                      <a:pt x="41173" y="8099"/>
                      <a:pt x="41220" y="6778"/>
                      <a:pt x="40518" y="5730"/>
                    </a:cubicBezTo>
                    <a:cubicBezTo>
                      <a:pt x="39932" y="4868"/>
                      <a:pt x="39013" y="4436"/>
                      <a:pt x="38094" y="4436"/>
                    </a:cubicBezTo>
                    <a:cubicBezTo>
                      <a:pt x="37349" y="4436"/>
                      <a:pt x="36606" y="4720"/>
                      <a:pt x="36041" y="5290"/>
                    </a:cubicBezTo>
                    <a:cubicBezTo>
                      <a:pt x="35732" y="5587"/>
                      <a:pt x="35505" y="5956"/>
                      <a:pt x="35362" y="6337"/>
                    </a:cubicBezTo>
                    <a:cubicBezTo>
                      <a:pt x="35077" y="7123"/>
                      <a:pt x="34720" y="7885"/>
                      <a:pt x="34267" y="8588"/>
                    </a:cubicBezTo>
                    <a:cubicBezTo>
                      <a:pt x="34091" y="8872"/>
                      <a:pt x="33797" y="9021"/>
                      <a:pt x="33498" y="9021"/>
                    </a:cubicBezTo>
                    <a:cubicBezTo>
                      <a:pt x="33271" y="9021"/>
                      <a:pt x="33042" y="8934"/>
                      <a:pt x="32862" y="8754"/>
                    </a:cubicBezTo>
                    <a:lnTo>
                      <a:pt x="24992" y="884"/>
                    </a:lnTo>
                    <a:cubicBezTo>
                      <a:pt x="24403" y="295"/>
                      <a:pt x="23632" y="0"/>
                      <a:pt x="22861" y="0"/>
                    </a:cubicBezTo>
                    <a:close/>
                  </a:path>
                </a:pathLst>
              </a:custGeom>
              <a:solidFill>
                <a:srgbClr val="4949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1549;p47"/>
              <p:cNvSpPr/>
              <p:nvPr/>
            </p:nvSpPr>
            <p:spPr>
              <a:xfrm>
                <a:off x="3885623" y="2465897"/>
                <a:ext cx="287050" cy="287338"/>
              </a:xfrm>
              <a:custGeom>
                <a:avLst/>
                <a:gdLst/>
                <a:ahLst/>
                <a:cxnLst/>
                <a:rect l="l" t="t" r="r" b="b"/>
                <a:pathLst>
                  <a:path w="11943" h="11955" extrusionOk="0">
                    <a:moveTo>
                      <a:pt x="5977" y="0"/>
                    </a:moveTo>
                    <a:cubicBezTo>
                      <a:pt x="2679" y="0"/>
                      <a:pt x="0" y="2679"/>
                      <a:pt x="0" y="5977"/>
                    </a:cubicBezTo>
                    <a:cubicBezTo>
                      <a:pt x="0" y="9275"/>
                      <a:pt x="2679" y="11954"/>
                      <a:pt x="5977" y="11954"/>
                    </a:cubicBezTo>
                    <a:cubicBezTo>
                      <a:pt x="9275" y="11954"/>
                      <a:pt x="11942" y="9275"/>
                      <a:pt x="11942" y="5977"/>
                    </a:cubicBezTo>
                    <a:cubicBezTo>
                      <a:pt x="11942" y="2679"/>
                      <a:pt x="9275" y="0"/>
                      <a:pt x="5977" y="0"/>
                    </a:cubicBezTo>
                    <a:close/>
                  </a:path>
                </a:pathLst>
              </a:custGeom>
              <a:solidFill>
                <a:srgbClr val="4949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" name="Google Shape;1556;p47"/>
            <p:cNvGrpSpPr/>
            <p:nvPr/>
          </p:nvGrpSpPr>
          <p:grpSpPr>
            <a:xfrm>
              <a:off x="7034852" y="3222916"/>
              <a:ext cx="956596" cy="944253"/>
              <a:chOff x="4349489" y="2960313"/>
              <a:chExt cx="1098904" cy="1084724"/>
            </a:xfrm>
          </p:grpSpPr>
          <p:sp>
            <p:nvSpPr>
              <p:cNvPr id="77" name="Google Shape;1557;p47"/>
              <p:cNvSpPr/>
              <p:nvPr/>
            </p:nvSpPr>
            <p:spPr>
              <a:xfrm>
                <a:off x="4349489" y="2960313"/>
                <a:ext cx="1098904" cy="1084724"/>
              </a:xfrm>
              <a:custGeom>
                <a:avLst/>
                <a:gdLst/>
                <a:ahLst/>
                <a:cxnLst/>
                <a:rect l="l" t="t" r="r" b="b"/>
                <a:pathLst>
                  <a:path w="45721" h="45131" extrusionOk="0">
                    <a:moveTo>
                      <a:pt x="22862" y="0"/>
                    </a:moveTo>
                    <a:cubicBezTo>
                      <a:pt x="22092" y="0"/>
                      <a:pt x="21324" y="295"/>
                      <a:pt x="20741" y="884"/>
                    </a:cubicBezTo>
                    <a:lnTo>
                      <a:pt x="12871" y="8743"/>
                    </a:lnTo>
                    <a:cubicBezTo>
                      <a:pt x="12697" y="8917"/>
                      <a:pt x="12470" y="9001"/>
                      <a:pt x="12243" y="9001"/>
                    </a:cubicBezTo>
                    <a:cubicBezTo>
                      <a:pt x="11942" y="9001"/>
                      <a:pt x="11642" y="8854"/>
                      <a:pt x="11466" y="8576"/>
                    </a:cubicBezTo>
                    <a:cubicBezTo>
                      <a:pt x="11014" y="7861"/>
                      <a:pt x="10645" y="7099"/>
                      <a:pt x="10347" y="6302"/>
                    </a:cubicBezTo>
                    <a:cubicBezTo>
                      <a:pt x="10168" y="5814"/>
                      <a:pt x="9847" y="5373"/>
                      <a:pt x="9394" y="5028"/>
                    </a:cubicBezTo>
                    <a:cubicBezTo>
                      <a:pt x="8866" y="4619"/>
                      <a:pt x="8248" y="4413"/>
                      <a:pt x="7630" y="4413"/>
                    </a:cubicBezTo>
                    <a:cubicBezTo>
                      <a:pt x="7078" y="4413"/>
                      <a:pt x="6525" y="4577"/>
                      <a:pt x="6037" y="4909"/>
                    </a:cubicBezTo>
                    <a:cubicBezTo>
                      <a:pt x="4465" y="5968"/>
                      <a:pt x="4310" y="8123"/>
                      <a:pt x="5584" y="9385"/>
                    </a:cubicBezTo>
                    <a:cubicBezTo>
                      <a:pt x="5894" y="9695"/>
                      <a:pt x="6251" y="9921"/>
                      <a:pt x="6632" y="10064"/>
                    </a:cubicBezTo>
                    <a:cubicBezTo>
                      <a:pt x="7418" y="10350"/>
                      <a:pt x="8180" y="10707"/>
                      <a:pt x="8882" y="11159"/>
                    </a:cubicBezTo>
                    <a:cubicBezTo>
                      <a:pt x="9382" y="11469"/>
                      <a:pt x="9466" y="12148"/>
                      <a:pt x="9049" y="12564"/>
                    </a:cubicBezTo>
                    <a:lnTo>
                      <a:pt x="1179" y="20434"/>
                    </a:lnTo>
                    <a:cubicBezTo>
                      <a:pt x="0" y="21613"/>
                      <a:pt x="0" y="23518"/>
                      <a:pt x="1179" y="24697"/>
                    </a:cubicBezTo>
                    <a:lnTo>
                      <a:pt x="20741" y="44247"/>
                    </a:lnTo>
                    <a:cubicBezTo>
                      <a:pt x="21324" y="44836"/>
                      <a:pt x="22092" y="45131"/>
                      <a:pt x="22862" y="45131"/>
                    </a:cubicBezTo>
                    <a:cubicBezTo>
                      <a:pt x="23631" y="45131"/>
                      <a:pt x="24402" y="44836"/>
                      <a:pt x="24992" y="44247"/>
                    </a:cubicBezTo>
                    <a:lnTo>
                      <a:pt x="44554" y="24697"/>
                    </a:lnTo>
                    <a:cubicBezTo>
                      <a:pt x="45720" y="23518"/>
                      <a:pt x="45720" y="21613"/>
                      <a:pt x="44554" y="20434"/>
                    </a:cubicBezTo>
                    <a:lnTo>
                      <a:pt x="24992" y="884"/>
                    </a:lnTo>
                    <a:cubicBezTo>
                      <a:pt x="24402" y="295"/>
                      <a:pt x="23631" y="0"/>
                      <a:pt x="22862" y="0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1558;p47"/>
              <p:cNvSpPr/>
              <p:nvPr/>
            </p:nvSpPr>
            <p:spPr>
              <a:xfrm>
                <a:off x="5065741" y="3026769"/>
                <a:ext cx="287338" cy="287338"/>
              </a:xfrm>
              <a:custGeom>
                <a:avLst/>
                <a:gdLst/>
                <a:ahLst/>
                <a:cxnLst/>
                <a:rect l="l" t="t" r="r" b="b"/>
                <a:pathLst>
                  <a:path w="11955" h="11955" extrusionOk="0">
                    <a:moveTo>
                      <a:pt x="5978" y="1"/>
                    </a:moveTo>
                    <a:cubicBezTo>
                      <a:pt x="2680" y="1"/>
                      <a:pt x="1" y="2679"/>
                      <a:pt x="1" y="5978"/>
                    </a:cubicBezTo>
                    <a:cubicBezTo>
                      <a:pt x="1" y="9276"/>
                      <a:pt x="2680" y="11954"/>
                      <a:pt x="5978" y="11954"/>
                    </a:cubicBezTo>
                    <a:cubicBezTo>
                      <a:pt x="9276" y="11954"/>
                      <a:pt x="11955" y="9276"/>
                      <a:pt x="11955" y="5978"/>
                    </a:cubicBezTo>
                    <a:cubicBezTo>
                      <a:pt x="11955" y="2679"/>
                      <a:pt x="9276" y="1"/>
                      <a:pt x="5978" y="1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" name="Google Shape;1563;p47"/>
            <p:cNvGrpSpPr/>
            <p:nvPr/>
          </p:nvGrpSpPr>
          <p:grpSpPr>
            <a:xfrm>
              <a:off x="6529418" y="3711909"/>
              <a:ext cx="956596" cy="944315"/>
              <a:chOff x="3768864" y="3522050"/>
              <a:chExt cx="1098904" cy="1084796"/>
            </a:xfrm>
          </p:grpSpPr>
          <p:sp>
            <p:nvSpPr>
              <p:cNvPr id="75" name="Google Shape;1564;p47"/>
              <p:cNvSpPr/>
              <p:nvPr/>
            </p:nvSpPr>
            <p:spPr>
              <a:xfrm>
                <a:off x="3768864" y="3522050"/>
                <a:ext cx="1098904" cy="1084796"/>
              </a:xfrm>
              <a:custGeom>
                <a:avLst/>
                <a:gdLst/>
                <a:ahLst/>
                <a:cxnLst/>
                <a:rect l="l" t="t" r="r" b="b"/>
                <a:pathLst>
                  <a:path w="45721" h="45134" extrusionOk="0">
                    <a:moveTo>
                      <a:pt x="22862" y="0"/>
                    </a:moveTo>
                    <a:cubicBezTo>
                      <a:pt x="22093" y="0"/>
                      <a:pt x="21325" y="295"/>
                      <a:pt x="20741" y="884"/>
                    </a:cubicBezTo>
                    <a:lnTo>
                      <a:pt x="1179" y="20446"/>
                    </a:lnTo>
                    <a:cubicBezTo>
                      <a:pt x="1" y="21613"/>
                      <a:pt x="1" y="23518"/>
                      <a:pt x="1179" y="24697"/>
                    </a:cubicBezTo>
                    <a:lnTo>
                      <a:pt x="20741" y="44259"/>
                    </a:lnTo>
                    <a:cubicBezTo>
                      <a:pt x="21325" y="44842"/>
                      <a:pt x="22093" y="45134"/>
                      <a:pt x="22862" y="45134"/>
                    </a:cubicBezTo>
                    <a:cubicBezTo>
                      <a:pt x="23631" y="45134"/>
                      <a:pt x="24402" y="44842"/>
                      <a:pt x="24992" y="44259"/>
                    </a:cubicBezTo>
                    <a:lnTo>
                      <a:pt x="44554" y="24697"/>
                    </a:lnTo>
                    <a:cubicBezTo>
                      <a:pt x="45721" y="23518"/>
                      <a:pt x="45721" y="21613"/>
                      <a:pt x="44554" y="20446"/>
                    </a:cubicBezTo>
                    <a:lnTo>
                      <a:pt x="36684" y="12576"/>
                    </a:lnTo>
                    <a:cubicBezTo>
                      <a:pt x="36279" y="12171"/>
                      <a:pt x="36362" y="11481"/>
                      <a:pt x="36850" y="11171"/>
                    </a:cubicBezTo>
                    <a:cubicBezTo>
                      <a:pt x="37565" y="10719"/>
                      <a:pt x="38327" y="10362"/>
                      <a:pt x="39124" y="10052"/>
                    </a:cubicBezTo>
                    <a:cubicBezTo>
                      <a:pt x="39613" y="9874"/>
                      <a:pt x="40053" y="9552"/>
                      <a:pt x="40410" y="9100"/>
                    </a:cubicBezTo>
                    <a:cubicBezTo>
                      <a:pt x="41172" y="8111"/>
                      <a:pt x="41220" y="6778"/>
                      <a:pt x="40518" y="5742"/>
                    </a:cubicBezTo>
                    <a:cubicBezTo>
                      <a:pt x="39931" y="4872"/>
                      <a:pt x="39013" y="4437"/>
                      <a:pt x="38094" y="4437"/>
                    </a:cubicBezTo>
                    <a:cubicBezTo>
                      <a:pt x="37352" y="4437"/>
                      <a:pt x="36610" y="4721"/>
                      <a:pt x="36041" y="5290"/>
                    </a:cubicBezTo>
                    <a:cubicBezTo>
                      <a:pt x="35731" y="5599"/>
                      <a:pt x="35505" y="5956"/>
                      <a:pt x="35362" y="6337"/>
                    </a:cubicBezTo>
                    <a:cubicBezTo>
                      <a:pt x="35076" y="7135"/>
                      <a:pt x="34719" y="7885"/>
                      <a:pt x="34267" y="8588"/>
                    </a:cubicBezTo>
                    <a:cubicBezTo>
                      <a:pt x="34091" y="8872"/>
                      <a:pt x="33796" y="9021"/>
                      <a:pt x="33498" y="9021"/>
                    </a:cubicBezTo>
                    <a:cubicBezTo>
                      <a:pt x="33271" y="9021"/>
                      <a:pt x="33042" y="8934"/>
                      <a:pt x="32862" y="8754"/>
                    </a:cubicBezTo>
                    <a:lnTo>
                      <a:pt x="24992" y="884"/>
                    </a:lnTo>
                    <a:cubicBezTo>
                      <a:pt x="24402" y="295"/>
                      <a:pt x="23631" y="0"/>
                      <a:pt x="22862" y="0"/>
                    </a:cubicBez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1565;p47"/>
              <p:cNvSpPr/>
              <p:nvPr/>
            </p:nvSpPr>
            <p:spPr>
              <a:xfrm>
                <a:off x="3887041" y="3641743"/>
                <a:ext cx="287338" cy="287026"/>
              </a:xfrm>
              <a:custGeom>
                <a:avLst/>
                <a:gdLst/>
                <a:ahLst/>
                <a:cxnLst/>
                <a:rect l="l" t="t" r="r" b="b"/>
                <a:pathLst>
                  <a:path w="11955" h="11942" extrusionOk="0">
                    <a:moveTo>
                      <a:pt x="5978" y="0"/>
                    </a:moveTo>
                    <a:cubicBezTo>
                      <a:pt x="2680" y="0"/>
                      <a:pt x="1" y="2667"/>
                      <a:pt x="1" y="5977"/>
                    </a:cubicBezTo>
                    <a:cubicBezTo>
                      <a:pt x="1" y="9275"/>
                      <a:pt x="2680" y="11942"/>
                      <a:pt x="5978" y="11942"/>
                    </a:cubicBezTo>
                    <a:cubicBezTo>
                      <a:pt x="9276" y="11942"/>
                      <a:pt x="11955" y="9275"/>
                      <a:pt x="11955" y="5977"/>
                    </a:cubicBezTo>
                    <a:cubicBezTo>
                      <a:pt x="11955" y="2667"/>
                      <a:pt x="9276" y="0"/>
                      <a:pt x="5978" y="0"/>
                    </a:cubicBez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" name="Google Shape;1255;p32"/>
          <p:cNvGrpSpPr/>
          <p:nvPr/>
        </p:nvGrpSpPr>
        <p:grpSpPr>
          <a:xfrm>
            <a:off x="7377571" y="3852331"/>
            <a:ext cx="226189" cy="184495"/>
            <a:chOff x="5016448" y="1830771"/>
            <a:chExt cx="267206" cy="253025"/>
          </a:xfrm>
          <a:solidFill>
            <a:schemeClr val="bg1"/>
          </a:solidFill>
        </p:grpSpPr>
        <p:sp>
          <p:nvSpPr>
            <p:cNvPr id="108" name="Google Shape;1256;p32"/>
            <p:cNvSpPr/>
            <p:nvPr/>
          </p:nvSpPr>
          <p:spPr>
            <a:xfrm>
              <a:off x="5016448" y="1830771"/>
              <a:ext cx="267206" cy="253025"/>
            </a:xfrm>
            <a:custGeom>
              <a:avLst/>
              <a:gdLst/>
              <a:ahLst/>
              <a:cxnLst/>
              <a:rect l="l" t="t" r="r" b="b"/>
              <a:pathLst>
                <a:path w="14980" h="14185" extrusionOk="0">
                  <a:moveTo>
                    <a:pt x="558" y="1"/>
                  </a:moveTo>
                  <a:cubicBezTo>
                    <a:pt x="259" y="1"/>
                    <a:pt x="1" y="80"/>
                    <a:pt x="1" y="478"/>
                  </a:cubicBezTo>
                  <a:lnTo>
                    <a:pt x="1" y="13488"/>
                  </a:lnTo>
                  <a:cubicBezTo>
                    <a:pt x="1" y="13866"/>
                    <a:pt x="319" y="14184"/>
                    <a:pt x="697" y="14184"/>
                  </a:cubicBezTo>
                  <a:lnTo>
                    <a:pt x="14502" y="14184"/>
                  </a:lnTo>
                  <a:cubicBezTo>
                    <a:pt x="14900" y="14184"/>
                    <a:pt x="14980" y="13945"/>
                    <a:pt x="14980" y="13627"/>
                  </a:cubicBezTo>
                  <a:cubicBezTo>
                    <a:pt x="14980" y="13309"/>
                    <a:pt x="14900" y="13070"/>
                    <a:pt x="14502" y="13070"/>
                  </a:cubicBezTo>
                  <a:lnTo>
                    <a:pt x="1831" y="13070"/>
                  </a:lnTo>
                  <a:cubicBezTo>
                    <a:pt x="1433" y="13070"/>
                    <a:pt x="1135" y="12752"/>
                    <a:pt x="1135" y="12354"/>
                  </a:cubicBezTo>
                  <a:lnTo>
                    <a:pt x="1135" y="478"/>
                  </a:lnTo>
                  <a:cubicBezTo>
                    <a:pt x="1135" y="80"/>
                    <a:pt x="876" y="1"/>
                    <a:pt x="5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257;p32"/>
            <p:cNvSpPr/>
            <p:nvPr/>
          </p:nvSpPr>
          <p:spPr>
            <a:xfrm>
              <a:off x="5056548" y="1856012"/>
              <a:ext cx="208556" cy="176020"/>
            </a:xfrm>
            <a:custGeom>
              <a:avLst/>
              <a:gdLst/>
              <a:ahLst/>
              <a:cxnLst/>
              <a:rect l="l" t="t" r="r" b="b"/>
              <a:pathLst>
                <a:path w="11692" h="9868" extrusionOk="0">
                  <a:moveTo>
                    <a:pt x="11142" y="1"/>
                  </a:moveTo>
                  <a:cubicBezTo>
                    <a:pt x="11110" y="1"/>
                    <a:pt x="11076" y="6"/>
                    <a:pt x="11041" y="18"/>
                  </a:cubicBezTo>
                  <a:lnTo>
                    <a:pt x="8236" y="1072"/>
                  </a:lnTo>
                  <a:cubicBezTo>
                    <a:pt x="8057" y="1152"/>
                    <a:pt x="8037" y="1291"/>
                    <a:pt x="8196" y="1390"/>
                  </a:cubicBezTo>
                  <a:lnTo>
                    <a:pt x="8713" y="1729"/>
                  </a:lnTo>
                  <a:cubicBezTo>
                    <a:pt x="8873" y="1828"/>
                    <a:pt x="8932" y="2047"/>
                    <a:pt x="8813" y="2206"/>
                  </a:cubicBezTo>
                  <a:lnTo>
                    <a:pt x="6684" y="5429"/>
                  </a:lnTo>
                  <a:cubicBezTo>
                    <a:pt x="6607" y="5552"/>
                    <a:pt x="6447" y="5627"/>
                    <a:pt x="6295" y="5627"/>
                  </a:cubicBezTo>
                  <a:cubicBezTo>
                    <a:pt x="6251" y="5627"/>
                    <a:pt x="6208" y="5621"/>
                    <a:pt x="6167" y="5608"/>
                  </a:cubicBezTo>
                  <a:lnTo>
                    <a:pt x="2865" y="4354"/>
                  </a:lnTo>
                  <a:cubicBezTo>
                    <a:pt x="2816" y="4333"/>
                    <a:pt x="2761" y="4323"/>
                    <a:pt x="2705" y="4323"/>
                  </a:cubicBezTo>
                  <a:cubicBezTo>
                    <a:pt x="2555" y="4323"/>
                    <a:pt x="2395" y="4392"/>
                    <a:pt x="2308" y="4494"/>
                  </a:cubicBezTo>
                  <a:lnTo>
                    <a:pt x="219" y="7020"/>
                  </a:lnTo>
                  <a:cubicBezTo>
                    <a:pt x="100" y="7159"/>
                    <a:pt x="0" y="7438"/>
                    <a:pt x="0" y="7637"/>
                  </a:cubicBezTo>
                  <a:lnTo>
                    <a:pt x="0" y="9686"/>
                  </a:lnTo>
                  <a:cubicBezTo>
                    <a:pt x="0" y="9805"/>
                    <a:pt x="37" y="9868"/>
                    <a:pt x="91" y="9868"/>
                  </a:cubicBezTo>
                  <a:cubicBezTo>
                    <a:pt x="128" y="9868"/>
                    <a:pt x="172" y="9840"/>
                    <a:pt x="219" y="9785"/>
                  </a:cubicBezTo>
                  <a:lnTo>
                    <a:pt x="2905" y="6662"/>
                  </a:lnTo>
                  <a:cubicBezTo>
                    <a:pt x="2989" y="6550"/>
                    <a:pt x="3141" y="6488"/>
                    <a:pt x="3286" y="6488"/>
                  </a:cubicBezTo>
                  <a:cubicBezTo>
                    <a:pt x="3348" y="6488"/>
                    <a:pt x="3408" y="6499"/>
                    <a:pt x="3462" y="6523"/>
                  </a:cubicBezTo>
                  <a:lnTo>
                    <a:pt x="6784" y="7776"/>
                  </a:lnTo>
                  <a:cubicBezTo>
                    <a:pt x="6832" y="7797"/>
                    <a:pt x="6884" y="7807"/>
                    <a:pt x="6937" y="7807"/>
                  </a:cubicBezTo>
                  <a:cubicBezTo>
                    <a:pt x="7081" y="7807"/>
                    <a:pt x="7228" y="7733"/>
                    <a:pt x="7301" y="7617"/>
                  </a:cubicBezTo>
                  <a:lnTo>
                    <a:pt x="10305" y="3121"/>
                  </a:lnTo>
                  <a:cubicBezTo>
                    <a:pt x="10368" y="3020"/>
                    <a:pt x="10479" y="2967"/>
                    <a:pt x="10592" y="2967"/>
                  </a:cubicBezTo>
                  <a:cubicBezTo>
                    <a:pt x="10658" y="2967"/>
                    <a:pt x="10724" y="2985"/>
                    <a:pt x="10782" y="3022"/>
                  </a:cubicBezTo>
                  <a:lnTo>
                    <a:pt x="11419" y="3419"/>
                  </a:lnTo>
                  <a:cubicBezTo>
                    <a:pt x="11465" y="3448"/>
                    <a:pt x="11508" y="3462"/>
                    <a:pt x="11546" y="3462"/>
                  </a:cubicBezTo>
                  <a:cubicBezTo>
                    <a:pt x="11636" y="3462"/>
                    <a:pt x="11692" y="3381"/>
                    <a:pt x="11678" y="3240"/>
                  </a:cubicBezTo>
                  <a:lnTo>
                    <a:pt x="11399" y="256"/>
                  </a:lnTo>
                  <a:cubicBezTo>
                    <a:pt x="11383" y="96"/>
                    <a:pt x="11277" y="1"/>
                    <a:pt x="111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oogle Shape;63;p15">
            <a:extLst>
              <a:ext uri="{FF2B5EF4-FFF2-40B4-BE49-F238E27FC236}">
                <a16:creationId xmlns:a16="http://schemas.microsoft.com/office/drawing/2014/main" id="{1608A4B0-AB93-6D0B-E9E4-7123E16C7A19}"/>
              </a:ext>
            </a:extLst>
          </p:cNvPr>
          <p:cNvGrpSpPr/>
          <p:nvPr/>
        </p:nvGrpSpPr>
        <p:grpSpPr>
          <a:xfrm>
            <a:off x="137191" y="1581423"/>
            <a:ext cx="3621370" cy="2728189"/>
            <a:chOff x="272699" y="603900"/>
            <a:chExt cx="4809643" cy="4128117"/>
          </a:xfrm>
        </p:grpSpPr>
        <p:sp>
          <p:nvSpPr>
            <p:cNvPr id="3" name="Google Shape;64;p15">
              <a:extLst>
                <a:ext uri="{FF2B5EF4-FFF2-40B4-BE49-F238E27FC236}">
                  <a16:creationId xmlns:a16="http://schemas.microsoft.com/office/drawing/2014/main" id="{3EA1C525-8028-2016-0B30-FBC25BB92CC2}"/>
                </a:ext>
              </a:extLst>
            </p:cNvPr>
            <p:cNvSpPr/>
            <p:nvPr/>
          </p:nvSpPr>
          <p:spPr>
            <a:xfrm>
              <a:off x="4750042" y="2029297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1" y="0"/>
                  </a:moveTo>
                  <a:cubicBezTo>
                    <a:pt x="192" y="161"/>
                    <a:pt x="113" y="358"/>
                    <a:pt x="52" y="530"/>
                  </a:cubicBezTo>
                  <a:cubicBezTo>
                    <a:pt x="1" y="686"/>
                    <a:pt x="1" y="877"/>
                    <a:pt x="118" y="995"/>
                  </a:cubicBezTo>
                  <a:cubicBezTo>
                    <a:pt x="161" y="1039"/>
                    <a:pt x="220" y="1069"/>
                    <a:pt x="281" y="1069"/>
                  </a:cubicBezTo>
                  <a:cubicBezTo>
                    <a:pt x="283" y="1069"/>
                    <a:pt x="284" y="1069"/>
                    <a:pt x="286" y="1069"/>
                  </a:cubicBezTo>
                  <a:cubicBezTo>
                    <a:pt x="414" y="1066"/>
                    <a:pt x="502" y="933"/>
                    <a:pt x="520" y="807"/>
                  </a:cubicBezTo>
                  <a:cubicBezTo>
                    <a:pt x="549" y="613"/>
                    <a:pt x="468" y="423"/>
                    <a:pt x="387" y="244"/>
                  </a:cubicBezTo>
                  <a:cubicBezTo>
                    <a:pt x="352" y="163"/>
                    <a:pt x="320" y="71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65;p15">
              <a:extLst>
                <a:ext uri="{FF2B5EF4-FFF2-40B4-BE49-F238E27FC236}">
                  <a16:creationId xmlns:a16="http://schemas.microsoft.com/office/drawing/2014/main" id="{B022962C-2616-9827-882E-B0FA46D348D5}"/>
                </a:ext>
              </a:extLst>
            </p:cNvPr>
            <p:cNvSpPr/>
            <p:nvPr/>
          </p:nvSpPr>
          <p:spPr>
            <a:xfrm>
              <a:off x="4374118" y="2030309"/>
              <a:ext cx="46399" cy="90268"/>
            </a:xfrm>
            <a:custGeom>
              <a:avLst/>
              <a:gdLst/>
              <a:ahLst/>
              <a:cxnLst/>
              <a:rect l="l" t="t" r="r" b="b"/>
              <a:pathLst>
                <a:path w="550" h="1070" extrusionOk="0">
                  <a:moveTo>
                    <a:pt x="272" y="1"/>
                  </a:moveTo>
                  <a:cubicBezTo>
                    <a:pt x="192" y="161"/>
                    <a:pt x="114" y="358"/>
                    <a:pt x="52" y="530"/>
                  </a:cubicBezTo>
                  <a:cubicBezTo>
                    <a:pt x="1" y="686"/>
                    <a:pt x="3" y="877"/>
                    <a:pt x="118" y="995"/>
                  </a:cubicBezTo>
                  <a:cubicBezTo>
                    <a:pt x="161" y="1039"/>
                    <a:pt x="220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4" y="1066"/>
                    <a:pt x="502" y="933"/>
                    <a:pt x="520" y="807"/>
                  </a:cubicBezTo>
                  <a:cubicBezTo>
                    <a:pt x="549" y="614"/>
                    <a:pt x="468" y="422"/>
                    <a:pt x="389" y="244"/>
                  </a:cubicBezTo>
                  <a:cubicBezTo>
                    <a:pt x="353" y="163"/>
                    <a:pt x="321" y="71"/>
                    <a:pt x="272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66;p15">
              <a:extLst>
                <a:ext uri="{FF2B5EF4-FFF2-40B4-BE49-F238E27FC236}">
                  <a16:creationId xmlns:a16="http://schemas.microsoft.com/office/drawing/2014/main" id="{68F56930-B92F-C65F-FE17-269B4E0C0D95}"/>
                </a:ext>
              </a:extLst>
            </p:cNvPr>
            <p:cNvSpPr/>
            <p:nvPr/>
          </p:nvSpPr>
          <p:spPr>
            <a:xfrm>
              <a:off x="4561658" y="2029297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2" y="0"/>
                  </a:moveTo>
                  <a:cubicBezTo>
                    <a:pt x="192" y="161"/>
                    <a:pt x="113" y="358"/>
                    <a:pt x="52" y="530"/>
                  </a:cubicBezTo>
                  <a:cubicBezTo>
                    <a:pt x="1" y="686"/>
                    <a:pt x="2" y="877"/>
                    <a:pt x="117" y="995"/>
                  </a:cubicBezTo>
                  <a:cubicBezTo>
                    <a:pt x="160" y="1039"/>
                    <a:pt x="219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3" y="1066"/>
                    <a:pt x="501" y="933"/>
                    <a:pt x="520" y="807"/>
                  </a:cubicBezTo>
                  <a:cubicBezTo>
                    <a:pt x="548" y="613"/>
                    <a:pt x="467" y="423"/>
                    <a:pt x="388" y="244"/>
                  </a:cubicBezTo>
                  <a:cubicBezTo>
                    <a:pt x="352" y="163"/>
                    <a:pt x="321" y="71"/>
                    <a:pt x="272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67;p15">
              <a:extLst>
                <a:ext uri="{FF2B5EF4-FFF2-40B4-BE49-F238E27FC236}">
                  <a16:creationId xmlns:a16="http://schemas.microsoft.com/office/drawing/2014/main" id="{E3931623-E14F-7684-5FEA-8E0817987FEA}"/>
                </a:ext>
              </a:extLst>
            </p:cNvPr>
            <p:cNvSpPr/>
            <p:nvPr/>
          </p:nvSpPr>
          <p:spPr>
            <a:xfrm>
              <a:off x="4664075" y="2172967"/>
              <a:ext cx="46315" cy="90184"/>
            </a:xfrm>
            <a:custGeom>
              <a:avLst/>
              <a:gdLst/>
              <a:ahLst/>
              <a:cxnLst/>
              <a:rect l="l" t="t" r="r" b="b"/>
              <a:pathLst>
                <a:path w="549" h="1069" extrusionOk="0">
                  <a:moveTo>
                    <a:pt x="271" y="0"/>
                  </a:moveTo>
                  <a:cubicBezTo>
                    <a:pt x="192" y="161"/>
                    <a:pt x="113" y="357"/>
                    <a:pt x="52" y="529"/>
                  </a:cubicBezTo>
                  <a:cubicBezTo>
                    <a:pt x="1" y="686"/>
                    <a:pt x="1" y="877"/>
                    <a:pt x="117" y="995"/>
                  </a:cubicBezTo>
                  <a:cubicBezTo>
                    <a:pt x="160" y="1039"/>
                    <a:pt x="219" y="1069"/>
                    <a:pt x="281" y="1069"/>
                  </a:cubicBezTo>
                  <a:cubicBezTo>
                    <a:pt x="283" y="1069"/>
                    <a:pt x="284" y="1069"/>
                    <a:pt x="286" y="1069"/>
                  </a:cubicBezTo>
                  <a:cubicBezTo>
                    <a:pt x="414" y="1065"/>
                    <a:pt x="502" y="933"/>
                    <a:pt x="520" y="807"/>
                  </a:cubicBezTo>
                  <a:cubicBezTo>
                    <a:pt x="548" y="613"/>
                    <a:pt x="467" y="423"/>
                    <a:pt x="387" y="244"/>
                  </a:cubicBezTo>
                  <a:cubicBezTo>
                    <a:pt x="352" y="163"/>
                    <a:pt x="320" y="71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68;p15">
              <a:extLst>
                <a:ext uri="{FF2B5EF4-FFF2-40B4-BE49-F238E27FC236}">
                  <a16:creationId xmlns:a16="http://schemas.microsoft.com/office/drawing/2014/main" id="{268B6EB4-A696-E6B1-539D-B2D56BD8F9E7}"/>
                </a:ext>
              </a:extLst>
            </p:cNvPr>
            <p:cNvSpPr/>
            <p:nvPr/>
          </p:nvSpPr>
          <p:spPr>
            <a:xfrm>
              <a:off x="4380361" y="2321361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1" y="0"/>
                  </a:moveTo>
                  <a:cubicBezTo>
                    <a:pt x="191" y="160"/>
                    <a:pt x="113" y="357"/>
                    <a:pt x="52" y="530"/>
                  </a:cubicBezTo>
                  <a:cubicBezTo>
                    <a:pt x="0" y="686"/>
                    <a:pt x="2" y="877"/>
                    <a:pt x="117" y="994"/>
                  </a:cubicBezTo>
                  <a:cubicBezTo>
                    <a:pt x="161" y="1038"/>
                    <a:pt x="220" y="1069"/>
                    <a:pt x="281" y="1069"/>
                  </a:cubicBezTo>
                  <a:cubicBezTo>
                    <a:pt x="282" y="1069"/>
                    <a:pt x="284" y="1069"/>
                    <a:pt x="286" y="1069"/>
                  </a:cubicBezTo>
                  <a:cubicBezTo>
                    <a:pt x="413" y="1065"/>
                    <a:pt x="501" y="933"/>
                    <a:pt x="520" y="807"/>
                  </a:cubicBezTo>
                  <a:cubicBezTo>
                    <a:pt x="549" y="613"/>
                    <a:pt x="467" y="422"/>
                    <a:pt x="387" y="243"/>
                  </a:cubicBezTo>
                  <a:cubicBezTo>
                    <a:pt x="351" y="163"/>
                    <a:pt x="320" y="71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69;p15">
              <a:extLst>
                <a:ext uri="{FF2B5EF4-FFF2-40B4-BE49-F238E27FC236}">
                  <a16:creationId xmlns:a16="http://schemas.microsoft.com/office/drawing/2014/main" id="{492BC0AE-1C01-395F-6C69-D2036BA4AB56}"/>
                </a:ext>
              </a:extLst>
            </p:cNvPr>
            <p:cNvSpPr/>
            <p:nvPr/>
          </p:nvSpPr>
          <p:spPr>
            <a:xfrm>
              <a:off x="4276594" y="2169339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2" y="0"/>
                  </a:moveTo>
                  <a:cubicBezTo>
                    <a:pt x="192" y="161"/>
                    <a:pt x="113" y="357"/>
                    <a:pt x="52" y="529"/>
                  </a:cubicBezTo>
                  <a:cubicBezTo>
                    <a:pt x="1" y="686"/>
                    <a:pt x="2" y="877"/>
                    <a:pt x="117" y="995"/>
                  </a:cubicBezTo>
                  <a:cubicBezTo>
                    <a:pt x="160" y="1038"/>
                    <a:pt x="219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3" y="1066"/>
                    <a:pt x="501" y="933"/>
                    <a:pt x="520" y="807"/>
                  </a:cubicBezTo>
                  <a:cubicBezTo>
                    <a:pt x="548" y="613"/>
                    <a:pt x="467" y="422"/>
                    <a:pt x="388" y="244"/>
                  </a:cubicBezTo>
                  <a:cubicBezTo>
                    <a:pt x="352" y="163"/>
                    <a:pt x="320" y="71"/>
                    <a:pt x="272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0;p15">
              <a:extLst>
                <a:ext uri="{FF2B5EF4-FFF2-40B4-BE49-F238E27FC236}">
                  <a16:creationId xmlns:a16="http://schemas.microsoft.com/office/drawing/2014/main" id="{D9639D72-3D75-F612-464E-688653D0B72C}"/>
                </a:ext>
              </a:extLst>
            </p:cNvPr>
            <p:cNvSpPr/>
            <p:nvPr/>
          </p:nvSpPr>
          <p:spPr>
            <a:xfrm>
              <a:off x="4473751" y="2173051"/>
              <a:ext cx="46231" cy="90268"/>
            </a:xfrm>
            <a:custGeom>
              <a:avLst/>
              <a:gdLst/>
              <a:ahLst/>
              <a:cxnLst/>
              <a:rect l="l" t="t" r="r" b="b"/>
              <a:pathLst>
                <a:path w="548" h="1070" extrusionOk="0">
                  <a:moveTo>
                    <a:pt x="271" y="1"/>
                  </a:moveTo>
                  <a:cubicBezTo>
                    <a:pt x="192" y="162"/>
                    <a:pt x="113" y="358"/>
                    <a:pt x="52" y="530"/>
                  </a:cubicBezTo>
                  <a:cubicBezTo>
                    <a:pt x="0" y="686"/>
                    <a:pt x="1" y="877"/>
                    <a:pt x="117" y="995"/>
                  </a:cubicBezTo>
                  <a:cubicBezTo>
                    <a:pt x="160" y="1039"/>
                    <a:pt x="219" y="1070"/>
                    <a:pt x="281" y="1070"/>
                  </a:cubicBezTo>
                  <a:cubicBezTo>
                    <a:pt x="283" y="1070"/>
                    <a:pt x="284" y="1070"/>
                    <a:pt x="286" y="1070"/>
                  </a:cubicBezTo>
                  <a:cubicBezTo>
                    <a:pt x="413" y="1066"/>
                    <a:pt x="502" y="933"/>
                    <a:pt x="520" y="808"/>
                  </a:cubicBezTo>
                  <a:cubicBezTo>
                    <a:pt x="548" y="614"/>
                    <a:pt x="467" y="423"/>
                    <a:pt x="387" y="244"/>
                  </a:cubicBezTo>
                  <a:cubicBezTo>
                    <a:pt x="351" y="163"/>
                    <a:pt x="320" y="72"/>
                    <a:pt x="271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71;p15">
              <a:extLst>
                <a:ext uri="{FF2B5EF4-FFF2-40B4-BE49-F238E27FC236}">
                  <a16:creationId xmlns:a16="http://schemas.microsoft.com/office/drawing/2014/main" id="{EB5171D1-4DB1-29A9-0E8D-C1FBDD88E36F}"/>
                </a:ext>
              </a:extLst>
            </p:cNvPr>
            <p:cNvSpPr/>
            <p:nvPr/>
          </p:nvSpPr>
          <p:spPr>
            <a:xfrm>
              <a:off x="4581230" y="2317227"/>
              <a:ext cx="46231" cy="90184"/>
            </a:xfrm>
            <a:custGeom>
              <a:avLst/>
              <a:gdLst/>
              <a:ahLst/>
              <a:cxnLst/>
              <a:rect l="l" t="t" r="r" b="b"/>
              <a:pathLst>
                <a:path w="548" h="1069" extrusionOk="0">
                  <a:moveTo>
                    <a:pt x="271" y="1"/>
                  </a:moveTo>
                  <a:cubicBezTo>
                    <a:pt x="192" y="160"/>
                    <a:pt x="113" y="357"/>
                    <a:pt x="52" y="529"/>
                  </a:cubicBezTo>
                  <a:cubicBezTo>
                    <a:pt x="0" y="685"/>
                    <a:pt x="1" y="876"/>
                    <a:pt x="116" y="994"/>
                  </a:cubicBezTo>
                  <a:cubicBezTo>
                    <a:pt x="159" y="1038"/>
                    <a:pt x="217" y="1069"/>
                    <a:pt x="278" y="1069"/>
                  </a:cubicBezTo>
                  <a:cubicBezTo>
                    <a:pt x="281" y="1069"/>
                    <a:pt x="283" y="1069"/>
                    <a:pt x="286" y="1068"/>
                  </a:cubicBezTo>
                  <a:cubicBezTo>
                    <a:pt x="413" y="1065"/>
                    <a:pt x="501" y="933"/>
                    <a:pt x="520" y="807"/>
                  </a:cubicBezTo>
                  <a:cubicBezTo>
                    <a:pt x="548" y="614"/>
                    <a:pt x="467" y="422"/>
                    <a:pt x="387" y="243"/>
                  </a:cubicBezTo>
                  <a:cubicBezTo>
                    <a:pt x="351" y="163"/>
                    <a:pt x="320" y="70"/>
                    <a:pt x="271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72;p15">
              <a:extLst>
                <a:ext uri="{FF2B5EF4-FFF2-40B4-BE49-F238E27FC236}">
                  <a16:creationId xmlns:a16="http://schemas.microsoft.com/office/drawing/2014/main" id="{81BA385D-2B99-857E-ABE3-6D0D26D9574F}"/>
                </a:ext>
              </a:extLst>
            </p:cNvPr>
            <p:cNvSpPr/>
            <p:nvPr/>
          </p:nvSpPr>
          <p:spPr>
            <a:xfrm>
              <a:off x="4485309" y="2462247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1" y="1"/>
                  </a:moveTo>
                  <a:cubicBezTo>
                    <a:pt x="192" y="161"/>
                    <a:pt x="113" y="357"/>
                    <a:pt x="52" y="529"/>
                  </a:cubicBezTo>
                  <a:cubicBezTo>
                    <a:pt x="0" y="686"/>
                    <a:pt x="1" y="877"/>
                    <a:pt x="117" y="994"/>
                  </a:cubicBezTo>
                  <a:cubicBezTo>
                    <a:pt x="161" y="1039"/>
                    <a:pt x="220" y="1070"/>
                    <a:pt x="281" y="1070"/>
                  </a:cubicBezTo>
                  <a:cubicBezTo>
                    <a:pt x="283" y="1070"/>
                    <a:pt x="284" y="1070"/>
                    <a:pt x="286" y="1069"/>
                  </a:cubicBezTo>
                  <a:cubicBezTo>
                    <a:pt x="413" y="1065"/>
                    <a:pt x="502" y="933"/>
                    <a:pt x="520" y="808"/>
                  </a:cubicBezTo>
                  <a:cubicBezTo>
                    <a:pt x="549" y="614"/>
                    <a:pt x="468" y="422"/>
                    <a:pt x="387" y="244"/>
                  </a:cubicBezTo>
                  <a:cubicBezTo>
                    <a:pt x="351" y="163"/>
                    <a:pt x="320" y="71"/>
                    <a:pt x="271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73;p15">
              <a:extLst>
                <a:ext uri="{FF2B5EF4-FFF2-40B4-BE49-F238E27FC236}">
                  <a16:creationId xmlns:a16="http://schemas.microsoft.com/office/drawing/2014/main" id="{C9381FAA-E1DA-7074-10CC-8E95116DA147}"/>
                </a:ext>
              </a:extLst>
            </p:cNvPr>
            <p:cNvSpPr/>
            <p:nvPr/>
          </p:nvSpPr>
          <p:spPr>
            <a:xfrm>
              <a:off x="4192989" y="2029297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2" y="0"/>
                  </a:moveTo>
                  <a:cubicBezTo>
                    <a:pt x="192" y="161"/>
                    <a:pt x="113" y="358"/>
                    <a:pt x="52" y="530"/>
                  </a:cubicBezTo>
                  <a:cubicBezTo>
                    <a:pt x="0" y="686"/>
                    <a:pt x="2" y="877"/>
                    <a:pt x="117" y="995"/>
                  </a:cubicBezTo>
                  <a:cubicBezTo>
                    <a:pt x="160" y="1039"/>
                    <a:pt x="219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3" y="1066"/>
                    <a:pt x="501" y="933"/>
                    <a:pt x="520" y="807"/>
                  </a:cubicBezTo>
                  <a:cubicBezTo>
                    <a:pt x="548" y="613"/>
                    <a:pt x="467" y="423"/>
                    <a:pt x="388" y="244"/>
                  </a:cubicBezTo>
                  <a:cubicBezTo>
                    <a:pt x="352" y="163"/>
                    <a:pt x="320" y="71"/>
                    <a:pt x="272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74;p15">
              <a:extLst>
                <a:ext uri="{FF2B5EF4-FFF2-40B4-BE49-F238E27FC236}">
                  <a16:creationId xmlns:a16="http://schemas.microsoft.com/office/drawing/2014/main" id="{80402BE8-A1F5-C258-15C3-C9F7F3BBC3DA}"/>
                </a:ext>
              </a:extLst>
            </p:cNvPr>
            <p:cNvSpPr/>
            <p:nvPr/>
          </p:nvSpPr>
          <p:spPr>
            <a:xfrm>
              <a:off x="4685419" y="2446471"/>
              <a:ext cx="46315" cy="90184"/>
            </a:xfrm>
            <a:custGeom>
              <a:avLst/>
              <a:gdLst/>
              <a:ahLst/>
              <a:cxnLst/>
              <a:rect l="l" t="t" r="r" b="b"/>
              <a:pathLst>
                <a:path w="549" h="1069" extrusionOk="0">
                  <a:moveTo>
                    <a:pt x="271" y="0"/>
                  </a:moveTo>
                  <a:cubicBezTo>
                    <a:pt x="192" y="160"/>
                    <a:pt x="113" y="356"/>
                    <a:pt x="52" y="528"/>
                  </a:cubicBezTo>
                  <a:cubicBezTo>
                    <a:pt x="1" y="685"/>
                    <a:pt x="2" y="877"/>
                    <a:pt x="117" y="994"/>
                  </a:cubicBezTo>
                  <a:cubicBezTo>
                    <a:pt x="160" y="1038"/>
                    <a:pt x="219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3" y="1064"/>
                    <a:pt x="502" y="933"/>
                    <a:pt x="520" y="807"/>
                  </a:cubicBezTo>
                  <a:cubicBezTo>
                    <a:pt x="548" y="613"/>
                    <a:pt x="467" y="422"/>
                    <a:pt x="388" y="243"/>
                  </a:cubicBezTo>
                  <a:cubicBezTo>
                    <a:pt x="352" y="162"/>
                    <a:pt x="320" y="70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5;p15">
              <a:extLst>
                <a:ext uri="{FF2B5EF4-FFF2-40B4-BE49-F238E27FC236}">
                  <a16:creationId xmlns:a16="http://schemas.microsoft.com/office/drawing/2014/main" id="{C828FFA7-6818-2C66-1144-C3F2819DF4D9}"/>
                </a:ext>
              </a:extLst>
            </p:cNvPr>
            <p:cNvSpPr/>
            <p:nvPr/>
          </p:nvSpPr>
          <p:spPr>
            <a:xfrm>
              <a:off x="4275750" y="2446471"/>
              <a:ext cx="46315" cy="90184"/>
            </a:xfrm>
            <a:custGeom>
              <a:avLst/>
              <a:gdLst/>
              <a:ahLst/>
              <a:cxnLst/>
              <a:rect l="l" t="t" r="r" b="b"/>
              <a:pathLst>
                <a:path w="549" h="1069" extrusionOk="0">
                  <a:moveTo>
                    <a:pt x="271" y="0"/>
                  </a:moveTo>
                  <a:cubicBezTo>
                    <a:pt x="192" y="160"/>
                    <a:pt x="113" y="356"/>
                    <a:pt x="52" y="528"/>
                  </a:cubicBezTo>
                  <a:cubicBezTo>
                    <a:pt x="0" y="685"/>
                    <a:pt x="1" y="877"/>
                    <a:pt x="117" y="994"/>
                  </a:cubicBezTo>
                  <a:cubicBezTo>
                    <a:pt x="160" y="1038"/>
                    <a:pt x="220" y="1069"/>
                    <a:pt x="281" y="1069"/>
                  </a:cubicBezTo>
                  <a:cubicBezTo>
                    <a:pt x="283" y="1069"/>
                    <a:pt x="284" y="1069"/>
                    <a:pt x="286" y="1069"/>
                  </a:cubicBezTo>
                  <a:cubicBezTo>
                    <a:pt x="413" y="1064"/>
                    <a:pt x="502" y="933"/>
                    <a:pt x="520" y="807"/>
                  </a:cubicBezTo>
                  <a:cubicBezTo>
                    <a:pt x="549" y="613"/>
                    <a:pt x="467" y="422"/>
                    <a:pt x="387" y="243"/>
                  </a:cubicBezTo>
                  <a:cubicBezTo>
                    <a:pt x="351" y="162"/>
                    <a:pt x="320" y="70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6;p15">
              <a:extLst>
                <a:ext uri="{FF2B5EF4-FFF2-40B4-BE49-F238E27FC236}">
                  <a16:creationId xmlns:a16="http://schemas.microsoft.com/office/drawing/2014/main" id="{8A022A17-4070-9D60-1332-2C9A66DC3A61}"/>
                </a:ext>
              </a:extLst>
            </p:cNvPr>
            <p:cNvSpPr/>
            <p:nvPr/>
          </p:nvSpPr>
          <p:spPr>
            <a:xfrm>
              <a:off x="3878819" y="1491145"/>
              <a:ext cx="1140075" cy="490146"/>
            </a:xfrm>
            <a:custGeom>
              <a:avLst/>
              <a:gdLst/>
              <a:ahLst/>
              <a:cxnLst/>
              <a:rect l="l" t="t" r="r" b="b"/>
              <a:pathLst>
                <a:path w="13514" h="5810" extrusionOk="0">
                  <a:moveTo>
                    <a:pt x="6194" y="0"/>
                  </a:moveTo>
                  <a:cubicBezTo>
                    <a:pt x="5925" y="0"/>
                    <a:pt x="5661" y="33"/>
                    <a:pt x="5415" y="98"/>
                  </a:cubicBezTo>
                  <a:cubicBezTo>
                    <a:pt x="4349" y="380"/>
                    <a:pt x="3543" y="1372"/>
                    <a:pt x="3480" y="2491"/>
                  </a:cubicBezTo>
                  <a:cubicBezTo>
                    <a:pt x="3173" y="2318"/>
                    <a:pt x="2809" y="2234"/>
                    <a:pt x="2433" y="2234"/>
                  </a:cubicBezTo>
                  <a:cubicBezTo>
                    <a:pt x="1788" y="2234"/>
                    <a:pt x="1112" y="2482"/>
                    <a:pt x="649" y="2954"/>
                  </a:cubicBezTo>
                  <a:cubicBezTo>
                    <a:pt x="197" y="3413"/>
                    <a:pt x="0" y="4198"/>
                    <a:pt x="37" y="4860"/>
                  </a:cubicBezTo>
                  <a:cubicBezTo>
                    <a:pt x="66" y="5396"/>
                    <a:pt x="522" y="5809"/>
                    <a:pt x="1060" y="5809"/>
                  </a:cubicBezTo>
                  <a:lnTo>
                    <a:pt x="12275" y="5809"/>
                  </a:lnTo>
                  <a:cubicBezTo>
                    <a:pt x="12999" y="5809"/>
                    <a:pt x="13514" y="5072"/>
                    <a:pt x="13229" y="4406"/>
                  </a:cubicBezTo>
                  <a:cubicBezTo>
                    <a:pt x="13227" y="4402"/>
                    <a:pt x="13225" y="4397"/>
                    <a:pt x="13224" y="4393"/>
                  </a:cubicBezTo>
                  <a:cubicBezTo>
                    <a:pt x="13042" y="3980"/>
                    <a:pt x="12615" y="3674"/>
                    <a:pt x="12169" y="3674"/>
                  </a:cubicBezTo>
                  <a:cubicBezTo>
                    <a:pt x="12136" y="3674"/>
                    <a:pt x="12103" y="3675"/>
                    <a:pt x="12069" y="3679"/>
                  </a:cubicBezTo>
                  <a:cubicBezTo>
                    <a:pt x="12140" y="2748"/>
                    <a:pt x="11868" y="1916"/>
                    <a:pt x="11203" y="1388"/>
                  </a:cubicBezTo>
                  <a:cubicBezTo>
                    <a:pt x="10816" y="1079"/>
                    <a:pt x="10290" y="949"/>
                    <a:pt x="9764" y="949"/>
                  </a:cubicBezTo>
                  <a:cubicBezTo>
                    <a:pt x="9340" y="949"/>
                    <a:pt x="8917" y="1033"/>
                    <a:pt x="8566" y="1178"/>
                  </a:cubicBezTo>
                  <a:cubicBezTo>
                    <a:pt x="8053" y="372"/>
                    <a:pt x="7094" y="0"/>
                    <a:pt x="61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77;p15">
              <a:extLst>
                <a:ext uri="{FF2B5EF4-FFF2-40B4-BE49-F238E27FC236}">
                  <a16:creationId xmlns:a16="http://schemas.microsoft.com/office/drawing/2014/main" id="{2D884791-27B7-3178-65B1-D014FE84284A}"/>
                </a:ext>
              </a:extLst>
            </p:cNvPr>
            <p:cNvSpPr/>
            <p:nvPr/>
          </p:nvSpPr>
          <p:spPr>
            <a:xfrm>
              <a:off x="1352974" y="603900"/>
              <a:ext cx="775966" cy="333569"/>
            </a:xfrm>
            <a:custGeom>
              <a:avLst/>
              <a:gdLst/>
              <a:ahLst/>
              <a:cxnLst/>
              <a:rect l="l" t="t" r="r" b="b"/>
              <a:pathLst>
                <a:path w="9198" h="3954" extrusionOk="0">
                  <a:moveTo>
                    <a:pt x="4217" y="0"/>
                  </a:moveTo>
                  <a:cubicBezTo>
                    <a:pt x="4034" y="0"/>
                    <a:pt x="3854" y="23"/>
                    <a:pt x="3687" y="67"/>
                  </a:cubicBezTo>
                  <a:cubicBezTo>
                    <a:pt x="2961" y="258"/>
                    <a:pt x="2412" y="934"/>
                    <a:pt x="2369" y="1694"/>
                  </a:cubicBezTo>
                  <a:cubicBezTo>
                    <a:pt x="2161" y="1577"/>
                    <a:pt x="1913" y="1520"/>
                    <a:pt x="1658" y="1520"/>
                  </a:cubicBezTo>
                  <a:cubicBezTo>
                    <a:pt x="1218" y="1520"/>
                    <a:pt x="757" y="1689"/>
                    <a:pt x="442" y="2010"/>
                  </a:cubicBezTo>
                  <a:cubicBezTo>
                    <a:pt x="135" y="2323"/>
                    <a:pt x="0" y="2856"/>
                    <a:pt x="26" y="3307"/>
                  </a:cubicBezTo>
                  <a:cubicBezTo>
                    <a:pt x="46" y="3672"/>
                    <a:pt x="357" y="3954"/>
                    <a:pt x="722" y="3954"/>
                  </a:cubicBezTo>
                  <a:lnTo>
                    <a:pt x="8355" y="3954"/>
                  </a:lnTo>
                  <a:cubicBezTo>
                    <a:pt x="8848" y="3954"/>
                    <a:pt x="9198" y="3452"/>
                    <a:pt x="9004" y="2999"/>
                  </a:cubicBezTo>
                  <a:cubicBezTo>
                    <a:pt x="9003" y="2995"/>
                    <a:pt x="9002" y="2993"/>
                    <a:pt x="9001" y="2989"/>
                  </a:cubicBezTo>
                  <a:cubicBezTo>
                    <a:pt x="8877" y="2708"/>
                    <a:pt x="8586" y="2500"/>
                    <a:pt x="8281" y="2500"/>
                  </a:cubicBezTo>
                  <a:cubicBezTo>
                    <a:pt x="8259" y="2500"/>
                    <a:pt x="8237" y="2501"/>
                    <a:pt x="8215" y="2503"/>
                  </a:cubicBezTo>
                  <a:cubicBezTo>
                    <a:pt x="8264" y="1870"/>
                    <a:pt x="8078" y="1304"/>
                    <a:pt x="7625" y="944"/>
                  </a:cubicBezTo>
                  <a:cubicBezTo>
                    <a:pt x="7362" y="734"/>
                    <a:pt x="7004" y="645"/>
                    <a:pt x="6646" y="645"/>
                  </a:cubicBezTo>
                  <a:cubicBezTo>
                    <a:pt x="6358" y="645"/>
                    <a:pt x="6070" y="703"/>
                    <a:pt x="5831" y="802"/>
                  </a:cubicBezTo>
                  <a:cubicBezTo>
                    <a:pt x="5482" y="253"/>
                    <a:pt x="4829" y="0"/>
                    <a:pt x="42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78;p15">
              <a:extLst>
                <a:ext uri="{FF2B5EF4-FFF2-40B4-BE49-F238E27FC236}">
                  <a16:creationId xmlns:a16="http://schemas.microsoft.com/office/drawing/2014/main" id="{CF5975EA-1DC5-6622-E022-0AADBBCB224F}"/>
                </a:ext>
              </a:extLst>
            </p:cNvPr>
            <p:cNvSpPr/>
            <p:nvPr/>
          </p:nvSpPr>
          <p:spPr>
            <a:xfrm>
              <a:off x="272699" y="1029089"/>
              <a:ext cx="4708946" cy="3372307"/>
            </a:xfrm>
            <a:custGeom>
              <a:avLst/>
              <a:gdLst/>
              <a:ahLst/>
              <a:cxnLst/>
              <a:rect l="l" t="t" r="r" b="b"/>
              <a:pathLst>
                <a:path w="55818" h="39974" extrusionOk="0">
                  <a:moveTo>
                    <a:pt x="29007" y="1"/>
                  </a:moveTo>
                  <a:cubicBezTo>
                    <a:pt x="27019" y="1"/>
                    <a:pt x="24959" y="1124"/>
                    <a:pt x="23805" y="2733"/>
                  </a:cubicBezTo>
                  <a:cubicBezTo>
                    <a:pt x="22730" y="1558"/>
                    <a:pt x="21133" y="917"/>
                    <a:pt x="19545" y="917"/>
                  </a:cubicBezTo>
                  <a:cubicBezTo>
                    <a:pt x="18756" y="917"/>
                    <a:pt x="17970" y="1076"/>
                    <a:pt x="17251" y="1405"/>
                  </a:cubicBezTo>
                  <a:cubicBezTo>
                    <a:pt x="15084" y="2398"/>
                    <a:pt x="13638" y="4929"/>
                    <a:pt x="13920" y="7296"/>
                  </a:cubicBezTo>
                  <a:cubicBezTo>
                    <a:pt x="13480" y="7175"/>
                    <a:pt x="13026" y="7116"/>
                    <a:pt x="12571" y="7116"/>
                  </a:cubicBezTo>
                  <a:cubicBezTo>
                    <a:pt x="11284" y="7116"/>
                    <a:pt x="9994" y="7587"/>
                    <a:pt x="9037" y="8450"/>
                  </a:cubicBezTo>
                  <a:cubicBezTo>
                    <a:pt x="7741" y="9618"/>
                    <a:pt x="7096" y="11467"/>
                    <a:pt x="7385" y="13187"/>
                  </a:cubicBezTo>
                  <a:cubicBezTo>
                    <a:pt x="5832" y="13626"/>
                    <a:pt x="4459" y="14907"/>
                    <a:pt x="3961" y="16443"/>
                  </a:cubicBezTo>
                  <a:cubicBezTo>
                    <a:pt x="3461" y="17978"/>
                    <a:pt x="3777" y="19753"/>
                    <a:pt x="4775" y="21023"/>
                  </a:cubicBezTo>
                  <a:cubicBezTo>
                    <a:pt x="4279" y="21243"/>
                    <a:pt x="3728" y="21499"/>
                    <a:pt x="3321" y="21858"/>
                  </a:cubicBezTo>
                  <a:cubicBezTo>
                    <a:pt x="2744" y="22368"/>
                    <a:pt x="2407" y="23114"/>
                    <a:pt x="2292" y="23875"/>
                  </a:cubicBezTo>
                  <a:cubicBezTo>
                    <a:pt x="2176" y="24637"/>
                    <a:pt x="2268" y="25417"/>
                    <a:pt x="2442" y="26168"/>
                  </a:cubicBezTo>
                  <a:cubicBezTo>
                    <a:pt x="978" y="27336"/>
                    <a:pt x="1" y="29239"/>
                    <a:pt x="376" y="31075"/>
                  </a:cubicBezTo>
                  <a:cubicBezTo>
                    <a:pt x="739" y="32854"/>
                    <a:pt x="2389" y="34348"/>
                    <a:pt x="4193" y="34348"/>
                  </a:cubicBezTo>
                  <a:cubicBezTo>
                    <a:pt x="4250" y="34348"/>
                    <a:pt x="4308" y="34346"/>
                    <a:pt x="4366" y="34343"/>
                  </a:cubicBezTo>
                  <a:lnTo>
                    <a:pt x="4366" y="34343"/>
                  </a:lnTo>
                  <a:cubicBezTo>
                    <a:pt x="4216" y="35093"/>
                    <a:pt x="4175" y="35894"/>
                    <a:pt x="4422" y="36617"/>
                  </a:cubicBezTo>
                  <a:cubicBezTo>
                    <a:pt x="4637" y="37247"/>
                    <a:pt x="5128" y="37762"/>
                    <a:pt x="5710" y="38086"/>
                  </a:cubicBezTo>
                  <a:cubicBezTo>
                    <a:pt x="6293" y="38411"/>
                    <a:pt x="6961" y="38557"/>
                    <a:pt x="7626" y="38596"/>
                  </a:cubicBezTo>
                  <a:cubicBezTo>
                    <a:pt x="7726" y="38602"/>
                    <a:pt x="7827" y="38606"/>
                    <a:pt x="7929" y="38606"/>
                  </a:cubicBezTo>
                  <a:cubicBezTo>
                    <a:pt x="8707" y="38606"/>
                    <a:pt x="9510" y="38417"/>
                    <a:pt x="10036" y="37857"/>
                  </a:cubicBezTo>
                  <a:cubicBezTo>
                    <a:pt x="10541" y="38798"/>
                    <a:pt x="11794" y="39465"/>
                    <a:pt x="12837" y="39701"/>
                  </a:cubicBezTo>
                  <a:cubicBezTo>
                    <a:pt x="13612" y="39876"/>
                    <a:pt x="14394" y="39974"/>
                    <a:pt x="15172" y="39974"/>
                  </a:cubicBezTo>
                  <a:cubicBezTo>
                    <a:pt x="16077" y="39974"/>
                    <a:pt x="16977" y="39842"/>
                    <a:pt x="17853" y="39550"/>
                  </a:cubicBezTo>
                  <a:cubicBezTo>
                    <a:pt x="19484" y="39007"/>
                    <a:pt x="20942" y="37692"/>
                    <a:pt x="21574" y="36093"/>
                  </a:cubicBezTo>
                  <a:cubicBezTo>
                    <a:pt x="22208" y="36592"/>
                    <a:pt x="22893" y="36919"/>
                    <a:pt x="23692" y="37025"/>
                  </a:cubicBezTo>
                  <a:cubicBezTo>
                    <a:pt x="23938" y="37057"/>
                    <a:pt x="24188" y="37076"/>
                    <a:pt x="24437" y="37076"/>
                  </a:cubicBezTo>
                  <a:cubicBezTo>
                    <a:pt x="24853" y="37076"/>
                    <a:pt x="25267" y="37023"/>
                    <a:pt x="25661" y="36888"/>
                  </a:cubicBezTo>
                  <a:cubicBezTo>
                    <a:pt x="26464" y="36615"/>
                    <a:pt x="27143" y="35997"/>
                    <a:pt x="27492" y="35223"/>
                  </a:cubicBezTo>
                  <a:cubicBezTo>
                    <a:pt x="27862" y="35819"/>
                    <a:pt x="28514" y="36290"/>
                    <a:pt x="29171" y="36537"/>
                  </a:cubicBezTo>
                  <a:cubicBezTo>
                    <a:pt x="29701" y="36736"/>
                    <a:pt x="30268" y="36855"/>
                    <a:pt x="30833" y="36855"/>
                  </a:cubicBezTo>
                  <a:cubicBezTo>
                    <a:pt x="31118" y="36855"/>
                    <a:pt x="31402" y="36824"/>
                    <a:pt x="31681" y="36758"/>
                  </a:cubicBezTo>
                  <a:cubicBezTo>
                    <a:pt x="32510" y="36562"/>
                    <a:pt x="33277" y="36026"/>
                    <a:pt x="33646" y="35257"/>
                  </a:cubicBezTo>
                  <a:cubicBezTo>
                    <a:pt x="33945" y="35869"/>
                    <a:pt x="34438" y="36344"/>
                    <a:pt x="34966" y="36774"/>
                  </a:cubicBezTo>
                  <a:cubicBezTo>
                    <a:pt x="36221" y="37797"/>
                    <a:pt x="37917" y="38106"/>
                    <a:pt x="39535" y="38128"/>
                  </a:cubicBezTo>
                  <a:cubicBezTo>
                    <a:pt x="39600" y="38129"/>
                    <a:pt x="39665" y="38130"/>
                    <a:pt x="39730" y="38130"/>
                  </a:cubicBezTo>
                  <a:cubicBezTo>
                    <a:pt x="40708" y="38130"/>
                    <a:pt x="41694" y="38027"/>
                    <a:pt x="42613" y="37698"/>
                  </a:cubicBezTo>
                  <a:cubicBezTo>
                    <a:pt x="43594" y="37347"/>
                    <a:pt x="44499" y="36719"/>
                    <a:pt x="45047" y="35833"/>
                  </a:cubicBezTo>
                  <a:cubicBezTo>
                    <a:pt x="45502" y="36748"/>
                    <a:pt x="46649" y="37184"/>
                    <a:pt x="47668" y="37238"/>
                  </a:cubicBezTo>
                  <a:cubicBezTo>
                    <a:pt x="47740" y="37242"/>
                    <a:pt x="47813" y="37244"/>
                    <a:pt x="47885" y="37244"/>
                  </a:cubicBezTo>
                  <a:cubicBezTo>
                    <a:pt x="48832" y="37244"/>
                    <a:pt x="49776" y="36913"/>
                    <a:pt x="50522" y="36328"/>
                  </a:cubicBezTo>
                  <a:cubicBezTo>
                    <a:pt x="50935" y="36004"/>
                    <a:pt x="51291" y="35602"/>
                    <a:pt x="51530" y="35134"/>
                  </a:cubicBezTo>
                  <a:cubicBezTo>
                    <a:pt x="51783" y="34637"/>
                    <a:pt x="51898" y="34070"/>
                    <a:pt x="51859" y="33512"/>
                  </a:cubicBezTo>
                  <a:lnTo>
                    <a:pt x="51859" y="33512"/>
                  </a:lnTo>
                  <a:cubicBezTo>
                    <a:pt x="52016" y="33537"/>
                    <a:pt x="52174" y="33549"/>
                    <a:pt x="52332" y="33549"/>
                  </a:cubicBezTo>
                  <a:cubicBezTo>
                    <a:pt x="53283" y="33549"/>
                    <a:pt x="54209" y="33106"/>
                    <a:pt x="54828" y="32365"/>
                  </a:cubicBezTo>
                  <a:cubicBezTo>
                    <a:pt x="55548" y="31502"/>
                    <a:pt x="55818" y="30301"/>
                    <a:pt x="55612" y="29197"/>
                  </a:cubicBezTo>
                  <a:cubicBezTo>
                    <a:pt x="55406" y="28092"/>
                    <a:pt x="54634" y="26956"/>
                    <a:pt x="53665" y="26378"/>
                  </a:cubicBezTo>
                  <a:cubicBezTo>
                    <a:pt x="54532" y="25616"/>
                    <a:pt x="54885" y="24049"/>
                    <a:pt x="54588" y="22935"/>
                  </a:cubicBezTo>
                  <a:cubicBezTo>
                    <a:pt x="54291" y="21820"/>
                    <a:pt x="53483" y="20958"/>
                    <a:pt x="52531" y="20410"/>
                  </a:cubicBezTo>
                  <a:cubicBezTo>
                    <a:pt x="53602" y="19414"/>
                    <a:pt x="53795" y="17747"/>
                    <a:pt x="53427" y="16333"/>
                  </a:cubicBezTo>
                  <a:cubicBezTo>
                    <a:pt x="53191" y="15427"/>
                    <a:pt x="52738" y="14553"/>
                    <a:pt x="52015" y="13956"/>
                  </a:cubicBezTo>
                  <a:cubicBezTo>
                    <a:pt x="51437" y="13479"/>
                    <a:pt x="50579" y="13055"/>
                    <a:pt x="49803" y="13055"/>
                  </a:cubicBezTo>
                  <a:cubicBezTo>
                    <a:pt x="49611" y="13055"/>
                    <a:pt x="49423" y="13081"/>
                    <a:pt x="49246" y="13139"/>
                  </a:cubicBezTo>
                  <a:cubicBezTo>
                    <a:pt x="49627" y="11477"/>
                    <a:pt x="49109" y="9636"/>
                    <a:pt x="47915" y="8417"/>
                  </a:cubicBezTo>
                  <a:cubicBezTo>
                    <a:pt x="46970" y="7452"/>
                    <a:pt x="45464" y="6941"/>
                    <a:pt x="44049" y="6941"/>
                  </a:cubicBezTo>
                  <a:cubicBezTo>
                    <a:pt x="43677" y="6941"/>
                    <a:pt x="43310" y="6976"/>
                    <a:pt x="42963" y="7048"/>
                  </a:cubicBezTo>
                  <a:cubicBezTo>
                    <a:pt x="43089" y="5055"/>
                    <a:pt x="41872" y="3044"/>
                    <a:pt x="40047" y="2232"/>
                  </a:cubicBezTo>
                  <a:cubicBezTo>
                    <a:pt x="39488" y="1983"/>
                    <a:pt x="38878" y="1867"/>
                    <a:pt x="38261" y="1867"/>
                  </a:cubicBezTo>
                  <a:cubicBezTo>
                    <a:pt x="36864" y="1867"/>
                    <a:pt x="35430" y="2461"/>
                    <a:pt x="34461" y="3451"/>
                  </a:cubicBezTo>
                  <a:cubicBezTo>
                    <a:pt x="33527" y="1546"/>
                    <a:pt x="31548" y="195"/>
                    <a:pt x="29434" y="19"/>
                  </a:cubicBezTo>
                  <a:cubicBezTo>
                    <a:pt x="29293" y="7"/>
                    <a:pt x="29150" y="1"/>
                    <a:pt x="290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79;p15">
              <a:extLst>
                <a:ext uri="{FF2B5EF4-FFF2-40B4-BE49-F238E27FC236}">
                  <a16:creationId xmlns:a16="http://schemas.microsoft.com/office/drawing/2014/main" id="{33678E81-1622-17C5-56FA-F0DF0418CAD6}"/>
                </a:ext>
              </a:extLst>
            </p:cNvPr>
            <p:cNvSpPr/>
            <p:nvPr/>
          </p:nvSpPr>
          <p:spPr>
            <a:xfrm>
              <a:off x="981522" y="1846060"/>
              <a:ext cx="3007101" cy="2885957"/>
            </a:xfrm>
            <a:custGeom>
              <a:avLst/>
              <a:gdLst/>
              <a:ahLst/>
              <a:cxnLst/>
              <a:rect l="l" t="t" r="r" b="b"/>
              <a:pathLst>
                <a:path w="35645" h="34209" extrusionOk="0">
                  <a:moveTo>
                    <a:pt x="20904" y="0"/>
                  </a:moveTo>
                  <a:cubicBezTo>
                    <a:pt x="20118" y="0"/>
                    <a:pt x="19335" y="71"/>
                    <a:pt x="18564" y="233"/>
                  </a:cubicBezTo>
                  <a:cubicBezTo>
                    <a:pt x="16390" y="692"/>
                    <a:pt x="14318" y="1955"/>
                    <a:pt x="13274" y="3892"/>
                  </a:cubicBezTo>
                  <a:cubicBezTo>
                    <a:pt x="13212" y="3732"/>
                    <a:pt x="13151" y="3572"/>
                    <a:pt x="13089" y="3411"/>
                  </a:cubicBezTo>
                  <a:cubicBezTo>
                    <a:pt x="12900" y="3611"/>
                    <a:pt x="12909" y="3916"/>
                    <a:pt x="12876" y="4188"/>
                  </a:cubicBezTo>
                  <a:cubicBezTo>
                    <a:pt x="12813" y="4698"/>
                    <a:pt x="12546" y="5182"/>
                    <a:pt x="12147" y="5514"/>
                  </a:cubicBezTo>
                  <a:cubicBezTo>
                    <a:pt x="12282" y="5471"/>
                    <a:pt x="12416" y="5428"/>
                    <a:pt x="12551" y="5385"/>
                  </a:cubicBezTo>
                  <a:lnTo>
                    <a:pt x="12551" y="5385"/>
                  </a:lnTo>
                  <a:cubicBezTo>
                    <a:pt x="12232" y="6376"/>
                    <a:pt x="12100" y="7892"/>
                    <a:pt x="12244" y="8923"/>
                  </a:cubicBezTo>
                  <a:cubicBezTo>
                    <a:pt x="12575" y="11282"/>
                    <a:pt x="14702" y="13211"/>
                    <a:pt x="15063" y="15566"/>
                  </a:cubicBezTo>
                  <a:cubicBezTo>
                    <a:pt x="15247" y="16757"/>
                    <a:pt x="14859" y="18463"/>
                    <a:pt x="14252" y="19509"/>
                  </a:cubicBezTo>
                  <a:cubicBezTo>
                    <a:pt x="13753" y="20370"/>
                    <a:pt x="13058" y="21124"/>
                    <a:pt x="12129" y="21663"/>
                  </a:cubicBezTo>
                  <a:cubicBezTo>
                    <a:pt x="10993" y="22319"/>
                    <a:pt x="10152" y="22920"/>
                    <a:pt x="9191" y="23455"/>
                  </a:cubicBezTo>
                  <a:cubicBezTo>
                    <a:pt x="8203" y="24004"/>
                    <a:pt x="7735" y="24143"/>
                    <a:pt x="6883" y="24535"/>
                  </a:cubicBezTo>
                  <a:cubicBezTo>
                    <a:pt x="6149" y="24872"/>
                    <a:pt x="5359" y="25077"/>
                    <a:pt x="4619" y="25401"/>
                  </a:cubicBezTo>
                  <a:cubicBezTo>
                    <a:pt x="1851" y="26611"/>
                    <a:pt x="0" y="29611"/>
                    <a:pt x="181" y="32592"/>
                  </a:cubicBezTo>
                  <a:cubicBezTo>
                    <a:pt x="2384" y="33666"/>
                    <a:pt x="4995" y="34209"/>
                    <a:pt x="7596" y="34209"/>
                  </a:cubicBezTo>
                  <a:cubicBezTo>
                    <a:pt x="9893" y="34209"/>
                    <a:pt x="12181" y="33785"/>
                    <a:pt x="14171" y="32930"/>
                  </a:cubicBezTo>
                  <a:cubicBezTo>
                    <a:pt x="15944" y="32169"/>
                    <a:pt x="17618" y="31077"/>
                    <a:pt x="19533" y="30815"/>
                  </a:cubicBezTo>
                  <a:cubicBezTo>
                    <a:pt x="19866" y="30769"/>
                    <a:pt x="20201" y="30750"/>
                    <a:pt x="20537" y="30750"/>
                  </a:cubicBezTo>
                  <a:cubicBezTo>
                    <a:pt x="21408" y="30750"/>
                    <a:pt x="22283" y="30881"/>
                    <a:pt x="23145" y="31026"/>
                  </a:cubicBezTo>
                  <a:cubicBezTo>
                    <a:pt x="26036" y="31512"/>
                    <a:pt x="28987" y="32152"/>
                    <a:pt x="31891" y="32152"/>
                  </a:cubicBezTo>
                  <a:cubicBezTo>
                    <a:pt x="33154" y="32152"/>
                    <a:pt x="34408" y="32031"/>
                    <a:pt x="35644" y="31724"/>
                  </a:cubicBezTo>
                  <a:cubicBezTo>
                    <a:pt x="35446" y="30466"/>
                    <a:pt x="34919" y="29046"/>
                    <a:pt x="34013" y="28140"/>
                  </a:cubicBezTo>
                  <a:cubicBezTo>
                    <a:pt x="32748" y="26874"/>
                    <a:pt x="30899" y="26420"/>
                    <a:pt x="29209" y="25804"/>
                  </a:cubicBezTo>
                  <a:cubicBezTo>
                    <a:pt x="27611" y="25221"/>
                    <a:pt x="26084" y="24450"/>
                    <a:pt x="24671" y="23511"/>
                  </a:cubicBezTo>
                  <a:cubicBezTo>
                    <a:pt x="23953" y="23034"/>
                    <a:pt x="23038" y="22396"/>
                    <a:pt x="23330" y="21593"/>
                  </a:cubicBezTo>
                  <a:cubicBezTo>
                    <a:pt x="23585" y="20894"/>
                    <a:pt x="23840" y="20197"/>
                    <a:pt x="24094" y="19498"/>
                  </a:cubicBezTo>
                  <a:cubicBezTo>
                    <a:pt x="24124" y="19418"/>
                    <a:pt x="24201" y="19279"/>
                    <a:pt x="24286" y="19264"/>
                  </a:cubicBezTo>
                  <a:cubicBezTo>
                    <a:pt x="25235" y="19482"/>
                    <a:pt x="26208" y="19607"/>
                    <a:pt x="27184" y="19634"/>
                  </a:cubicBezTo>
                  <a:cubicBezTo>
                    <a:pt x="27245" y="19636"/>
                    <a:pt x="27307" y="19637"/>
                    <a:pt x="27368" y="19637"/>
                  </a:cubicBezTo>
                  <a:cubicBezTo>
                    <a:pt x="27566" y="19637"/>
                    <a:pt x="27765" y="19624"/>
                    <a:pt x="27954" y="19568"/>
                  </a:cubicBezTo>
                  <a:cubicBezTo>
                    <a:pt x="28658" y="19363"/>
                    <a:pt x="29087" y="18662"/>
                    <a:pt x="28890" y="17965"/>
                  </a:cubicBezTo>
                  <a:cubicBezTo>
                    <a:pt x="28797" y="17637"/>
                    <a:pt x="28588" y="17297"/>
                    <a:pt x="28716" y="16980"/>
                  </a:cubicBezTo>
                  <a:cubicBezTo>
                    <a:pt x="28778" y="16824"/>
                    <a:pt x="28912" y="16709"/>
                    <a:pt x="29014" y="16574"/>
                  </a:cubicBezTo>
                  <a:cubicBezTo>
                    <a:pt x="29114" y="16438"/>
                    <a:pt x="29180" y="16248"/>
                    <a:pt x="29090" y="16106"/>
                  </a:cubicBezTo>
                  <a:cubicBezTo>
                    <a:pt x="29039" y="16026"/>
                    <a:pt x="28945" y="15974"/>
                    <a:pt x="28910" y="15887"/>
                  </a:cubicBezTo>
                  <a:cubicBezTo>
                    <a:pt x="28826" y="15673"/>
                    <a:pt x="29124" y="15512"/>
                    <a:pt x="29210" y="15299"/>
                  </a:cubicBezTo>
                  <a:cubicBezTo>
                    <a:pt x="29358" y="14929"/>
                    <a:pt x="28834" y="14472"/>
                    <a:pt x="28933" y="14086"/>
                  </a:cubicBezTo>
                  <a:cubicBezTo>
                    <a:pt x="29373" y="14072"/>
                    <a:pt x="29808" y="13922"/>
                    <a:pt x="30163" y="13666"/>
                  </a:cubicBezTo>
                  <a:cubicBezTo>
                    <a:pt x="30247" y="13604"/>
                    <a:pt x="30332" y="13531"/>
                    <a:pt x="30359" y="13431"/>
                  </a:cubicBezTo>
                  <a:cubicBezTo>
                    <a:pt x="30397" y="13292"/>
                    <a:pt x="30314" y="13151"/>
                    <a:pt x="30235" y="13030"/>
                  </a:cubicBezTo>
                  <a:cubicBezTo>
                    <a:pt x="29757" y="12301"/>
                    <a:pt x="29278" y="11571"/>
                    <a:pt x="28800" y="10842"/>
                  </a:cubicBezTo>
                  <a:cubicBezTo>
                    <a:pt x="28668" y="10640"/>
                    <a:pt x="28533" y="10434"/>
                    <a:pt x="28464" y="10204"/>
                  </a:cubicBezTo>
                  <a:cubicBezTo>
                    <a:pt x="28394" y="9974"/>
                    <a:pt x="28396" y="9711"/>
                    <a:pt x="28525" y="9508"/>
                  </a:cubicBezTo>
                  <a:cubicBezTo>
                    <a:pt x="28599" y="9392"/>
                    <a:pt x="28710" y="9301"/>
                    <a:pt x="28764" y="9176"/>
                  </a:cubicBezTo>
                  <a:cubicBezTo>
                    <a:pt x="28828" y="9027"/>
                    <a:pt x="28802" y="8858"/>
                    <a:pt x="28776" y="8699"/>
                  </a:cubicBezTo>
                  <a:cubicBezTo>
                    <a:pt x="28576" y="7502"/>
                    <a:pt x="28375" y="6305"/>
                    <a:pt x="28175" y="5109"/>
                  </a:cubicBezTo>
                  <a:cubicBezTo>
                    <a:pt x="28810" y="4903"/>
                    <a:pt x="29199" y="4082"/>
                    <a:pt x="29215" y="3423"/>
                  </a:cubicBezTo>
                  <a:cubicBezTo>
                    <a:pt x="29232" y="2764"/>
                    <a:pt x="28933" y="2131"/>
                    <a:pt x="28542" y="1596"/>
                  </a:cubicBezTo>
                  <a:cubicBezTo>
                    <a:pt x="28151" y="1061"/>
                    <a:pt x="27665" y="600"/>
                    <a:pt x="27238" y="94"/>
                  </a:cubicBezTo>
                  <a:cubicBezTo>
                    <a:pt x="27127" y="468"/>
                    <a:pt x="26727" y="700"/>
                    <a:pt x="26334" y="744"/>
                  </a:cubicBezTo>
                  <a:cubicBezTo>
                    <a:pt x="26271" y="751"/>
                    <a:pt x="26208" y="754"/>
                    <a:pt x="26146" y="754"/>
                  </a:cubicBezTo>
                  <a:cubicBezTo>
                    <a:pt x="25816" y="754"/>
                    <a:pt x="25488" y="667"/>
                    <a:pt x="25167" y="585"/>
                  </a:cubicBezTo>
                  <a:cubicBezTo>
                    <a:pt x="23775" y="236"/>
                    <a:pt x="22335" y="0"/>
                    <a:pt x="2090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80;p15">
              <a:extLst>
                <a:ext uri="{FF2B5EF4-FFF2-40B4-BE49-F238E27FC236}">
                  <a16:creationId xmlns:a16="http://schemas.microsoft.com/office/drawing/2014/main" id="{01E6EE4A-8687-6539-FD12-3C84CDA983C7}"/>
                </a:ext>
              </a:extLst>
            </p:cNvPr>
            <p:cNvSpPr/>
            <p:nvPr/>
          </p:nvSpPr>
          <p:spPr>
            <a:xfrm>
              <a:off x="329223" y="2601446"/>
              <a:ext cx="621499" cy="65465"/>
            </a:xfrm>
            <a:custGeom>
              <a:avLst/>
              <a:gdLst/>
              <a:ahLst/>
              <a:cxnLst/>
              <a:rect l="l" t="t" r="r" b="b"/>
              <a:pathLst>
                <a:path w="7367" h="776" fill="none" extrusionOk="0">
                  <a:moveTo>
                    <a:pt x="1" y="0"/>
                  </a:moveTo>
                  <a:cubicBezTo>
                    <a:pt x="737" y="0"/>
                    <a:pt x="737" y="775"/>
                    <a:pt x="1473" y="775"/>
                  </a:cubicBezTo>
                  <a:cubicBezTo>
                    <a:pt x="2210" y="775"/>
                    <a:pt x="2210" y="0"/>
                    <a:pt x="2946" y="0"/>
                  </a:cubicBezTo>
                  <a:cubicBezTo>
                    <a:pt x="3683" y="0"/>
                    <a:pt x="3683" y="775"/>
                    <a:pt x="4420" y="775"/>
                  </a:cubicBezTo>
                  <a:cubicBezTo>
                    <a:pt x="5156" y="775"/>
                    <a:pt x="5156" y="0"/>
                    <a:pt x="5893" y="0"/>
                  </a:cubicBezTo>
                  <a:cubicBezTo>
                    <a:pt x="6629" y="0"/>
                    <a:pt x="6629" y="775"/>
                    <a:pt x="7366" y="775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81;p15">
              <a:extLst>
                <a:ext uri="{FF2B5EF4-FFF2-40B4-BE49-F238E27FC236}">
                  <a16:creationId xmlns:a16="http://schemas.microsoft.com/office/drawing/2014/main" id="{789E0D00-76D7-D638-809B-AAFAE8EDAF06}"/>
                </a:ext>
              </a:extLst>
            </p:cNvPr>
            <p:cNvSpPr/>
            <p:nvPr/>
          </p:nvSpPr>
          <p:spPr>
            <a:xfrm>
              <a:off x="969036" y="4066494"/>
              <a:ext cx="621583" cy="65634"/>
            </a:xfrm>
            <a:custGeom>
              <a:avLst/>
              <a:gdLst/>
              <a:ahLst/>
              <a:cxnLst/>
              <a:rect l="l" t="t" r="r" b="b"/>
              <a:pathLst>
                <a:path w="7368" h="778" fill="none" extrusionOk="0">
                  <a:moveTo>
                    <a:pt x="1" y="1"/>
                  </a:moveTo>
                  <a:cubicBezTo>
                    <a:pt x="738" y="1"/>
                    <a:pt x="738" y="777"/>
                    <a:pt x="1474" y="777"/>
                  </a:cubicBezTo>
                  <a:cubicBezTo>
                    <a:pt x="2211" y="777"/>
                    <a:pt x="2211" y="1"/>
                    <a:pt x="2947" y="1"/>
                  </a:cubicBezTo>
                  <a:cubicBezTo>
                    <a:pt x="3684" y="1"/>
                    <a:pt x="3684" y="777"/>
                    <a:pt x="4420" y="777"/>
                  </a:cubicBezTo>
                  <a:cubicBezTo>
                    <a:pt x="5156" y="777"/>
                    <a:pt x="5156" y="1"/>
                    <a:pt x="5893" y="1"/>
                  </a:cubicBezTo>
                  <a:cubicBezTo>
                    <a:pt x="6630" y="1"/>
                    <a:pt x="6630" y="777"/>
                    <a:pt x="7367" y="777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82;p15">
              <a:extLst>
                <a:ext uri="{FF2B5EF4-FFF2-40B4-BE49-F238E27FC236}">
                  <a16:creationId xmlns:a16="http://schemas.microsoft.com/office/drawing/2014/main" id="{5ACB2358-284E-A97B-88CB-0645A637D972}"/>
                </a:ext>
              </a:extLst>
            </p:cNvPr>
            <p:cNvSpPr/>
            <p:nvPr/>
          </p:nvSpPr>
          <p:spPr>
            <a:xfrm>
              <a:off x="4460844" y="3546733"/>
              <a:ext cx="621499" cy="65634"/>
            </a:xfrm>
            <a:custGeom>
              <a:avLst/>
              <a:gdLst/>
              <a:ahLst/>
              <a:cxnLst/>
              <a:rect l="l" t="t" r="r" b="b"/>
              <a:pathLst>
                <a:path w="7367" h="778" fill="none" extrusionOk="0">
                  <a:moveTo>
                    <a:pt x="1" y="1"/>
                  </a:moveTo>
                  <a:cubicBezTo>
                    <a:pt x="737" y="1"/>
                    <a:pt x="737" y="777"/>
                    <a:pt x="1473" y="777"/>
                  </a:cubicBezTo>
                  <a:cubicBezTo>
                    <a:pt x="2210" y="777"/>
                    <a:pt x="2210" y="1"/>
                    <a:pt x="2946" y="1"/>
                  </a:cubicBezTo>
                  <a:cubicBezTo>
                    <a:pt x="3683" y="1"/>
                    <a:pt x="3683" y="777"/>
                    <a:pt x="4420" y="777"/>
                  </a:cubicBezTo>
                  <a:cubicBezTo>
                    <a:pt x="5156" y="777"/>
                    <a:pt x="5156" y="1"/>
                    <a:pt x="5893" y="1"/>
                  </a:cubicBezTo>
                  <a:cubicBezTo>
                    <a:pt x="6629" y="1"/>
                    <a:pt x="6629" y="777"/>
                    <a:pt x="7366" y="777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83;p15">
              <a:extLst>
                <a:ext uri="{FF2B5EF4-FFF2-40B4-BE49-F238E27FC236}">
                  <a16:creationId xmlns:a16="http://schemas.microsoft.com/office/drawing/2014/main" id="{A1D83D07-7A05-CC2F-0340-CAE5598CC7B1}"/>
                </a:ext>
              </a:extLst>
            </p:cNvPr>
            <p:cNvSpPr/>
            <p:nvPr/>
          </p:nvSpPr>
          <p:spPr>
            <a:xfrm>
              <a:off x="3715745" y="762333"/>
              <a:ext cx="621414" cy="65550"/>
            </a:xfrm>
            <a:custGeom>
              <a:avLst/>
              <a:gdLst/>
              <a:ahLst/>
              <a:cxnLst/>
              <a:rect l="l" t="t" r="r" b="b"/>
              <a:pathLst>
                <a:path w="7366" h="777" fill="none" extrusionOk="0">
                  <a:moveTo>
                    <a:pt x="0" y="1"/>
                  </a:moveTo>
                  <a:cubicBezTo>
                    <a:pt x="736" y="1"/>
                    <a:pt x="736" y="777"/>
                    <a:pt x="1472" y="777"/>
                  </a:cubicBezTo>
                  <a:cubicBezTo>
                    <a:pt x="2209" y="777"/>
                    <a:pt x="2209" y="1"/>
                    <a:pt x="2945" y="1"/>
                  </a:cubicBezTo>
                  <a:cubicBezTo>
                    <a:pt x="3682" y="1"/>
                    <a:pt x="3682" y="777"/>
                    <a:pt x="4419" y="777"/>
                  </a:cubicBezTo>
                  <a:cubicBezTo>
                    <a:pt x="5156" y="777"/>
                    <a:pt x="5156" y="1"/>
                    <a:pt x="5892" y="1"/>
                  </a:cubicBezTo>
                  <a:cubicBezTo>
                    <a:pt x="6629" y="1"/>
                    <a:pt x="6629" y="777"/>
                    <a:pt x="7366" y="777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84;p15">
              <a:extLst>
                <a:ext uri="{FF2B5EF4-FFF2-40B4-BE49-F238E27FC236}">
                  <a16:creationId xmlns:a16="http://schemas.microsoft.com/office/drawing/2014/main" id="{F74DE437-11B3-1716-B9F8-0270D10DA963}"/>
                </a:ext>
              </a:extLst>
            </p:cNvPr>
            <p:cNvSpPr/>
            <p:nvPr/>
          </p:nvSpPr>
          <p:spPr>
            <a:xfrm>
              <a:off x="3756492" y="2334437"/>
              <a:ext cx="684096" cy="595937"/>
            </a:xfrm>
            <a:custGeom>
              <a:avLst/>
              <a:gdLst/>
              <a:ahLst/>
              <a:cxnLst/>
              <a:rect l="l" t="t" r="r" b="b"/>
              <a:pathLst>
                <a:path w="8109" h="7064" extrusionOk="0">
                  <a:moveTo>
                    <a:pt x="2279" y="1"/>
                  </a:moveTo>
                  <a:cubicBezTo>
                    <a:pt x="1230" y="1"/>
                    <a:pt x="381" y="818"/>
                    <a:pt x="381" y="1825"/>
                  </a:cubicBezTo>
                  <a:cubicBezTo>
                    <a:pt x="381" y="1825"/>
                    <a:pt x="1" y="4345"/>
                    <a:pt x="4176" y="7064"/>
                  </a:cubicBezTo>
                  <a:cubicBezTo>
                    <a:pt x="8109" y="4503"/>
                    <a:pt x="8000" y="2165"/>
                    <a:pt x="7974" y="1855"/>
                  </a:cubicBezTo>
                  <a:cubicBezTo>
                    <a:pt x="7974" y="1845"/>
                    <a:pt x="7976" y="1835"/>
                    <a:pt x="7976" y="1825"/>
                  </a:cubicBezTo>
                  <a:cubicBezTo>
                    <a:pt x="7976" y="818"/>
                    <a:pt x="7125" y="1"/>
                    <a:pt x="6077" y="1"/>
                  </a:cubicBezTo>
                  <a:cubicBezTo>
                    <a:pt x="5028" y="1"/>
                    <a:pt x="4178" y="818"/>
                    <a:pt x="4178" y="1825"/>
                  </a:cubicBezTo>
                  <a:cubicBezTo>
                    <a:pt x="4178" y="818"/>
                    <a:pt x="3328" y="1"/>
                    <a:pt x="22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85;p15">
              <a:extLst>
                <a:ext uri="{FF2B5EF4-FFF2-40B4-BE49-F238E27FC236}">
                  <a16:creationId xmlns:a16="http://schemas.microsoft.com/office/drawing/2014/main" id="{C55840EB-B236-9920-233B-16578AE21BD4}"/>
                </a:ext>
              </a:extLst>
            </p:cNvPr>
            <p:cNvSpPr/>
            <p:nvPr/>
          </p:nvSpPr>
          <p:spPr>
            <a:xfrm>
              <a:off x="3973560" y="2516999"/>
              <a:ext cx="264730" cy="264730"/>
            </a:xfrm>
            <a:custGeom>
              <a:avLst/>
              <a:gdLst/>
              <a:ahLst/>
              <a:cxnLst/>
              <a:rect l="l" t="t" r="r" b="b"/>
              <a:pathLst>
                <a:path w="3138" h="3138" extrusionOk="0">
                  <a:moveTo>
                    <a:pt x="1149" y="1"/>
                  </a:moveTo>
                  <a:lnTo>
                    <a:pt x="1149" y="1149"/>
                  </a:lnTo>
                  <a:lnTo>
                    <a:pt x="1" y="1149"/>
                  </a:lnTo>
                  <a:lnTo>
                    <a:pt x="1" y="1989"/>
                  </a:lnTo>
                  <a:lnTo>
                    <a:pt x="1149" y="1989"/>
                  </a:lnTo>
                  <a:lnTo>
                    <a:pt x="1149" y="3138"/>
                  </a:lnTo>
                  <a:lnTo>
                    <a:pt x="1989" y="3138"/>
                  </a:lnTo>
                  <a:lnTo>
                    <a:pt x="1989" y="1989"/>
                  </a:lnTo>
                  <a:lnTo>
                    <a:pt x="3138" y="1989"/>
                  </a:lnTo>
                  <a:lnTo>
                    <a:pt x="3138" y="1149"/>
                  </a:lnTo>
                  <a:lnTo>
                    <a:pt x="1989" y="1149"/>
                  </a:lnTo>
                  <a:lnTo>
                    <a:pt x="19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86;p15">
              <a:extLst>
                <a:ext uri="{FF2B5EF4-FFF2-40B4-BE49-F238E27FC236}">
                  <a16:creationId xmlns:a16="http://schemas.microsoft.com/office/drawing/2014/main" id="{97A3818E-3470-5BD1-FC1C-E9F330D97539}"/>
                </a:ext>
              </a:extLst>
            </p:cNvPr>
            <p:cNvSpPr/>
            <p:nvPr/>
          </p:nvSpPr>
          <p:spPr>
            <a:xfrm>
              <a:off x="1648669" y="1738413"/>
              <a:ext cx="55004" cy="107309"/>
            </a:xfrm>
            <a:custGeom>
              <a:avLst/>
              <a:gdLst/>
              <a:ahLst/>
              <a:cxnLst/>
              <a:rect l="l" t="t" r="r" b="b"/>
              <a:pathLst>
                <a:path w="652" h="1272" extrusionOk="0">
                  <a:moveTo>
                    <a:pt x="321" y="0"/>
                  </a:moveTo>
                  <a:cubicBezTo>
                    <a:pt x="227" y="191"/>
                    <a:pt x="134" y="425"/>
                    <a:pt x="61" y="629"/>
                  </a:cubicBezTo>
                  <a:cubicBezTo>
                    <a:pt x="0" y="816"/>
                    <a:pt x="1" y="1043"/>
                    <a:pt x="138" y="1183"/>
                  </a:cubicBezTo>
                  <a:cubicBezTo>
                    <a:pt x="190" y="1235"/>
                    <a:pt x="261" y="1272"/>
                    <a:pt x="335" y="1272"/>
                  </a:cubicBezTo>
                  <a:cubicBezTo>
                    <a:pt x="336" y="1272"/>
                    <a:pt x="338" y="1272"/>
                    <a:pt x="340" y="1272"/>
                  </a:cubicBezTo>
                  <a:cubicBezTo>
                    <a:pt x="491" y="1267"/>
                    <a:pt x="596" y="1109"/>
                    <a:pt x="617" y="960"/>
                  </a:cubicBezTo>
                  <a:cubicBezTo>
                    <a:pt x="652" y="730"/>
                    <a:pt x="555" y="503"/>
                    <a:pt x="460" y="289"/>
                  </a:cubicBezTo>
                  <a:cubicBezTo>
                    <a:pt x="418" y="194"/>
                    <a:pt x="380" y="84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7;p15">
              <a:extLst>
                <a:ext uri="{FF2B5EF4-FFF2-40B4-BE49-F238E27FC236}">
                  <a16:creationId xmlns:a16="http://schemas.microsoft.com/office/drawing/2014/main" id="{6E37CCB4-8B9C-248F-2A17-B862F034BD12}"/>
                </a:ext>
              </a:extLst>
            </p:cNvPr>
            <p:cNvSpPr/>
            <p:nvPr/>
          </p:nvSpPr>
          <p:spPr>
            <a:xfrm>
              <a:off x="1201711" y="1739678"/>
              <a:ext cx="55004" cy="107225"/>
            </a:xfrm>
            <a:custGeom>
              <a:avLst/>
              <a:gdLst/>
              <a:ahLst/>
              <a:cxnLst/>
              <a:rect l="l" t="t" r="r" b="b"/>
              <a:pathLst>
                <a:path w="652" h="1271" extrusionOk="0">
                  <a:moveTo>
                    <a:pt x="321" y="0"/>
                  </a:moveTo>
                  <a:cubicBezTo>
                    <a:pt x="227" y="191"/>
                    <a:pt x="134" y="424"/>
                    <a:pt x="61" y="629"/>
                  </a:cubicBezTo>
                  <a:cubicBezTo>
                    <a:pt x="0" y="815"/>
                    <a:pt x="1" y="1042"/>
                    <a:pt x="138" y="1182"/>
                  </a:cubicBezTo>
                  <a:cubicBezTo>
                    <a:pt x="189" y="1234"/>
                    <a:pt x="259" y="1271"/>
                    <a:pt x="331" y="1271"/>
                  </a:cubicBezTo>
                  <a:cubicBezTo>
                    <a:pt x="334" y="1271"/>
                    <a:pt x="336" y="1271"/>
                    <a:pt x="339" y="1271"/>
                  </a:cubicBezTo>
                  <a:cubicBezTo>
                    <a:pt x="491" y="1266"/>
                    <a:pt x="595" y="1109"/>
                    <a:pt x="617" y="959"/>
                  </a:cubicBezTo>
                  <a:cubicBezTo>
                    <a:pt x="651" y="729"/>
                    <a:pt x="554" y="501"/>
                    <a:pt x="460" y="289"/>
                  </a:cubicBezTo>
                  <a:cubicBezTo>
                    <a:pt x="417" y="193"/>
                    <a:pt x="380" y="84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8;p15">
              <a:extLst>
                <a:ext uri="{FF2B5EF4-FFF2-40B4-BE49-F238E27FC236}">
                  <a16:creationId xmlns:a16="http://schemas.microsoft.com/office/drawing/2014/main" id="{921A3BB3-6E6D-5D1A-0447-655F0D1CD782}"/>
                </a:ext>
              </a:extLst>
            </p:cNvPr>
            <p:cNvSpPr/>
            <p:nvPr/>
          </p:nvSpPr>
          <p:spPr>
            <a:xfrm>
              <a:off x="1424599" y="1738413"/>
              <a:ext cx="55089" cy="107309"/>
            </a:xfrm>
            <a:custGeom>
              <a:avLst/>
              <a:gdLst/>
              <a:ahLst/>
              <a:cxnLst/>
              <a:rect l="l" t="t" r="r" b="b"/>
              <a:pathLst>
                <a:path w="653" h="1272" extrusionOk="0">
                  <a:moveTo>
                    <a:pt x="322" y="0"/>
                  </a:moveTo>
                  <a:cubicBezTo>
                    <a:pt x="228" y="191"/>
                    <a:pt x="134" y="425"/>
                    <a:pt x="62" y="629"/>
                  </a:cubicBezTo>
                  <a:cubicBezTo>
                    <a:pt x="0" y="816"/>
                    <a:pt x="2" y="1043"/>
                    <a:pt x="139" y="1183"/>
                  </a:cubicBezTo>
                  <a:cubicBezTo>
                    <a:pt x="191" y="1236"/>
                    <a:pt x="261" y="1272"/>
                    <a:pt x="335" y="1272"/>
                  </a:cubicBezTo>
                  <a:cubicBezTo>
                    <a:pt x="336" y="1272"/>
                    <a:pt x="338" y="1272"/>
                    <a:pt x="340" y="1272"/>
                  </a:cubicBezTo>
                  <a:cubicBezTo>
                    <a:pt x="491" y="1267"/>
                    <a:pt x="596" y="1109"/>
                    <a:pt x="618" y="960"/>
                  </a:cubicBezTo>
                  <a:cubicBezTo>
                    <a:pt x="652" y="730"/>
                    <a:pt x="555" y="503"/>
                    <a:pt x="460" y="289"/>
                  </a:cubicBezTo>
                  <a:cubicBezTo>
                    <a:pt x="418" y="194"/>
                    <a:pt x="381" y="84"/>
                    <a:pt x="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9;p15">
              <a:extLst>
                <a:ext uri="{FF2B5EF4-FFF2-40B4-BE49-F238E27FC236}">
                  <a16:creationId xmlns:a16="http://schemas.microsoft.com/office/drawing/2014/main" id="{DE37D646-CC3E-FB1C-555C-9AD30D71D50B}"/>
                </a:ext>
              </a:extLst>
            </p:cNvPr>
            <p:cNvSpPr/>
            <p:nvPr/>
          </p:nvSpPr>
          <p:spPr>
            <a:xfrm>
              <a:off x="1546336" y="1909248"/>
              <a:ext cx="55089" cy="107225"/>
            </a:xfrm>
            <a:custGeom>
              <a:avLst/>
              <a:gdLst/>
              <a:ahLst/>
              <a:cxnLst/>
              <a:rect l="l" t="t" r="r" b="b"/>
              <a:pathLst>
                <a:path w="653" h="1271" extrusionOk="0">
                  <a:moveTo>
                    <a:pt x="323" y="0"/>
                  </a:moveTo>
                  <a:cubicBezTo>
                    <a:pt x="228" y="191"/>
                    <a:pt x="135" y="425"/>
                    <a:pt x="62" y="629"/>
                  </a:cubicBezTo>
                  <a:cubicBezTo>
                    <a:pt x="0" y="815"/>
                    <a:pt x="2" y="1043"/>
                    <a:pt x="139" y="1182"/>
                  </a:cubicBezTo>
                  <a:cubicBezTo>
                    <a:pt x="191" y="1234"/>
                    <a:pt x="260" y="1271"/>
                    <a:pt x="333" y="1271"/>
                  </a:cubicBezTo>
                  <a:cubicBezTo>
                    <a:pt x="335" y="1271"/>
                    <a:pt x="338" y="1271"/>
                    <a:pt x="340" y="1271"/>
                  </a:cubicBezTo>
                  <a:cubicBezTo>
                    <a:pt x="492" y="1266"/>
                    <a:pt x="597" y="1109"/>
                    <a:pt x="619" y="960"/>
                  </a:cubicBezTo>
                  <a:cubicBezTo>
                    <a:pt x="653" y="729"/>
                    <a:pt x="556" y="502"/>
                    <a:pt x="461" y="289"/>
                  </a:cubicBezTo>
                  <a:cubicBezTo>
                    <a:pt x="419" y="193"/>
                    <a:pt x="381" y="84"/>
                    <a:pt x="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90;p15">
              <a:extLst>
                <a:ext uri="{FF2B5EF4-FFF2-40B4-BE49-F238E27FC236}">
                  <a16:creationId xmlns:a16="http://schemas.microsoft.com/office/drawing/2014/main" id="{FE75FA5B-9FF0-E264-B6F6-683854AF3FE8}"/>
                </a:ext>
              </a:extLst>
            </p:cNvPr>
            <p:cNvSpPr/>
            <p:nvPr/>
          </p:nvSpPr>
          <p:spPr>
            <a:xfrm>
              <a:off x="1208966" y="2085735"/>
              <a:ext cx="55089" cy="107225"/>
            </a:xfrm>
            <a:custGeom>
              <a:avLst/>
              <a:gdLst/>
              <a:ahLst/>
              <a:cxnLst/>
              <a:rect l="l" t="t" r="r" b="b"/>
              <a:pathLst>
                <a:path w="653" h="1271" extrusionOk="0">
                  <a:moveTo>
                    <a:pt x="323" y="0"/>
                  </a:moveTo>
                  <a:cubicBezTo>
                    <a:pt x="228" y="191"/>
                    <a:pt x="134" y="424"/>
                    <a:pt x="62" y="629"/>
                  </a:cubicBezTo>
                  <a:cubicBezTo>
                    <a:pt x="0" y="815"/>
                    <a:pt x="2" y="1042"/>
                    <a:pt x="139" y="1182"/>
                  </a:cubicBezTo>
                  <a:cubicBezTo>
                    <a:pt x="191" y="1234"/>
                    <a:pt x="260" y="1271"/>
                    <a:pt x="333" y="1271"/>
                  </a:cubicBezTo>
                  <a:cubicBezTo>
                    <a:pt x="335" y="1271"/>
                    <a:pt x="338" y="1271"/>
                    <a:pt x="340" y="1271"/>
                  </a:cubicBezTo>
                  <a:cubicBezTo>
                    <a:pt x="491" y="1266"/>
                    <a:pt x="597" y="1109"/>
                    <a:pt x="619" y="959"/>
                  </a:cubicBezTo>
                  <a:cubicBezTo>
                    <a:pt x="653" y="729"/>
                    <a:pt x="556" y="501"/>
                    <a:pt x="461" y="289"/>
                  </a:cubicBezTo>
                  <a:cubicBezTo>
                    <a:pt x="419" y="193"/>
                    <a:pt x="381" y="84"/>
                    <a:pt x="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91;p15">
              <a:extLst>
                <a:ext uri="{FF2B5EF4-FFF2-40B4-BE49-F238E27FC236}">
                  <a16:creationId xmlns:a16="http://schemas.microsoft.com/office/drawing/2014/main" id="{B25F9949-0A7D-B525-C79A-79F7B48C0FE4}"/>
                </a:ext>
              </a:extLst>
            </p:cNvPr>
            <p:cNvSpPr/>
            <p:nvPr/>
          </p:nvSpPr>
          <p:spPr>
            <a:xfrm>
              <a:off x="1085542" y="1904946"/>
              <a:ext cx="55089" cy="107309"/>
            </a:xfrm>
            <a:custGeom>
              <a:avLst/>
              <a:gdLst/>
              <a:ahLst/>
              <a:cxnLst/>
              <a:rect l="l" t="t" r="r" b="b"/>
              <a:pathLst>
                <a:path w="653" h="1272" extrusionOk="0">
                  <a:moveTo>
                    <a:pt x="323" y="1"/>
                  </a:moveTo>
                  <a:cubicBezTo>
                    <a:pt x="229" y="191"/>
                    <a:pt x="135" y="424"/>
                    <a:pt x="62" y="629"/>
                  </a:cubicBezTo>
                  <a:cubicBezTo>
                    <a:pt x="1" y="815"/>
                    <a:pt x="3" y="1042"/>
                    <a:pt x="140" y="1182"/>
                  </a:cubicBezTo>
                  <a:cubicBezTo>
                    <a:pt x="190" y="1234"/>
                    <a:pt x="261" y="1271"/>
                    <a:pt x="333" y="1271"/>
                  </a:cubicBezTo>
                  <a:cubicBezTo>
                    <a:pt x="336" y="1271"/>
                    <a:pt x="338" y="1271"/>
                    <a:pt x="341" y="1271"/>
                  </a:cubicBezTo>
                  <a:cubicBezTo>
                    <a:pt x="492" y="1267"/>
                    <a:pt x="596" y="1110"/>
                    <a:pt x="619" y="959"/>
                  </a:cubicBezTo>
                  <a:cubicBezTo>
                    <a:pt x="652" y="730"/>
                    <a:pt x="555" y="502"/>
                    <a:pt x="461" y="290"/>
                  </a:cubicBezTo>
                  <a:cubicBezTo>
                    <a:pt x="418" y="194"/>
                    <a:pt x="381" y="84"/>
                    <a:pt x="3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2;p15">
              <a:extLst>
                <a:ext uri="{FF2B5EF4-FFF2-40B4-BE49-F238E27FC236}">
                  <a16:creationId xmlns:a16="http://schemas.microsoft.com/office/drawing/2014/main" id="{B87F09D7-8988-AF09-1DBA-FD6EA8D07DE0}"/>
                </a:ext>
              </a:extLst>
            </p:cNvPr>
            <p:cNvSpPr/>
            <p:nvPr/>
          </p:nvSpPr>
          <p:spPr>
            <a:xfrm>
              <a:off x="1320073" y="1909417"/>
              <a:ext cx="55004" cy="107309"/>
            </a:xfrm>
            <a:custGeom>
              <a:avLst/>
              <a:gdLst/>
              <a:ahLst/>
              <a:cxnLst/>
              <a:rect l="l" t="t" r="r" b="b"/>
              <a:pathLst>
                <a:path w="652" h="1272" extrusionOk="0">
                  <a:moveTo>
                    <a:pt x="322" y="0"/>
                  </a:moveTo>
                  <a:cubicBezTo>
                    <a:pt x="227" y="190"/>
                    <a:pt x="134" y="424"/>
                    <a:pt x="61" y="630"/>
                  </a:cubicBezTo>
                  <a:cubicBezTo>
                    <a:pt x="0" y="816"/>
                    <a:pt x="1" y="1043"/>
                    <a:pt x="138" y="1182"/>
                  </a:cubicBezTo>
                  <a:cubicBezTo>
                    <a:pt x="190" y="1235"/>
                    <a:pt x="261" y="1271"/>
                    <a:pt x="335" y="1271"/>
                  </a:cubicBezTo>
                  <a:cubicBezTo>
                    <a:pt x="336" y="1271"/>
                    <a:pt x="338" y="1271"/>
                    <a:pt x="340" y="1271"/>
                  </a:cubicBezTo>
                  <a:cubicBezTo>
                    <a:pt x="491" y="1266"/>
                    <a:pt x="596" y="1109"/>
                    <a:pt x="617" y="960"/>
                  </a:cubicBezTo>
                  <a:cubicBezTo>
                    <a:pt x="651" y="729"/>
                    <a:pt x="555" y="502"/>
                    <a:pt x="460" y="289"/>
                  </a:cubicBezTo>
                  <a:cubicBezTo>
                    <a:pt x="417" y="194"/>
                    <a:pt x="380" y="84"/>
                    <a:pt x="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3;p15">
              <a:extLst>
                <a:ext uri="{FF2B5EF4-FFF2-40B4-BE49-F238E27FC236}">
                  <a16:creationId xmlns:a16="http://schemas.microsoft.com/office/drawing/2014/main" id="{E2C291CC-E31B-E442-7D1A-CB8F8D83FE28}"/>
                </a:ext>
              </a:extLst>
            </p:cNvPr>
            <p:cNvSpPr/>
            <p:nvPr/>
          </p:nvSpPr>
          <p:spPr>
            <a:xfrm>
              <a:off x="1447883" y="2080758"/>
              <a:ext cx="55004" cy="107309"/>
            </a:xfrm>
            <a:custGeom>
              <a:avLst/>
              <a:gdLst/>
              <a:ahLst/>
              <a:cxnLst/>
              <a:rect l="l" t="t" r="r" b="b"/>
              <a:pathLst>
                <a:path w="652" h="1272" extrusionOk="0">
                  <a:moveTo>
                    <a:pt x="321" y="1"/>
                  </a:moveTo>
                  <a:cubicBezTo>
                    <a:pt x="227" y="191"/>
                    <a:pt x="134" y="424"/>
                    <a:pt x="61" y="629"/>
                  </a:cubicBezTo>
                  <a:cubicBezTo>
                    <a:pt x="0" y="815"/>
                    <a:pt x="1" y="1042"/>
                    <a:pt x="138" y="1182"/>
                  </a:cubicBezTo>
                  <a:cubicBezTo>
                    <a:pt x="189" y="1235"/>
                    <a:pt x="259" y="1271"/>
                    <a:pt x="332" y="1271"/>
                  </a:cubicBezTo>
                  <a:cubicBezTo>
                    <a:pt x="335" y="1271"/>
                    <a:pt x="337" y="1271"/>
                    <a:pt x="340" y="1271"/>
                  </a:cubicBezTo>
                  <a:cubicBezTo>
                    <a:pt x="491" y="1267"/>
                    <a:pt x="595" y="1110"/>
                    <a:pt x="617" y="960"/>
                  </a:cubicBezTo>
                  <a:cubicBezTo>
                    <a:pt x="651" y="730"/>
                    <a:pt x="554" y="502"/>
                    <a:pt x="460" y="290"/>
                  </a:cubicBezTo>
                  <a:cubicBezTo>
                    <a:pt x="417" y="194"/>
                    <a:pt x="380" y="85"/>
                    <a:pt x="3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4;p15">
              <a:extLst>
                <a:ext uri="{FF2B5EF4-FFF2-40B4-BE49-F238E27FC236}">
                  <a16:creationId xmlns:a16="http://schemas.microsoft.com/office/drawing/2014/main" id="{157E7774-A4DB-8394-3D07-64E14D06CF79}"/>
                </a:ext>
              </a:extLst>
            </p:cNvPr>
            <p:cNvSpPr/>
            <p:nvPr/>
          </p:nvSpPr>
          <p:spPr>
            <a:xfrm>
              <a:off x="1333824" y="2253196"/>
              <a:ext cx="55004" cy="107393"/>
            </a:xfrm>
            <a:custGeom>
              <a:avLst/>
              <a:gdLst/>
              <a:ahLst/>
              <a:cxnLst/>
              <a:rect l="l" t="t" r="r" b="b"/>
              <a:pathLst>
                <a:path w="652" h="1273" extrusionOk="0">
                  <a:moveTo>
                    <a:pt x="323" y="1"/>
                  </a:moveTo>
                  <a:cubicBezTo>
                    <a:pt x="227" y="192"/>
                    <a:pt x="134" y="425"/>
                    <a:pt x="62" y="630"/>
                  </a:cubicBezTo>
                  <a:cubicBezTo>
                    <a:pt x="0" y="816"/>
                    <a:pt x="1" y="1043"/>
                    <a:pt x="139" y="1183"/>
                  </a:cubicBezTo>
                  <a:cubicBezTo>
                    <a:pt x="190" y="1236"/>
                    <a:pt x="262" y="1272"/>
                    <a:pt x="335" y="1272"/>
                  </a:cubicBezTo>
                  <a:cubicBezTo>
                    <a:pt x="337" y="1272"/>
                    <a:pt x="338" y="1272"/>
                    <a:pt x="340" y="1272"/>
                  </a:cubicBezTo>
                  <a:cubicBezTo>
                    <a:pt x="491" y="1267"/>
                    <a:pt x="596" y="1111"/>
                    <a:pt x="618" y="960"/>
                  </a:cubicBezTo>
                  <a:cubicBezTo>
                    <a:pt x="652" y="730"/>
                    <a:pt x="555" y="503"/>
                    <a:pt x="461" y="290"/>
                  </a:cubicBezTo>
                  <a:cubicBezTo>
                    <a:pt x="418" y="195"/>
                    <a:pt x="380" y="85"/>
                    <a:pt x="3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5;p15">
              <a:extLst>
                <a:ext uri="{FF2B5EF4-FFF2-40B4-BE49-F238E27FC236}">
                  <a16:creationId xmlns:a16="http://schemas.microsoft.com/office/drawing/2014/main" id="{D73EAB44-9D0D-0BFC-F8B2-5C52E6FDEF2A}"/>
                </a:ext>
              </a:extLst>
            </p:cNvPr>
            <p:cNvSpPr/>
            <p:nvPr/>
          </p:nvSpPr>
          <p:spPr>
            <a:xfrm>
              <a:off x="986162" y="1738413"/>
              <a:ext cx="55089" cy="107309"/>
            </a:xfrm>
            <a:custGeom>
              <a:avLst/>
              <a:gdLst/>
              <a:ahLst/>
              <a:cxnLst/>
              <a:rect l="l" t="t" r="r" b="b"/>
              <a:pathLst>
                <a:path w="653" h="1272" extrusionOk="0">
                  <a:moveTo>
                    <a:pt x="322" y="0"/>
                  </a:moveTo>
                  <a:cubicBezTo>
                    <a:pt x="228" y="191"/>
                    <a:pt x="134" y="425"/>
                    <a:pt x="62" y="629"/>
                  </a:cubicBezTo>
                  <a:cubicBezTo>
                    <a:pt x="0" y="816"/>
                    <a:pt x="2" y="1043"/>
                    <a:pt x="139" y="1183"/>
                  </a:cubicBezTo>
                  <a:cubicBezTo>
                    <a:pt x="191" y="1235"/>
                    <a:pt x="262" y="1272"/>
                    <a:pt x="335" y="1272"/>
                  </a:cubicBezTo>
                  <a:cubicBezTo>
                    <a:pt x="337" y="1272"/>
                    <a:pt x="338" y="1272"/>
                    <a:pt x="340" y="1272"/>
                  </a:cubicBezTo>
                  <a:cubicBezTo>
                    <a:pt x="491" y="1267"/>
                    <a:pt x="597" y="1109"/>
                    <a:pt x="618" y="960"/>
                  </a:cubicBezTo>
                  <a:cubicBezTo>
                    <a:pt x="652" y="730"/>
                    <a:pt x="556" y="503"/>
                    <a:pt x="460" y="289"/>
                  </a:cubicBezTo>
                  <a:cubicBezTo>
                    <a:pt x="418" y="194"/>
                    <a:pt x="381" y="84"/>
                    <a:pt x="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6;p15">
              <a:extLst>
                <a:ext uri="{FF2B5EF4-FFF2-40B4-BE49-F238E27FC236}">
                  <a16:creationId xmlns:a16="http://schemas.microsoft.com/office/drawing/2014/main" id="{50D1CEE0-E6D6-75E7-D947-022F644CD6FC}"/>
                </a:ext>
              </a:extLst>
            </p:cNvPr>
            <p:cNvSpPr/>
            <p:nvPr/>
          </p:nvSpPr>
          <p:spPr>
            <a:xfrm>
              <a:off x="1571729" y="2234467"/>
              <a:ext cx="55004" cy="107225"/>
            </a:xfrm>
            <a:custGeom>
              <a:avLst/>
              <a:gdLst/>
              <a:ahLst/>
              <a:cxnLst/>
              <a:rect l="l" t="t" r="r" b="b"/>
              <a:pathLst>
                <a:path w="652" h="1271" extrusionOk="0">
                  <a:moveTo>
                    <a:pt x="323" y="0"/>
                  </a:moveTo>
                  <a:cubicBezTo>
                    <a:pt x="229" y="191"/>
                    <a:pt x="134" y="424"/>
                    <a:pt x="63" y="629"/>
                  </a:cubicBezTo>
                  <a:cubicBezTo>
                    <a:pt x="1" y="815"/>
                    <a:pt x="2" y="1042"/>
                    <a:pt x="139" y="1182"/>
                  </a:cubicBezTo>
                  <a:cubicBezTo>
                    <a:pt x="190" y="1234"/>
                    <a:pt x="260" y="1271"/>
                    <a:pt x="333" y="1271"/>
                  </a:cubicBezTo>
                  <a:cubicBezTo>
                    <a:pt x="335" y="1271"/>
                    <a:pt x="338" y="1271"/>
                    <a:pt x="340" y="1271"/>
                  </a:cubicBezTo>
                  <a:cubicBezTo>
                    <a:pt x="491" y="1266"/>
                    <a:pt x="597" y="1109"/>
                    <a:pt x="619" y="959"/>
                  </a:cubicBezTo>
                  <a:cubicBezTo>
                    <a:pt x="652" y="729"/>
                    <a:pt x="556" y="501"/>
                    <a:pt x="461" y="289"/>
                  </a:cubicBezTo>
                  <a:cubicBezTo>
                    <a:pt x="419" y="193"/>
                    <a:pt x="381" y="84"/>
                    <a:pt x="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7;p15">
              <a:extLst>
                <a:ext uri="{FF2B5EF4-FFF2-40B4-BE49-F238E27FC236}">
                  <a16:creationId xmlns:a16="http://schemas.microsoft.com/office/drawing/2014/main" id="{1587E3D1-1F45-DEF9-892E-00E02FB4ADF3}"/>
                </a:ext>
              </a:extLst>
            </p:cNvPr>
            <p:cNvSpPr/>
            <p:nvPr/>
          </p:nvSpPr>
          <p:spPr>
            <a:xfrm>
              <a:off x="1084530" y="2234467"/>
              <a:ext cx="55089" cy="107225"/>
            </a:xfrm>
            <a:custGeom>
              <a:avLst/>
              <a:gdLst/>
              <a:ahLst/>
              <a:cxnLst/>
              <a:rect l="l" t="t" r="r" b="b"/>
              <a:pathLst>
                <a:path w="653" h="1271" extrusionOk="0">
                  <a:moveTo>
                    <a:pt x="323" y="0"/>
                  </a:moveTo>
                  <a:cubicBezTo>
                    <a:pt x="229" y="191"/>
                    <a:pt x="134" y="424"/>
                    <a:pt x="63" y="629"/>
                  </a:cubicBezTo>
                  <a:cubicBezTo>
                    <a:pt x="1" y="815"/>
                    <a:pt x="2" y="1042"/>
                    <a:pt x="140" y="1182"/>
                  </a:cubicBezTo>
                  <a:cubicBezTo>
                    <a:pt x="191" y="1234"/>
                    <a:pt x="261" y="1271"/>
                    <a:pt x="333" y="1271"/>
                  </a:cubicBezTo>
                  <a:cubicBezTo>
                    <a:pt x="335" y="1271"/>
                    <a:pt x="338" y="1271"/>
                    <a:pt x="340" y="1271"/>
                  </a:cubicBezTo>
                  <a:cubicBezTo>
                    <a:pt x="491" y="1266"/>
                    <a:pt x="597" y="1109"/>
                    <a:pt x="619" y="959"/>
                  </a:cubicBezTo>
                  <a:cubicBezTo>
                    <a:pt x="653" y="729"/>
                    <a:pt x="556" y="501"/>
                    <a:pt x="461" y="289"/>
                  </a:cubicBezTo>
                  <a:cubicBezTo>
                    <a:pt x="419" y="193"/>
                    <a:pt x="381" y="84"/>
                    <a:pt x="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8;p15">
              <a:extLst>
                <a:ext uri="{FF2B5EF4-FFF2-40B4-BE49-F238E27FC236}">
                  <a16:creationId xmlns:a16="http://schemas.microsoft.com/office/drawing/2014/main" id="{AEA0CEE6-3901-A4A5-4BA6-998CCA7B770E}"/>
                </a:ext>
              </a:extLst>
            </p:cNvPr>
            <p:cNvSpPr/>
            <p:nvPr/>
          </p:nvSpPr>
          <p:spPr>
            <a:xfrm>
              <a:off x="692914" y="1098436"/>
              <a:ext cx="1355790" cy="582861"/>
            </a:xfrm>
            <a:custGeom>
              <a:avLst/>
              <a:gdLst/>
              <a:ahLst/>
              <a:cxnLst/>
              <a:rect l="l" t="t" r="r" b="b"/>
              <a:pathLst>
                <a:path w="16071" h="6909" extrusionOk="0">
                  <a:moveTo>
                    <a:pt x="7366" y="0"/>
                  </a:moveTo>
                  <a:cubicBezTo>
                    <a:pt x="7046" y="0"/>
                    <a:pt x="6732" y="40"/>
                    <a:pt x="6441" y="117"/>
                  </a:cubicBezTo>
                  <a:cubicBezTo>
                    <a:pt x="5173" y="452"/>
                    <a:pt x="4214" y="1632"/>
                    <a:pt x="4139" y="2961"/>
                  </a:cubicBezTo>
                  <a:cubicBezTo>
                    <a:pt x="3774" y="2756"/>
                    <a:pt x="3341" y="2656"/>
                    <a:pt x="2895" y="2656"/>
                  </a:cubicBezTo>
                  <a:cubicBezTo>
                    <a:pt x="2126" y="2656"/>
                    <a:pt x="1322" y="2952"/>
                    <a:pt x="771" y="3513"/>
                  </a:cubicBezTo>
                  <a:cubicBezTo>
                    <a:pt x="235" y="4060"/>
                    <a:pt x="0" y="4992"/>
                    <a:pt x="44" y="5779"/>
                  </a:cubicBezTo>
                  <a:cubicBezTo>
                    <a:pt x="79" y="6417"/>
                    <a:pt x="622" y="6909"/>
                    <a:pt x="1260" y="6909"/>
                  </a:cubicBezTo>
                  <a:lnTo>
                    <a:pt x="14598" y="6909"/>
                  </a:lnTo>
                  <a:cubicBezTo>
                    <a:pt x="15459" y="6909"/>
                    <a:pt x="16070" y="6031"/>
                    <a:pt x="15732" y="5239"/>
                  </a:cubicBezTo>
                  <a:cubicBezTo>
                    <a:pt x="15730" y="5234"/>
                    <a:pt x="15728" y="5229"/>
                    <a:pt x="15725" y="5224"/>
                  </a:cubicBezTo>
                  <a:cubicBezTo>
                    <a:pt x="15510" y="4732"/>
                    <a:pt x="15002" y="4368"/>
                    <a:pt x="14470" y="4368"/>
                  </a:cubicBezTo>
                  <a:cubicBezTo>
                    <a:pt x="14431" y="4368"/>
                    <a:pt x="14392" y="4370"/>
                    <a:pt x="14353" y="4374"/>
                  </a:cubicBezTo>
                  <a:cubicBezTo>
                    <a:pt x="14438" y="3268"/>
                    <a:pt x="14113" y="2279"/>
                    <a:pt x="13323" y="1650"/>
                  </a:cubicBezTo>
                  <a:cubicBezTo>
                    <a:pt x="12862" y="1283"/>
                    <a:pt x="12236" y="1128"/>
                    <a:pt x="11611" y="1128"/>
                  </a:cubicBezTo>
                  <a:cubicBezTo>
                    <a:pt x="11107" y="1128"/>
                    <a:pt x="10604" y="1229"/>
                    <a:pt x="10188" y="1401"/>
                  </a:cubicBezTo>
                  <a:cubicBezTo>
                    <a:pt x="9576" y="442"/>
                    <a:pt x="8436" y="0"/>
                    <a:pt x="73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9;p15">
              <a:extLst>
                <a:ext uri="{FF2B5EF4-FFF2-40B4-BE49-F238E27FC236}">
                  <a16:creationId xmlns:a16="http://schemas.microsoft.com/office/drawing/2014/main" id="{D2BBA092-B7D3-9A0F-FA37-772C5E3BEBD0}"/>
                </a:ext>
              </a:extLst>
            </p:cNvPr>
            <p:cNvSpPr/>
            <p:nvPr/>
          </p:nvSpPr>
          <p:spPr>
            <a:xfrm>
              <a:off x="1307502" y="3029420"/>
              <a:ext cx="555527" cy="563288"/>
            </a:xfrm>
            <a:custGeom>
              <a:avLst/>
              <a:gdLst/>
              <a:ahLst/>
              <a:cxnLst/>
              <a:rect l="l" t="t" r="r" b="b"/>
              <a:pathLst>
                <a:path w="6585" h="6677" extrusionOk="0">
                  <a:moveTo>
                    <a:pt x="3293" y="1644"/>
                  </a:moveTo>
                  <a:cubicBezTo>
                    <a:pt x="4215" y="1644"/>
                    <a:pt x="4964" y="2403"/>
                    <a:pt x="4964" y="3338"/>
                  </a:cubicBezTo>
                  <a:cubicBezTo>
                    <a:pt x="4964" y="4273"/>
                    <a:pt x="4215" y="5032"/>
                    <a:pt x="3293" y="5032"/>
                  </a:cubicBezTo>
                  <a:cubicBezTo>
                    <a:pt x="2370" y="5032"/>
                    <a:pt x="1622" y="4273"/>
                    <a:pt x="1622" y="3338"/>
                  </a:cubicBezTo>
                  <a:cubicBezTo>
                    <a:pt x="1622" y="2403"/>
                    <a:pt x="2370" y="1644"/>
                    <a:pt x="3293" y="1644"/>
                  </a:cubicBezTo>
                  <a:close/>
                  <a:moveTo>
                    <a:pt x="3043" y="1"/>
                  </a:moveTo>
                  <a:lnTo>
                    <a:pt x="2896" y="268"/>
                  </a:lnTo>
                  <a:cubicBezTo>
                    <a:pt x="2620" y="304"/>
                    <a:pt x="2356" y="377"/>
                    <a:pt x="2108" y="483"/>
                  </a:cubicBezTo>
                  <a:lnTo>
                    <a:pt x="1869" y="318"/>
                  </a:lnTo>
                  <a:lnTo>
                    <a:pt x="1430" y="575"/>
                  </a:lnTo>
                  <a:lnTo>
                    <a:pt x="1434" y="880"/>
                  </a:lnTo>
                  <a:cubicBezTo>
                    <a:pt x="1219" y="1049"/>
                    <a:pt x="1025" y="1246"/>
                    <a:pt x="860" y="1466"/>
                  </a:cubicBezTo>
                  <a:lnTo>
                    <a:pt x="571" y="1444"/>
                  </a:lnTo>
                  <a:lnTo>
                    <a:pt x="318" y="1890"/>
                  </a:lnTo>
                  <a:lnTo>
                    <a:pt x="471" y="2151"/>
                  </a:lnTo>
                  <a:cubicBezTo>
                    <a:pt x="368" y="2402"/>
                    <a:pt x="298" y="2670"/>
                    <a:pt x="263" y="2950"/>
                  </a:cubicBezTo>
                  <a:lnTo>
                    <a:pt x="1" y="3078"/>
                  </a:lnTo>
                  <a:lnTo>
                    <a:pt x="2" y="3592"/>
                  </a:lnTo>
                  <a:lnTo>
                    <a:pt x="264" y="3741"/>
                  </a:lnTo>
                  <a:cubicBezTo>
                    <a:pt x="300" y="4021"/>
                    <a:pt x="373" y="4289"/>
                    <a:pt x="477" y="4539"/>
                  </a:cubicBezTo>
                  <a:lnTo>
                    <a:pt x="313" y="4781"/>
                  </a:lnTo>
                  <a:lnTo>
                    <a:pt x="568" y="5227"/>
                  </a:lnTo>
                  <a:lnTo>
                    <a:pt x="869" y="5222"/>
                  </a:lnTo>
                  <a:cubicBezTo>
                    <a:pt x="1035" y="5441"/>
                    <a:pt x="1229" y="5638"/>
                    <a:pt x="1447" y="5806"/>
                  </a:cubicBezTo>
                  <a:lnTo>
                    <a:pt x="1425" y="6098"/>
                  </a:lnTo>
                  <a:lnTo>
                    <a:pt x="1865" y="6355"/>
                  </a:lnTo>
                  <a:lnTo>
                    <a:pt x="2122" y="6199"/>
                  </a:lnTo>
                  <a:cubicBezTo>
                    <a:pt x="2370" y="6304"/>
                    <a:pt x="2634" y="6376"/>
                    <a:pt x="2910" y="6411"/>
                  </a:cubicBezTo>
                  <a:lnTo>
                    <a:pt x="3036" y="6676"/>
                  </a:lnTo>
                  <a:lnTo>
                    <a:pt x="3544" y="6675"/>
                  </a:lnTo>
                  <a:lnTo>
                    <a:pt x="3691" y="6409"/>
                  </a:lnTo>
                  <a:cubicBezTo>
                    <a:pt x="3966" y="6372"/>
                    <a:pt x="4230" y="6300"/>
                    <a:pt x="4478" y="6193"/>
                  </a:cubicBezTo>
                  <a:lnTo>
                    <a:pt x="4716" y="6359"/>
                  </a:lnTo>
                  <a:lnTo>
                    <a:pt x="5156" y="6101"/>
                  </a:lnTo>
                  <a:lnTo>
                    <a:pt x="5151" y="5796"/>
                  </a:lnTo>
                  <a:cubicBezTo>
                    <a:pt x="5368" y="5627"/>
                    <a:pt x="5561" y="5431"/>
                    <a:pt x="5726" y="5210"/>
                  </a:cubicBezTo>
                  <a:lnTo>
                    <a:pt x="6016" y="5233"/>
                  </a:lnTo>
                  <a:lnTo>
                    <a:pt x="6269" y="4787"/>
                  </a:lnTo>
                  <a:lnTo>
                    <a:pt x="6115" y="4526"/>
                  </a:lnTo>
                  <a:cubicBezTo>
                    <a:pt x="6218" y="4274"/>
                    <a:pt x="6289" y="4006"/>
                    <a:pt x="6323" y="3727"/>
                  </a:cubicBezTo>
                  <a:lnTo>
                    <a:pt x="6585" y="3599"/>
                  </a:lnTo>
                  <a:lnTo>
                    <a:pt x="6584" y="3084"/>
                  </a:lnTo>
                  <a:lnTo>
                    <a:pt x="6321" y="2936"/>
                  </a:lnTo>
                  <a:cubicBezTo>
                    <a:pt x="6286" y="2656"/>
                    <a:pt x="6214" y="2388"/>
                    <a:pt x="6109" y="2137"/>
                  </a:cubicBezTo>
                  <a:lnTo>
                    <a:pt x="6272" y="1895"/>
                  </a:lnTo>
                  <a:lnTo>
                    <a:pt x="6018" y="1449"/>
                  </a:lnTo>
                  <a:lnTo>
                    <a:pt x="5717" y="1454"/>
                  </a:lnTo>
                  <a:cubicBezTo>
                    <a:pt x="5551" y="1235"/>
                    <a:pt x="5356" y="1038"/>
                    <a:pt x="5140" y="871"/>
                  </a:cubicBezTo>
                  <a:lnTo>
                    <a:pt x="5162" y="578"/>
                  </a:lnTo>
                  <a:lnTo>
                    <a:pt x="4722" y="321"/>
                  </a:lnTo>
                  <a:lnTo>
                    <a:pt x="4464" y="477"/>
                  </a:lnTo>
                  <a:cubicBezTo>
                    <a:pt x="4216" y="373"/>
                    <a:pt x="3952" y="301"/>
                    <a:pt x="3676" y="266"/>
                  </a:cubicBezTo>
                  <a:lnTo>
                    <a:pt x="35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00;p15">
              <a:extLst>
                <a:ext uri="{FF2B5EF4-FFF2-40B4-BE49-F238E27FC236}">
                  <a16:creationId xmlns:a16="http://schemas.microsoft.com/office/drawing/2014/main" id="{F8ED186D-495D-0189-DDD4-CD6A763277E9}"/>
                </a:ext>
              </a:extLst>
            </p:cNvPr>
            <p:cNvSpPr/>
            <p:nvPr/>
          </p:nvSpPr>
          <p:spPr>
            <a:xfrm>
              <a:off x="1745687" y="2599168"/>
              <a:ext cx="429658" cy="435564"/>
            </a:xfrm>
            <a:custGeom>
              <a:avLst/>
              <a:gdLst/>
              <a:ahLst/>
              <a:cxnLst/>
              <a:rect l="l" t="t" r="r" b="b"/>
              <a:pathLst>
                <a:path w="5093" h="5163" extrusionOk="0">
                  <a:moveTo>
                    <a:pt x="2546" y="1271"/>
                  </a:moveTo>
                  <a:cubicBezTo>
                    <a:pt x="3259" y="1271"/>
                    <a:pt x="3838" y="1858"/>
                    <a:pt x="3838" y="2581"/>
                  </a:cubicBezTo>
                  <a:cubicBezTo>
                    <a:pt x="3838" y="3305"/>
                    <a:pt x="3259" y="3891"/>
                    <a:pt x="2546" y="3891"/>
                  </a:cubicBezTo>
                  <a:cubicBezTo>
                    <a:pt x="1833" y="3891"/>
                    <a:pt x="1254" y="3305"/>
                    <a:pt x="1254" y="2581"/>
                  </a:cubicBezTo>
                  <a:cubicBezTo>
                    <a:pt x="1254" y="1858"/>
                    <a:pt x="1833" y="1271"/>
                    <a:pt x="2546" y="1271"/>
                  </a:cubicBezTo>
                  <a:close/>
                  <a:moveTo>
                    <a:pt x="2744" y="0"/>
                  </a:moveTo>
                  <a:lnTo>
                    <a:pt x="2352" y="1"/>
                  </a:lnTo>
                  <a:lnTo>
                    <a:pt x="2239" y="207"/>
                  </a:lnTo>
                  <a:cubicBezTo>
                    <a:pt x="2026" y="235"/>
                    <a:pt x="1821" y="291"/>
                    <a:pt x="1629" y="373"/>
                  </a:cubicBezTo>
                  <a:lnTo>
                    <a:pt x="1445" y="245"/>
                  </a:lnTo>
                  <a:lnTo>
                    <a:pt x="1105" y="444"/>
                  </a:lnTo>
                  <a:lnTo>
                    <a:pt x="1109" y="680"/>
                  </a:lnTo>
                  <a:cubicBezTo>
                    <a:pt x="941" y="810"/>
                    <a:pt x="792" y="963"/>
                    <a:pt x="665" y="1133"/>
                  </a:cubicBezTo>
                  <a:lnTo>
                    <a:pt x="440" y="1116"/>
                  </a:lnTo>
                  <a:lnTo>
                    <a:pt x="245" y="1461"/>
                  </a:lnTo>
                  <a:lnTo>
                    <a:pt x="363" y="1663"/>
                  </a:lnTo>
                  <a:cubicBezTo>
                    <a:pt x="284" y="1857"/>
                    <a:pt x="229" y="2065"/>
                    <a:pt x="203" y="2282"/>
                  </a:cubicBezTo>
                  <a:lnTo>
                    <a:pt x="0" y="2379"/>
                  </a:lnTo>
                  <a:lnTo>
                    <a:pt x="1" y="2778"/>
                  </a:lnTo>
                  <a:lnTo>
                    <a:pt x="204" y="2893"/>
                  </a:lnTo>
                  <a:cubicBezTo>
                    <a:pt x="231" y="3109"/>
                    <a:pt x="287" y="3316"/>
                    <a:pt x="368" y="3510"/>
                  </a:cubicBezTo>
                  <a:lnTo>
                    <a:pt x="242" y="3698"/>
                  </a:lnTo>
                  <a:lnTo>
                    <a:pt x="438" y="4042"/>
                  </a:lnTo>
                  <a:lnTo>
                    <a:pt x="672" y="4038"/>
                  </a:lnTo>
                  <a:cubicBezTo>
                    <a:pt x="800" y="4208"/>
                    <a:pt x="950" y="4360"/>
                    <a:pt x="1118" y="4489"/>
                  </a:cubicBezTo>
                  <a:lnTo>
                    <a:pt x="1101" y="4716"/>
                  </a:lnTo>
                  <a:lnTo>
                    <a:pt x="1442" y="4914"/>
                  </a:lnTo>
                  <a:lnTo>
                    <a:pt x="1640" y="4794"/>
                  </a:lnTo>
                  <a:cubicBezTo>
                    <a:pt x="1832" y="4875"/>
                    <a:pt x="2037" y="4930"/>
                    <a:pt x="2250" y="4957"/>
                  </a:cubicBezTo>
                  <a:lnTo>
                    <a:pt x="2347" y="5162"/>
                  </a:lnTo>
                  <a:lnTo>
                    <a:pt x="2740" y="5162"/>
                  </a:lnTo>
                  <a:lnTo>
                    <a:pt x="2853" y="4956"/>
                  </a:lnTo>
                  <a:cubicBezTo>
                    <a:pt x="3067" y="4928"/>
                    <a:pt x="3271" y="4871"/>
                    <a:pt x="3462" y="4789"/>
                  </a:cubicBezTo>
                  <a:lnTo>
                    <a:pt x="3647" y="4918"/>
                  </a:lnTo>
                  <a:lnTo>
                    <a:pt x="3987" y="4718"/>
                  </a:lnTo>
                  <a:lnTo>
                    <a:pt x="3983" y="4482"/>
                  </a:lnTo>
                  <a:cubicBezTo>
                    <a:pt x="4151" y="4352"/>
                    <a:pt x="4300" y="4200"/>
                    <a:pt x="4428" y="4029"/>
                  </a:cubicBezTo>
                  <a:lnTo>
                    <a:pt x="4651" y="4046"/>
                  </a:lnTo>
                  <a:lnTo>
                    <a:pt x="4848" y="3701"/>
                  </a:lnTo>
                  <a:lnTo>
                    <a:pt x="4729" y="3500"/>
                  </a:lnTo>
                  <a:cubicBezTo>
                    <a:pt x="4808" y="3305"/>
                    <a:pt x="4863" y="3098"/>
                    <a:pt x="4890" y="2881"/>
                  </a:cubicBezTo>
                  <a:lnTo>
                    <a:pt x="5092" y="2783"/>
                  </a:lnTo>
                  <a:lnTo>
                    <a:pt x="5091" y="2385"/>
                  </a:lnTo>
                  <a:lnTo>
                    <a:pt x="4888" y="2269"/>
                  </a:lnTo>
                  <a:cubicBezTo>
                    <a:pt x="4861" y="2054"/>
                    <a:pt x="4805" y="1846"/>
                    <a:pt x="4725" y="1652"/>
                  </a:cubicBezTo>
                  <a:lnTo>
                    <a:pt x="4850" y="1465"/>
                  </a:lnTo>
                  <a:lnTo>
                    <a:pt x="4654" y="1120"/>
                  </a:lnTo>
                  <a:lnTo>
                    <a:pt x="4421" y="1124"/>
                  </a:lnTo>
                  <a:cubicBezTo>
                    <a:pt x="4292" y="954"/>
                    <a:pt x="4142" y="802"/>
                    <a:pt x="3975" y="673"/>
                  </a:cubicBezTo>
                  <a:lnTo>
                    <a:pt x="3991" y="446"/>
                  </a:lnTo>
                  <a:lnTo>
                    <a:pt x="3651" y="248"/>
                  </a:lnTo>
                  <a:lnTo>
                    <a:pt x="3452" y="369"/>
                  </a:lnTo>
                  <a:cubicBezTo>
                    <a:pt x="3260" y="287"/>
                    <a:pt x="3055" y="232"/>
                    <a:pt x="2842" y="205"/>
                  </a:cubicBezTo>
                  <a:lnTo>
                    <a:pt x="27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01;p15">
              <a:extLst>
                <a:ext uri="{FF2B5EF4-FFF2-40B4-BE49-F238E27FC236}">
                  <a16:creationId xmlns:a16="http://schemas.microsoft.com/office/drawing/2014/main" id="{2F151FC0-30A3-191B-E007-8601D383C87E}"/>
                </a:ext>
              </a:extLst>
            </p:cNvPr>
            <p:cNvSpPr/>
            <p:nvPr/>
          </p:nvSpPr>
          <p:spPr>
            <a:xfrm>
              <a:off x="2585695" y="1517466"/>
              <a:ext cx="475720" cy="570544"/>
            </a:xfrm>
            <a:custGeom>
              <a:avLst/>
              <a:gdLst/>
              <a:ahLst/>
              <a:cxnLst/>
              <a:rect l="l" t="t" r="r" b="b"/>
              <a:pathLst>
                <a:path w="5639" h="6763" fill="none" extrusionOk="0">
                  <a:moveTo>
                    <a:pt x="0" y="5417"/>
                  </a:moveTo>
                  <a:cubicBezTo>
                    <a:pt x="1124" y="6663"/>
                    <a:pt x="3046" y="6762"/>
                    <a:pt x="4292" y="5639"/>
                  </a:cubicBezTo>
                  <a:cubicBezTo>
                    <a:pt x="5539" y="4515"/>
                    <a:pt x="5638" y="2593"/>
                    <a:pt x="4514" y="1347"/>
                  </a:cubicBezTo>
                  <a:cubicBezTo>
                    <a:pt x="3391" y="100"/>
                    <a:pt x="1469" y="1"/>
                    <a:pt x="222" y="1125"/>
                  </a:cubicBez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2;p15">
              <a:extLst>
                <a:ext uri="{FF2B5EF4-FFF2-40B4-BE49-F238E27FC236}">
                  <a16:creationId xmlns:a16="http://schemas.microsoft.com/office/drawing/2014/main" id="{16F90C87-3B82-FF0F-C243-8F2065766D82}"/>
                </a:ext>
              </a:extLst>
            </p:cNvPr>
            <p:cNvSpPr/>
            <p:nvPr/>
          </p:nvSpPr>
          <p:spPr>
            <a:xfrm>
              <a:off x="2583501" y="1969399"/>
              <a:ext cx="65128" cy="67996"/>
            </a:xfrm>
            <a:custGeom>
              <a:avLst/>
              <a:gdLst/>
              <a:ahLst/>
              <a:cxnLst/>
              <a:rect l="l" t="t" r="r" b="b"/>
              <a:pathLst>
                <a:path w="772" h="806" fill="none" extrusionOk="0">
                  <a:moveTo>
                    <a:pt x="105" y="806"/>
                  </a:moveTo>
                  <a:cubicBezTo>
                    <a:pt x="67" y="593"/>
                    <a:pt x="20" y="278"/>
                    <a:pt x="0" y="63"/>
                  </a:cubicBezTo>
                  <a:cubicBezTo>
                    <a:pt x="211" y="35"/>
                    <a:pt x="559" y="1"/>
                    <a:pt x="772" y="6"/>
                  </a:cubicBezTo>
                </a:path>
              </a:pathLst>
            </a:custGeom>
            <a:noFill/>
            <a:ln w="5150" cap="rnd" cmpd="sng">
              <a:solidFill>
                <a:srgbClr val="7E6CF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3;p15">
              <a:extLst>
                <a:ext uri="{FF2B5EF4-FFF2-40B4-BE49-F238E27FC236}">
                  <a16:creationId xmlns:a16="http://schemas.microsoft.com/office/drawing/2014/main" id="{223FBD1C-C07E-A2CA-1BD5-953743A0C32A}"/>
                </a:ext>
              </a:extLst>
            </p:cNvPr>
            <p:cNvSpPr/>
            <p:nvPr/>
          </p:nvSpPr>
          <p:spPr>
            <a:xfrm>
              <a:off x="3219096" y="3816695"/>
              <a:ext cx="364699" cy="463403"/>
            </a:xfrm>
            <a:custGeom>
              <a:avLst/>
              <a:gdLst/>
              <a:ahLst/>
              <a:cxnLst/>
              <a:rect l="l" t="t" r="r" b="b"/>
              <a:pathLst>
                <a:path w="4323" h="5493" extrusionOk="0">
                  <a:moveTo>
                    <a:pt x="1319" y="1"/>
                  </a:moveTo>
                  <a:lnTo>
                    <a:pt x="0" y="2523"/>
                  </a:lnTo>
                  <a:lnTo>
                    <a:pt x="2328" y="2523"/>
                  </a:lnTo>
                  <a:lnTo>
                    <a:pt x="1417" y="5492"/>
                  </a:lnTo>
                  <a:lnTo>
                    <a:pt x="4322" y="1762"/>
                  </a:lnTo>
                  <a:lnTo>
                    <a:pt x="2540" y="1762"/>
                  </a:lnTo>
                  <a:lnTo>
                    <a:pt x="35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4;p15">
              <a:extLst>
                <a:ext uri="{FF2B5EF4-FFF2-40B4-BE49-F238E27FC236}">
                  <a16:creationId xmlns:a16="http://schemas.microsoft.com/office/drawing/2014/main" id="{ED0D8517-0509-9983-8A32-7C877715C982}"/>
                </a:ext>
              </a:extLst>
            </p:cNvPr>
            <p:cNvSpPr/>
            <p:nvPr/>
          </p:nvSpPr>
          <p:spPr>
            <a:xfrm>
              <a:off x="3788972" y="3149637"/>
              <a:ext cx="369255" cy="369255"/>
            </a:xfrm>
            <a:custGeom>
              <a:avLst/>
              <a:gdLst/>
              <a:ahLst/>
              <a:cxnLst/>
              <a:rect l="l" t="t" r="r" b="b"/>
              <a:pathLst>
                <a:path w="4377" h="4377" extrusionOk="0">
                  <a:moveTo>
                    <a:pt x="2799" y="1"/>
                  </a:moveTo>
                  <a:cubicBezTo>
                    <a:pt x="2565" y="1"/>
                    <a:pt x="2375" y="190"/>
                    <a:pt x="2375" y="425"/>
                  </a:cubicBezTo>
                  <a:cubicBezTo>
                    <a:pt x="2375" y="522"/>
                    <a:pt x="2409" y="611"/>
                    <a:pt x="2464" y="683"/>
                  </a:cubicBezTo>
                  <a:cubicBezTo>
                    <a:pt x="2488" y="724"/>
                    <a:pt x="2602" y="935"/>
                    <a:pt x="2459" y="1091"/>
                  </a:cubicBezTo>
                  <a:lnTo>
                    <a:pt x="1090" y="1091"/>
                  </a:lnTo>
                  <a:lnTo>
                    <a:pt x="1090" y="2391"/>
                  </a:lnTo>
                  <a:cubicBezTo>
                    <a:pt x="1033" y="2444"/>
                    <a:pt x="968" y="2461"/>
                    <a:pt x="906" y="2461"/>
                  </a:cubicBezTo>
                  <a:cubicBezTo>
                    <a:pt x="783" y="2461"/>
                    <a:pt x="674" y="2391"/>
                    <a:pt x="674" y="2391"/>
                  </a:cubicBezTo>
                  <a:cubicBezTo>
                    <a:pt x="604" y="2340"/>
                    <a:pt x="519" y="2309"/>
                    <a:pt x="425" y="2309"/>
                  </a:cubicBezTo>
                  <a:cubicBezTo>
                    <a:pt x="191" y="2309"/>
                    <a:pt x="1" y="2499"/>
                    <a:pt x="1" y="2733"/>
                  </a:cubicBezTo>
                  <a:cubicBezTo>
                    <a:pt x="1" y="2968"/>
                    <a:pt x="191" y="3157"/>
                    <a:pt x="425" y="3157"/>
                  </a:cubicBezTo>
                  <a:cubicBezTo>
                    <a:pt x="523" y="3157"/>
                    <a:pt x="611" y="3123"/>
                    <a:pt x="683" y="3068"/>
                  </a:cubicBezTo>
                  <a:cubicBezTo>
                    <a:pt x="708" y="3053"/>
                    <a:pt x="801" y="3002"/>
                    <a:pt x="905" y="3002"/>
                  </a:cubicBezTo>
                  <a:cubicBezTo>
                    <a:pt x="967" y="3002"/>
                    <a:pt x="1033" y="3020"/>
                    <a:pt x="1090" y="3073"/>
                  </a:cubicBezTo>
                  <a:lnTo>
                    <a:pt x="1090" y="4376"/>
                  </a:lnTo>
                  <a:lnTo>
                    <a:pt x="2393" y="4376"/>
                  </a:lnTo>
                  <a:cubicBezTo>
                    <a:pt x="2536" y="4222"/>
                    <a:pt x="2423" y="4009"/>
                    <a:pt x="2398" y="3968"/>
                  </a:cubicBezTo>
                  <a:cubicBezTo>
                    <a:pt x="2343" y="3897"/>
                    <a:pt x="2309" y="3809"/>
                    <a:pt x="2309" y="3711"/>
                  </a:cubicBezTo>
                  <a:cubicBezTo>
                    <a:pt x="2309" y="3477"/>
                    <a:pt x="2499" y="3286"/>
                    <a:pt x="2734" y="3286"/>
                  </a:cubicBezTo>
                  <a:cubicBezTo>
                    <a:pt x="2968" y="3286"/>
                    <a:pt x="3158" y="3477"/>
                    <a:pt x="3158" y="3711"/>
                  </a:cubicBezTo>
                  <a:cubicBezTo>
                    <a:pt x="3158" y="3804"/>
                    <a:pt x="3127" y="3890"/>
                    <a:pt x="3076" y="3960"/>
                  </a:cubicBezTo>
                  <a:cubicBezTo>
                    <a:pt x="3076" y="3960"/>
                    <a:pt x="2917" y="4204"/>
                    <a:pt x="3076" y="4376"/>
                  </a:cubicBezTo>
                  <a:lnTo>
                    <a:pt x="4376" y="4376"/>
                  </a:lnTo>
                  <a:lnTo>
                    <a:pt x="4376" y="3073"/>
                  </a:lnTo>
                  <a:cubicBezTo>
                    <a:pt x="4319" y="3020"/>
                    <a:pt x="4253" y="3002"/>
                    <a:pt x="4192" y="3002"/>
                  </a:cubicBezTo>
                  <a:cubicBezTo>
                    <a:pt x="4088" y="3002"/>
                    <a:pt x="3995" y="3053"/>
                    <a:pt x="3969" y="3068"/>
                  </a:cubicBezTo>
                  <a:cubicBezTo>
                    <a:pt x="3898" y="3123"/>
                    <a:pt x="3809" y="3157"/>
                    <a:pt x="3712" y="3157"/>
                  </a:cubicBezTo>
                  <a:cubicBezTo>
                    <a:pt x="3477" y="3157"/>
                    <a:pt x="3287" y="2968"/>
                    <a:pt x="3287" y="2733"/>
                  </a:cubicBezTo>
                  <a:cubicBezTo>
                    <a:pt x="3287" y="2499"/>
                    <a:pt x="3477" y="2309"/>
                    <a:pt x="3712" y="2309"/>
                  </a:cubicBezTo>
                  <a:cubicBezTo>
                    <a:pt x="3804" y="2309"/>
                    <a:pt x="3890" y="2340"/>
                    <a:pt x="3960" y="2391"/>
                  </a:cubicBezTo>
                  <a:cubicBezTo>
                    <a:pt x="3960" y="2391"/>
                    <a:pt x="4069" y="2461"/>
                    <a:pt x="4192" y="2461"/>
                  </a:cubicBezTo>
                  <a:cubicBezTo>
                    <a:pt x="4253" y="2461"/>
                    <a:pt x="4319" y="2444"/>
                    <a:pt x="4376" y="2391"/>
                  </a:cubicBezTo>
                  <a:lnTo>
                    <a:pt x="4376" y="1091"/>
                  </a:lnTo>
                  <a:lnTo>
                    <a:pt x="3142" y="1091"/>
                  </a:lnTo>
                  <a:cubicBezTo>
                    <a:pt x="2983" y="919"/>
                    <a:pt x="3142" y="674"/>
                    <a:pt x="3142" y="674"/>
                  </a:cubicBezTo>
                  <a:lnTo>
                    <a:pt x="3141" y="674"/>
                  </a:lnTo>
                  <a:cubicBezTo>
                    <a:pt x="3193" y="604"/>
                    <a:pt x="3224" y="519"/>
                    <a:pt x="3224" y="425"/>
                  </a:cubicBezTo>
                  <a:cubicBezTo>
                    <a:pt x="3224" y="190"/>
                    <a:pt x="3034" y="1"/>
                    <a:pt x="27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5;p15">
              <a:extLst>
                <a:ext uri="{FF2B5EF4-FFF2-40B4-BE49-F238E27FC236}">
                  <a16:creationId xmlns:a16="http://schemas.microsoft.com/office/drawing/2014/main" id="{A4131445-F122-5054-88C6-36215B83EFC5}"/>
                </a:ext>
              </a:extLst>
            </p:cNvPr>
            <p:cNvSpPr/>
            <p:nvPr/>
          </p:nvSpPr>
          <p:spPr>
            <a:xfrm>
              <a:off x="2867216" y="832945"/>
              <a:ext cx="277300" cy="369255"/>
            </a:xfrm>
            <a:custGeom>
              <a:avLst/>
              <a:gdLst/>
              <a:ahLst/>
              <a:cxnLst/>
              <a:rect l="l" t="t" r="r" b="b"/>
              <a:pathLst>
                <a:path w="3287" h="4377" extrusionOk="0">
                  <a:moveTo>
                    <a:pt x="1709" y="1"/>
                  </a:moveTo>
                  <a:cubicBezTo>
                    <a:pt x="1475" y="1"/>
                    <a:pt x="1285" y="190"/>
                    <a:pt x="1285" y="425"/>
                  </a:cubicBezTo>
                  <a:cubicBezTo>
                    <a:pt x="1285" y="522"/>
                    <a:pt x="1319" y="611"/>
                    <a:pt x="1374" y="683"/>
                  </a:cubicBezTo>
                  <a:cubicBezTo>
                    <a:pt x="1398" y="724"/>
                    <a:pt x="1513" y="935"/>
                    <a:pt x="1369" y="1091"/>
                  </a:cubicBezTo>
                  <a:lnTo>
                    <a:pt x="0" y="1091"/>
                  </a:lnTo>
                  <a:lnTo>
                    <a:pt x="0" y="2393"/>
                  </a:lnTo>
                  <a:cubicBezTo>
                    <a:pt x="58" y="2446"/>
                    <a:pt x="123" y="2464"/>
                    <a:pt x="185" y="2464"/>
                  </a:cubicBezTo>
                  <a:cubicBezTo>
                    <a:pt x="289" y="2464"/>
                    <a:pt x="382" y="2413"/>
                    <a:pt x="408" y="2399"/>
                  </a:cubicBezTo>
                  <a:cubicBezTo>
                    <a:pt x="480" y="2344"/>
                    <a:pt x="568" y="2309"/>
                    <a:pt x="666" y="2309"/>
                  </a:cubicBezTo>
                  <a:cubicBezTo>
                    <a:pt x="900" y="2309"/>
                    <a:pt x="1090" y="2499"/>
                    <a:pt x="1090" y="2734"/>
                  </a:cubicBezTo>
                  <a:cubicBezTo>
                    <a:pt x="1090" y="2968"/>
                    <a:pt x="900" y="3158"/>
                    <a:pt x="666" y="3158"/>
                  </a:cubicBezTo>
                  <a:cubicBezTo>
                    <a:pt x="572" y="3158"/>
                    <a:pt x="487" y="3127"/>
                    <a:pt x="417" y="3076"/>
                  </a:cubicBezTo>
                  <a:cubicBezTo>
                    <a:pt x="417" y="3076"/>
                    <a:pt x="308" y="3005"/>
                    <a:pt x="185" y="3005"/>
                  </a:cubicBezTo>
                  <a:cubicBezTo>
                    <a:pt x="123" y="3005"/>
                    <a:pt x="58" y="3023"/>
                    <a:pt x="0" y="3076"/>
                  </a:cubicBezTo>
                  <a:lnTo>
                    <a:pt x="0" y="4376"/>
                  </a:lnTo>
                  <a:lnTo>
                    <a:pt x="1303" y="4376"/>
                  </a:lnTo>
                  <a:cubicBezTo>
                    <a:pt x="1446" y="4222"/>
                    <a:pt x="1333" y="4009"/>
                    <a:pt x="1308" y="3968"/>
                  </a:cubicBezTo>
                  <a:cubicBezTo>
                    <a:pt x="1253" y="3897"/>
                    <a:pt x="1219" y="3809"/>
                    <a:pt x="1219" y="3711"/>
                  </a:cubicBezTo>
                  <a:cubicBezTo>
                    <a:pt x="1219" y="3477"/>
                    <a:pt x="1409" y="3286"/>
                    <a:pt x="1644" y="3286"/>
                  </a:cubicBezTo>
                  <a:cubicBezTo>
                    <a:pt x="1878" y="3286"/>
                    <a:pt x="2068" y="3477"/>
                    <a:pt x="2068" y="3711"/>
                  </a:cubicBezTo>
                  <a:cubicBezTo>
                    <a:pt x="2068" y="3804"/>
                    <a:pt x="2037" y="3890"/>
                    <a:pt x="1986" y="3961"/>
                  </a:cubicBezTo>
                  <a:cubicBezTo>
                    <a:pt x="1986" y="3961"/>
                    <a:pt x="1827" y="4204"/>
                    <a:pt x="1986" y="4376"/>
                  </a:cubicBezTo>
                  <a:lnTo>
                    <a:pt x="3287" y="4376"/>
                  </a:lnTo>
                  <a:lnTo>
                    <a:pt x="3287" y="3073"/>
                  </a:lnTo>
                  <a:cubicBezTo>
                    <a:pt x="3229" y="3020"/>
                    <a:pt x="3164" y="3003"/>
                    <a:pt x="3102" y="3003"/>
                  </a:cubicBezTo>
                  <a:cubicBezTo>
                    <a:pt x="2998" y="3003"/>
                    <a:pt x="2905" y="3053"/>
                    <a:pt x="2879" y="3068"/>
                  </a:cubicBezTo>
                  <a:cubicBezTo>
                    <a:pt x="2808" y="3123"/>
                    <a:pt x="2718" y="3158"/>
                    <a:pt x="2622" y="3158"/>
                  </a:cubicBezTo>
                  <a:cubicBezTo>
                    <a:pt x="2387" y="3158"/>
                    <a:pt x="2197" y="2968"/>
                    <a:pt x="2197" y="2734"/>
                  </a:cubicBezTo>
                  <a:cubicBezTo>
                    <a:pt x="2197" y="2499"/>
                    <a:pt x="2387" y="2309"/>
                    <a:pt x="2622" y="2309"/>
                  </a:cubicBezTo>
                  <a:cubicBezTo>
                    <a:pt x="2715" y="2309"/>
                    <a:pt x="2801" y="2340"/>
                    <a:pt x="2870" y="2392"/>
                  </a:cubicBezTo>
                  <a:lnTo>
                    <a:pt x="2870" y="2391"/>
                  </a:lnTo>
                  <a:cubicBezTo>
                    <a:pt x="2870" y="2391"/>
                    <a:pt x="2979" y="2461"/>
                    <a:pt x="3102" y="2461"/>
                  </a:cubicBezTo>
                  <a:cubicBezTo>
                    <a:pt x="3164" y="2461"/>
                    <a:pt x="3230" y="2444"/>
                    <a:pt x="3287" y="2391"/>
                  </a:cubicBezTo>
                  <a:lnTo>
                    <a:pt x="3287" y="1091"/>
                  </a:lnTo>
                  <a:lnTo>
                    <a:pt x="2052" y="1091"/>
                  </a:lnTo>
                  <a:cubicBezTo>
                    <a:pt x="1892" y="919"/>
                    <a:pt x="2052" y="674"/>
                    <a:pt x="2052" y="674"/>
                  </a:cubicBezTo>
                  <a:lnTo>
                    <a:pt x="2051" y="674"/>
                  </a:lnTo>
                  <a:cubicBezTo>
                    <a:pt x="2103" y="604"/>
                    <a:pt x="2133" y="519"/>
                    <a:pt x="2133" y="425"/>
                  </a:cubicBezTo>
                  <a:cubicBezTo>
                    <a:pt x="2133" y="190"/>
                    <a:pt x="1944" y="1"/>
                    <a:pt x="17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6;p15">
              <a:extLst>
                <a:ext uri="{FF2B5EF4-FFF2-40B4-BE49-F238E27FC236}">
                  <a16:creationId xmlns:a16="http://schemas.microsoft.com/office/drawing/2014/main" id="{D94C7B31-A0AD-F1C9-BEA3-A0BABEE9F747}"/>
                </a:ext>
              </a:extLst>
            </p:cNvPr>
            <p:cNvSpPr/>
            <p:nvPr/>
          </p:nvSpPr>
          <p:spPr>
            <a:xfrm>
              <a:off x="3574773" y="1202793"/>
              <a:ext cx="366133" cy="366049"/>
            </a:xfrm>
            <a:custGeom>
              <a:avLst/>
              <a:gdLst/>
              <a:ahLst/>
              <a:cxnLst/>
              <a:rect l="l" t="t" r="r" b="b"/>
              <a:pathLst>
                <a:path w="4340" h="4339" extrusionOk="0">
                  <a:moveTo>
                    <a:pt x="1589" y="0"/>
                  </a:moveTo>
                  <a:lnTo>
                    <a:pt x="1589" y="1588"/>
                  </a:lnTo>
                  <a:lnTo>
                    <a:pt x="1" y="1588"/>
                  </a:lnTo>
                  <a:lnTo>
                    <a:pt x="1" y="2750"/>
                  </a:lnTo>
                  <a:lnTo>
                    <a:pt x="1589" y="2750"/>
                  </a:lnTo>
                  <a:lnTo>
                    <a:pt x="1589" y="4339"/>
                  </a:lnTo>
                  <a:lnTo>
                    <a:pt x="2751" y="4339"/>
                  </a:lnTo>
                  <a:lnTo>
                    <a:pt x="2751" y="2750"/>
                  </a:lnTo>
                  <a:lnTo>
                    <a:pt x="4339" y="2750"/>
                  </a:lnTo>
                  <a:lnTo>
                    <a:pt x="4339" y="1588"/>
                  </a:lnTo>
                  <a:lnTo>
                    <a:pt x="2751" y="1588"/>
                  </a:lnTo>
                  <a:lnTo>
                    <a:pt x="275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7;p15">
              <a:extLst>
                <a:ext uri="{FF2B5EF4-FFF2-40B4-BE49-F238E27FC236}">
                  <a16:creationId xmlns:a16="http://schemas.microsoft.com/office/drawing/2014/main" id="{C0F9FB64-12F3-C349-B415-E0A83B1CFD63}"/>
                </a:ext>
              </a:extLst>
            </p:cNvPr>
            <p:cNvSpPr/>
            <p:nvPr/>
          </p:nvSpPr>
          <p:spPr>
            <a:xfrm>
              <a:off x="3995157" y="1029764"/>
              <a:ext cx="208291" cy="208375"/>
            </a:xfrm>
            <a:custGeom>
              <a:avLst/>
              <a:gdLst/>
              <a:ahLst/>
              <a:cxnLst/>
              <a:rect l="l" t="t" r="r" b="b"/>
              <a:pathLst>
                <a:path w="2469" h="2470" extrusionOk="0">
                  <a:moveTo>
                    <a:pt x="904" y="1"/>
                  </a:moveTo>
                  <a:lnTo>
                    <a:pt x="904" y="905"/>
                  </a:lnTo>
                  <a:lnTo>
                    <a:pt x="1" y="905"/>
                  </a:lnTo>
                  <a:lnTo>
                    <a:pt x="1" y="1566"/>
                  </a:lnTo>
                  <a:lnTo>
                    <a:pt x="904" y="1566"/>
                  </a:lnTo>
                  <a:lnTo>
                    <a:pt x="904" y="2469"/>
                  </a:lnTo>
                  <a:lnTo>
                    <a:pt x="1565" y="2469"/>
                  </a:lnTo>
                  <a:lnTo>
                    <a:pt x="1565" y="1566"/>
                  </a:lnTo>
                  <a:lnTo>
                    <a:pt x="2468" y="1566"/>
                  </a:lnTo>
                  <a:lnTo>
                    <a:pt x="2468" y="905"/>
                  </a:lnTo>
                  <a:lnTo>
                    <a:pt x="1565" y="905"/>
                  </a:lnTo>
                  <a:lnTo>
                    <a:pt x="15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8;p15">
              <a:extLst>
                <a:ext uri="{FF2B5EF4-FFF2-40B4-BE49-F238E27FC236}">
                  <a16:creationId xmlns:a16="http://schemas.microsoft.com/office/drawing/2014/main" id="{976C8FFE-5327-D666-2396-FA766471FEA1}"/>
                </a:ext>
              </a:extLst>
            </p:cNvPr>
            <p:cNvSpPr/>
            <p:nvPr/>
          </p:nvSpPr>
          <p:spPr>
            <a:xfrm>
              <a:off x="4049571" y="1824885"/>
              <a:ext cx="99379" cy="99379"/>
            </a:xfrm>
            <a:custGeom>
              <a:avLst/>
              <a:gdLst/>
              <a:ahLst/>
              <a:cxnLst/>
              <a:rect l="l" t="t" r="r" b="b"/>
              <a:pathLst>
                <a:path w="1178" h="1178" fill="none" extrusionOk="0">
                  <a:moveTo>
                    <a:pt x="1178" y="589"/>
                  </a:moveTo>
                  <a:cubicBezTo>
                    <a:pt x="1178" y="264"/>
                    <a:pt x="914" y="1"/>
                    <a:pt x="589" y="1"/>
                  </a:cubicBezTo>
                  <a:cubicBezTo>
                    <a:pt x="265" y="1"/>
                    <a:pt x="1" y="264"/>
                    <a:pt x="1" y="589"/>
                  </a:cubicBezTo>
                  <a:cubicBezTo>
                    <a:pt x="1" y="914"/>
                    <a:pt x="265" y="1178"/>
                    <a:pt x="589" y="1178"/>
                  </a:cubicBezTo>
                  <a:cubicBezTo>
                    <a:pt x="914" y="1178"/>
                    <a:pt x="1178" y="914"/>
                    <a:pt x="1178" y="589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09;p15">
              <a:extLst>
                <a:ext uri="{FF2B5EF4-FFF2-40B4-BE49-F238E27FC236}">
                  <a16:creationId xmlns:a16="http://schemas.microsoft.com/office/drawing/2014/main" id="{826BC5A0-BD52-6F79-D82A-AA517BBAED37}"/>
                </a:ext>
              </a:extLst>
            </p:cNvPr>
            <p:cNvSpPr/>
            <p:nvPr/>
          </p:nvSpPr>
          <p:spPr>
            <a:xfrm>
              <a:off x="1016870" y="3258634"/>
              <a:ext cx="99379" cy="99379"/>
            </a:xfrm>
            <a:custGeom>
              <a:avLst/>
              <a:gdLst/>
              <a:ahLst/>
              <a:cxnLst/>
              <a:rect l="l" t="t" r="r" b="b"/>
              <a:pathLst>
                <a:path w="1178" h="1178" fill="none" extrusionOk="0">
                  <a:moveTo>
                    <a:pt x="1177" y="589"/>
                  </a:moveTo>
                  <a:cubicBezTo>
                    <a:pt x="1177" y="264"/>
                    <a:pt x="914" y="0"/>
                    <a:pt x="589" y="0"/>
                  </a:cubicBezTo>
                  <a:cubicBezTo>
                    <a:pt x="264" y="0"/>
                    <a:pt x="0" y="264"/>
                    <a:pt x="0" y="589"/>
                  </a:cubicBezTo>
                  <a:cubicBezTo>
                    <a:pt x="0" y="914"/>
                    <a:pt x="264" y="1177"/>
                    <a:pt x="589" y="1177"/>
                  </a:cubicBezTo>
                  <a:cubicBezTo>
                    <a:pt x="914" y="1177"/>
                    <a:pt x="1177" y="914"/>
                    <a:pt x="1177" y="589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0;p15">
              <a:extLst>
                <a:ext uri="{FF2B5EF4-FFF2-40B4-BE49-F238E27FC236}">
                  <a16:creationId xmlns:a16="http://schemas.microsoft.com/office/drawing/2014/main" id="{0894C0A1-30F9-9C17-4C5D-9A14A5F190EA}"/>
                </a:ext>
              </a:extLst>
            </p:cNvPr>
            <p:cNvSpPr/>
            <p:nvPr/>
          </p:nvSpPr>
          <p:spPr>
            <a:xfrm>
              <a:off x="1829038" y="1258894"/>
              <a:ext cx="99379" cy="99379"/>
            </a:xfrm>
            <a:custGeom>
              <a:avLst/>
              <a:gdLst/>
              <a:ahLst/>
              <a:cxnLst/>
              <a:rect l="l" t="t" r="r" b="b"/>
              <a:pathLst>
                <a:path w="1178" h="1178" fill="none" extrusionOk="0">
                  <a:moveTo>
                    <a:pt x="1177" y="589"/>
                  </a:moveTo>
                  <a:cubicBezTo>
                    <a:pt x="1177" y="264"/>
                    <a:pt x="914" y="0"/>
                    <a:pt x="589" y="0"/>
                  </a:cubicBezTo>
                  <a:cubicBezTo>
                    <a:pt x="264" y="0"/>
                    <a:pt x="0" y="264"/>
                    <a:pt x="0" y="589"/>
                  </a:cubicBezTo>
                  <a:cubicBezTo>
                    <a:pt x="0" y="914"/>
                    <a:pt x="264" y="1177"/>
                    <a:pt x="589" y="1177"/>
                  </a:cubicBezTo>
                  <a:cubicBezTo>
                    <a:pt x="914" y="1177"/>
                    <a:pt x="1177" y="914"/>
                    <a:pt x="1177" y="589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1;p15">
              <a:extLst>
                <a:ext uri="{FF2B5EF4-FFF2-40B4-BE49-F238E27FC236}">
                  <a16:creationId xmlns:a16="http://schemas.microsoft.com/office/drawing/2014/main" id="{C57D689F-7B46-28D7-3F1A-D9DE090C19E7}"/>
                </a:ext>
              </a:extLst>
            </p:cNvPr>
            <p:cNvSpPr/>
            <p:nvPr/>
          </p:nvSpPr>
          <p:spPr>
            <a:xfrm>
              <a:off x="293621" y="3710482"/>
              <a:ext cx="99295" cy="99295"/>
            </a:xfrm>
            <a:custGeom>
              <a:avLst/>
              <a:gdLst/>
              <a:ahLst/>
              <a:cxnLst/>
              <a:rect l="l" t="t" r="r" b="b"/>
              <a:pathLst>
                <a:path w="1177" h="1177" fill="none" extrusionOk="0">
                  <a:moveTo>
                    <a:pt x="1177" y="588"/>
                  </a:moveTo>
                  <a:cubicBezTo>
                    <a:pt x="1177" y="263"/>
                    <a:pt x="914" y="0"/>
                    <a:pt x="589" y="0"/>
                  </a:cubicBezTo>
                  <a:cubicBezTo>
                    <a:pt x="264" y="0"/>
                    <a:pt x="1" y="263"/>
                    <a:pt x="1" y="588"/>
                  </a:cubicBezTo>
                  <a:cubicBezTo>
                    <a:pt x="1" y="913"/>
                    <a:pt x="264" y="1176"/>
                    <a:pt x="589" y="1176"/>
                  </a:cubicBezTo>
                  <a:cubicBezTo>
                    <a:pt x="914" y="1176"/>
                    <a:pt x="1177" y="913"/>
                    <a:pt x="1177" y="588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2;p15">
              <a:extLst>
                <a:ext uri="{FF2B5EF4-FFF2-40B4-BE49-F238E27FC236}">
                  <a16:creationId xmlns:a16="http://schemas.microsoft.com/office/drawing/2014/main" id="{F2CD1D12-F96C-5B72-E719-1B4FFFA5A10B}"/>
                </a:ext>
              </a:extLst>
            </p:cNvPr>
            <p:cNvSpPr/>
            <p:nvPr/>
          </p:nvSpPr>
          <p:spPr>
            <a:xfrm>
              <a:off x="1246001" y="4366488"/>
              <a:ext cx="99295" cy="99379"/>
            </a:xfrm>
            <a:custGeom>
              <a:avLst/>
              <a:gdLst/>
              <a:ahLst/>
              <a:cxnLst/>
              <a:rect l="l" t="t" r="r" b="b"/>
              <a:pathLst>
                <a:path w="1177" h="1178" fill="none" extrusionOk="0">
                  <a:moveTo>
                    <a:pt x="1177" y="589"/>
                  </a:moveTo>
                  <a:cubicBezTo>
                    <a:pt x="1177" y="264"/>
                    <a:pt x="914" y="0"/>
                    <a:pt x="589" y="0"/>
                  </a:cubicBezTo>
                  <a:cubicBezTo>
                    <a:pt x="263" y="0"/>
                    <a:pt x="1" y="264"/>
                    <a:pt x="1" y="589"/>
                  </a:cubicBezTo>
                  <a:cubicBezTo>
                    <a:pt x="1" y="914"/>
                    <a:pt x="263" y="1177"/>
                    <a:pt x="589" y="1177"/>
                  </a:cubicBezTo>
                  <a:cubicBezTo>
                    <a:pt x="914" y="1177"/>
                    <a:pt x="1177" y="914"/>
                    <a:pt x="1177" y="589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3;p15">
              <a:extLst>
                <a:ext uri="{FF2B5EF4-FFF2-40B4-BE49-F238E27FC236}">
                  <a16:creationId xmlns:a16="http://schemas.microsoft.com/office/drawing/2014/main" id="{9F438AE3-87E9-8951-9AE2-9CC1A25E5339}"/>
                </a:ext>
              </a:extLst>
            </p:cNvPr>
            <p:cNvSpPr/>
            <p:nvPr/>
          </p:nvSpPr>
          <p:spPr>
            <a:xfrm>
              <a:off x="4216274" y="4289380"/>
              <a:ext cx="43868" cy="43615"/>
            </a:xfrm>
            <a:custGeom>
              <a:avLst/>
              <a:gdLst/>
              <a:ahLst/>
              <a:cxnLst/>
              <a:rect l="l" t="t" r="r" b="b"/>
              <a:pathLst>
                <a:path w="520" h="517" extrusionOk="0">
                  <a:moveTo>
                    <a:pt x="260" y="0"/>
                  </a:moveTo>
                  <a:cubicBezTo>
                    <a:pt x="195" y="0"/>
                    <a:pt x="125" y="29"/>
                    <a:pt x="79" y="75"/>
                  </a:cubicBezTo>
                  <a:cubicBezTo>
                    <a:pt x="53" y="99"/>
                    <a:pt x="35" y="127"/>
                    <a:pt x="24" y="158"/>
                  </a:cubicBezTo>
                  <a:cubicBezTo>
                    <a:pt x="9" y="190"/>
                    <a:pt x="1" y="223"/>
                    <a:pt x="3" y="258"/>
                  </a:cubicBezTo>
                  <a:cubicBezTo>
                    <a:pt x="5" y="325"/>
                    <a:pt x="28" y="394"/>
                    <a:pt x="79" y="440"/>
                  </a:cubicBezTo>
                  <a:cubicBezTo>
                    <a:pt x="128" y="486"/>
                    <a:pt x="190" y="516"/>
                    <a:pt x="260" y="516"/>
                  </a:cubicBezTo>
                  <a:cubicBezTo>
                    <a:pt x="326" y="516"/>
                    <a:pt x="396" y="487"/>
                    <a:pt x="443" y="440"/>
                  </a:cubicBezTo>
                  <a:cubicBezTo>
                    <a:pt x="468" y="417"/>
                    <a:pt x="486" y="389"/>
                    <a:pt x="496" y="357"/>
                  </a:cubicBezTo>
                  <a:cubicBezTo>
                    <a:pt x="512" y="327"/>
                    <a:pt x="519" y="293"/>
                    <a:pt x="519" y="258"/>
                  </a:cubicBezTo>
                  <a:cubicBezTo>
                    <a:pt x="515" y="191"/>
                    <a:pt x="493" y="122"/>
                    <a:pt x="443" y="75"/>
                  </a:cubicBezTo>
                  <a:cubicBezTo>
                    <a:pt x="393" y="29"/>
                    <a:pt x="330" y="0"/>
                    <a:pt x="260" y="0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4;p15">
              <a:extLst>
                <a:ext uri="{FF2B5EF4-FFF2-40B4-BE49-F238E27FC236}">
                  <a16:creationId xmlns:a16="http://schemas.microsoft.com/office/drawing/2014/main" id="{F466C84A-0034-DB92-1E18-BCB093188809}"/>
                </a:ext>
              </a:extLst>
            </p:cNvPr>
            <p:cNvSpPr/>
            <p:nvPr/>
          </p:nvSpPr>
          <p:spPr>
            <a:xfrm>
              <a:off x="676126" y="1968893"/>
              <a:ext cx="43784" cy="43615"/>
            </a:xfrm>
            <a:custGeom>
              <a:avLst/>
              <a:gdLst/>
              <a:ahLst/>
              <a:cxnLst/>
              <a:rect l="l" t="t" r="r" b="b"/>
              <a:pathLst>
                <a:path w="519" h="517" extrusionOk="0">
                  <a:moveTo>
                    <a:pt x="260" y="1"/>
                  </a:moveTo>
                  <a:cubicBezTo>
                    <a:pt x="194" y="1"/>
                    <a:pt x="124" y="29"/>
                    <a:pt x="77" y="76"/>
                  </a:cubicBezTo>
                  <a:cubicBezTo>
                    <a:pt x="53" y="100"/>
                    <a:pt x="34" y="127"/>
                    <a:pt x="24" y="159"/>
                  </a:cubicBezTo>
                  <a:cubicBezTo>
                    <a:pt x="8" y="190"/>
                    <a:pt x="0" y="223"/>
                    <a:pt x="2" y="259"/>
                  </a:cubicBezTo>
                  <a:cubicBezTo>
                    <a:pt x="5" y="325"/>
                    <a:pt x="26" y="394"/>
                    <a:pt x="77" y="441"/>
                  </a:cubicBezTo>
                  <a:cubicBezTo>
                    <a:pt x="128" y="488"/>
                    <a:pt x="190" y="517"/>
                    <a:pt x="260" y="517"/>
                  </a:cubicBezTo>
                  <a:cubicBezTo>
                    <a:pt x="326" y="517"/>
                    <a:pt x="396" y="488"/>
                    <a:pt x="442" y="441"/>
                  </a:cubicBezTo>
                  <a:cubicBezTo>
                    <a:pt x="467" y="418"/>
                    <a:pt x="485" y="390"/>
                    <a:pt x="495" y="358"/>
                  </a:cubicBezTo>
                  <a:cubicBezTo>
                    <a:pt x="512" y="327"/>
                    <a:pt x="519" y="294"/>
                    <a:pt x="518" y="259"/>
                  </a:cubicBezTo>
                  <a:cubicBezTo>
                    <a:pt x="514" y="192"/>
                    <a:pt x="493" y="123"/>
                    <a:pt x="442" y="76"/>
                  </a:cubicBezTo>
                  <a:cubicBezTo>
                    <a:pt x="391" y="30"/>
                    <a:pt x="329" y="1"/>
                    <a:pt x="260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5;p15">
              <a:extLst>
                <a:ext uri="{FF2B5EF4-FFF2-40B4-BE49-F238E27FC236}">
                  <a16:creationId xmlns:a16="http://schemas.microsoft.com/office/drawing/2014/main" id="{23520A60-1AA2-00D7-4E50-8D56F2981C8C}"/>
                </a:ext>
              </a:extLst>
            </p:cNvPr>
            <p:cNvSpPr/>
            <p:nvPr/>
          </p:nvSpPr>
          <p:spPr>
            <a:xfrm>
              <a:off x="575227" y="2041782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1"/>
                  </a:moveTo>
                  <a:cubicBezTo>
                    <a:pt x="130" y="1"/>
                    <a:pt x="84" y="20"/>
                    <a:pt x="52" y="51"/>
                  </a:cubicBezTo>
                  <a:cubicBezTo>
                    <a:pt x="23" y="80"/>
                    <a:pt x="0" y="129"/>
                    <a:pt x="3" y="173"/>
                  </a:cubicBezTo>
                  <a:cubicBezTo>
                    <a:pt x="6" y="265"/>
                    <a:pt x="78" y="345"/>
                    <a:pt x="175" y="345"/>
                  </a:cubicBezTo>
                  <a:cubicBezTo>
                    <a:pt x="218" y="345"/>
                    <a:pt x="265" y="326"/>
                    <a:pt x="296" y="294"/>
                  </a:cubicBezTo>
                  <a:cubicBezTo>
                    <a:pt x="326" y="265"/>
                    <a:pt x="348" y="216"/>
                    <a:pt x="347" y="173"/>
                  </a:cubicBezTo>
                  <a:cubicBezTo>
                    <a:pt x="342" y="79"/>
                    <a:pt x="271" y="1"/>
                    <a:pt x="175" y="1"/>
                  </a:cubicBezTo>
                  <a:close/>
                </a:path>
              </a:pathLst>
            </a:custGeom>
            <a:solidFill>
              <a:srgbClr val="4F97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6;p15">
              <a:extLst>
                <a:ext uri="{FF2B5EF4-FFF2-40B4-BE49-F238E27FC236}">
                  <a16:creationId xmlns:a16="http://schemas.microsoft.com/office/drawing/2014/main" id="{E316C16C-015E-6D51-4431-357503BC2A3D}"/>
                </a:ext>
              </a:extLst>
            </p:cNvPr>
            <p:cNvSpPr/>
            <p:nvPr/>
          </p:nvSpPr>
          <p:spPr>
            <a:xfrm>
              <a:off x="3603035" y="1049505"/>
              <a:ext cx="29358" cy="29105"/>
            </a:xfrm>
            <a:custGeom>
              <a:avLst/>
              <a:gdLst/>
              <a:ahLst/>
              <a:cxnLst/>
              <a:rect l="l" t="t" r="r" b="b"/>
              <a:pathLst>
                <a:path w="348" h="345" extrusionOk="0">
                  <a:moveTo>
                    <a:pt x="174" y="0"/>
                  </a:moveTo>
                  <a:cubicBezTo>
                    <a:pt x="129" y="0"/>
                    <a:pt x="83" y="19"/>
                    <a:pt x="53" y="51"/>
                  </a:cubicBezTo>
                  <a:cubicBezTo>
                    <a:pt x="22" y="80"/>
                    <a:pt x="0" y="129"/>
                    <a:pt x="2" y="172"/>
                  </a:cubicBezTo>
                  <a:cubicBezTo>
                    <a:pt x="6" y="265"/>
                    <a:pt x="78" y="344"/>
                    <a:pt x="174" y="344"/>
                  </a:cubicBezTo>
                  <a:cubicBezTo>
                    <a:pt x="218" y="344"/>
                    <a:pt x="264" y="325"/>
                    <a:pt x="295" y="293"/>
                  </a:cubicBezTo>
                  <a:cubicBezTo>
                    <a:pt x="325" y="264"/>
                    <a:pt x="348" y="215"/>
                    <a:pt x="346" y="172"/>
                  </a:cubicBezTo>
                  <a:cubicBezTo>
                    <a:pt x="342" y="79"/>
                    <a:pt x="270" y="0"/>
                    <a:pt x="174" y="0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7;p15">
              <a:extLst>
                <a:ext uri="{FF2B5EF4-FFF2-40B4-BE49-F238E27FC236}">
                  <a16:creationId xmlns:a16="http://schemas.microsoft.com/office/drawing/2014/main" id="{EB87C0F2-467A-A0ED-B190-615D1F4FA61C}"/>
                </a:ext>
              </a:extLst>
            </p:cNvPr>
            <p:cNvSpPr/>
            <p:nvPr/>
          </p:nvSpPr>
          <p:spPr>
            <a:xfrm>
              <a:off x="2553637" y="874199"/>
              <a:ext cx="43869" cy="43615"/>
            </a:xfrm>
            <a:custGeom>
              <a:avLst/>
              <a:gdLst/>
              <a:ahLst/>
              <a:cxnLst/>
              <a:rect l="l" t="t" r="r" b="b"/>
              <a:pathLst>
                <a:path w="520" h="517" extrusionOk="0">
                  <a:moveTo>
                    <a:pt x="260" y="1"/>
                  </a:moveTo>
                  <a:cubicBezTo>
                    <a:pt x="193" y="1"/>
                    <a:pt x="124" y="30"/>
                    <a:pt x="77" y="77"/>
                  </a:cubicBezTo>
                  <a:cubicBezTo>
                    <a:pt x="52" y="100"/>
                    <a:pt x="35" y="127"/>
                    <a:pt x="24" y="160"/>
                  </a:cubicBezTo>
                  <a:cubicBezTo>
                    <a:pt x="8" y="190"/>
                    <a:pt x="0" y="223"/>
                    <a:pt x="2" y="259"/>
                  </a:cubicBezTo>
                  <a:cubicBezTo>
                    <a:pt x="5" y="326"/>
                    <a:pt x="27" y="395"/>
                    <a:pt x="77" y="442"/>
                  </a:cubicBezTo>
                  <a:cubicBezTo>
                    <a:pt x="128" y="488"/>
                    <a:pt x="190" y="517"/>
                    <a:pt x="260" y="517"/>
                  </a:cubicBezTo>
                  <a:cubicBezTo>
                    <a:pt x="326" y="517"/>
                    <a:pt x="395" y="488"/>
                    <a:pt x="442" y="442"/>
                  </a:cubicBezTo>
                  <a:cubicBezTo>
                    <a:pt x="468" y="418"/>
                    <a:pt x="485" y="390"/>
                    <a:pt x="496" y="358"/>
                  </a:cubicBezTo>
                  <a:cubicBezTo>
                    <a:pt x="512" y="327"/>
                    <a:pt x="519" y="294"/>
                    <a:pt x="518" y="259"/>
                  </a:cubicBezTo>
                  <a:cubicBezTo>
                    <a:pt x="515" y="192"/>
                    <a:pt x="493" y="123"/>
                    <a:pt x="442" y="77"/>
                  </a:cubicBezTo>
                  <a:cubicBezTo>
                    <a:pt x="392" y="31"/>
                    <a:pt x="330" y="1"/>
                    <a:pt x="260" y="1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8;p15">
              <a:extLst>
                <a:ext uri="{FF2B5EF4-FFF2-40B4-BE49-F238E27FC236}">
                  <a16:creationId xmlns:a16="http://schemas.microsoft.com/office/drawing/2014/main" id="{393D0BFE-A5A3-E55D-7B4C-2D033A635786}"/>
                </a:ext>
              </a:extLst>
            </p:cNvPr>
            <p:cNvSpPr/>
            <p:nvPr/>
          </p:nvSpPr>
          <p:spPr>
            <a:xfrm>
              <a:off x="2662212" y="780556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0"/>
                  </a:moveTo>
                  <a:cubicBezTo>
                    <a:pt x="131" y="0"/>
                    <a:pt x="84" y="19"/>
                    <a:pt x="53" y="51"/>
                  </a:cubicBezTo>
                  <a:cubicBezTo>
                    <a:pt x="23" y="81"/>
                    <a:pt x="0" y="129"/>
                    <a:pt x="3" y="172"/>
                  </a:cubicBezTo>
                  <a:cubicBezTo>
                    <a:pt x="7" y="266"/>
                    <a:pt x="78" y="344"/>
                    <a:pt x="175" y="344"/>
                  </a:cubicBezTo>
                  <a:cubicBezTo>
                    <a:pt x="219" y="344"/>
                    <a:pt x="265" y="325"/>
                    <a:pt x="296" y="294"/>
                  </a:cubicBezTo>
                  <a:cubicBezTo>
                    <a:pt x="326" y="264"/>
                    <a:pt x="349" y="215"/>
                    <a:pt x="346" y="172"/>
                  </a:cubicBezTo>
                  <a:cubicBezTo>
                    <a:pt x="343" y="80"/>
                    <a:pt x="271" y="0"/>
                    <a:pt x="175" y="0"/>
                  </a:cubicBezTo>
                  <a:close/>
                </a:path>
              </a:pathLst>
            </a:custGeom>
            <a:solidFill>
              <a:srgbClr val="A7C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19;p15">
              <a:extLst>
                <a:ext uri="{FF2B5EF4-FFF2-40B4-BE49-F238E27FC236}">
                  <a16:creationId xmlns:a16="http://schemas.microsoft.com/office/drawing/2014/main" id="{EBB379FF-943F-2E70-720E-A283D82DB610}"/>
                </a:ext>
              </a:extLst>
            </p:cNvPr>
            <p:cNvSpPr/>
            <p:nvPr/>
          </p:nvSpPr>
          <p:spPr>
            <a:xfrm>
              <a:off x="4360535" y="4354677"/>
              <a:ext cx="29358" cy="29105"/>
            </a:xfrm>
            <a:custGeom>
              <a:avLst/>
              <a:gdLst/>
              <a:ahLst/>
              <a:cxnLst/>
              <a:rect l="l" t="t" r="r" b="b"/>
              <a:pathLst>
                <a:path w="348" h="345" extrusionOk="0">
                  <a:moveTo>
                    <a:pt x="174" y="1"/>
                  </a:moveTo>
                  <a:cubicBezTo>
                    <a:pt x="131" y="1"/>
                    <a:pt x="83" y="20"/>
                    <a:pt x="53" y="50"/>
                  </a:cubicBezTo>
                  <a:cubicBezTo>
                    <a:pt x="23" y="80"/>
                    <a:pt x="0" y="129"/>
                    <a:pt x="2" y="173"/>
                  </a:cubicBezTo>
                  <a:cubicBezTo>
                    <a:pt x="7" y="265"/>
                    <a:pt x="78" y="345"/>
                    <a:pt x="174" y="345"/>
                  </a:cubicBezTo>
                  <a:cubicBezTo>
                    <a:pt x="219" y="345"/>
                    <a:pt x="265" y="325"/>
                    <a:pt x="296" y="294"/>
                  </a:cubicBezTo>
                  <a:cubicBezTo>
                    <a:pt x="325" y="264"/>
                    <a:pt x="348" y="215"/>
                    <a:pt x="346" y="173"/>
                  </a:cubicBezTo>
                  <a:cubicBezTo>
                    <a:pt x="342" y="79"/>
                    <a:pt x="270" y="1"/>
                    <a:pt x="174" y="1"/>
                  </a:cubicBezTo>
                  <a:close/>
                </a:path>
              </a:pathLst>
            </a:custGeom>
            <a:solidFill>
              <a:srgbClr val="7E6C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0;p15">
              <a:extLst>
                <a:ext uri="{FF2B5EF4-FFF2-40B4-BE49-F238E27FC236}">
                  <a16:creationId xmlns:a16="http://schemas.microsoft.com/office/drawing/2014/main" id="{12DD31D0-16DB-5E5A-BEA5-781FA96DDC18}"/>
                </a:ext>
              </a:extLst>
            </p:cNvPr>
            <p:cNvSpPr/>
            <p:nvPr/>
          </p:nvSpPr>
          <p:spPr>
            <a:xfrm>
              <a:off x="4845963" y="3957328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4" y="1"/>
                  </a:moveTo>
                  <a:cubicBezTo>
                    <a:pt x="130" y="1"/>
                    <a:pt x="84" y="20"/>
                    <a:pt x="53" y="51"/>
                  </a:cubicBezTo>
                  <a:cubicBezTo>
                    <a:pt x="23" y="81"/>
                    <a:pt x="0" y="130"/>
                    <a:pt x="2" y="173"/>
                  </a:cubicBezTo>
                  <a:cubicBezTo>
                    <a:pt x="6" y="266"/>
                    <a:pt x="78" y="345"/>
                    <a:pt x="174" y="345"/>
                  </a:cubicBezTo>
                  <a:cubicBezTo>
                    <a:pt x="219" y="345"/>
                    <a:pt x="265" y="326"/>
                    <a:pt x="296" y="295"/>
                  </a:cubicBezTo>
                  <a:cubicBezTo>
                    <a:pt x="326" y="265"/>
                    <a:pt x="349" y="216"/>
                    <a:pt x="346" y="173"/>
                  </a:cubicBezTo>
                  <a:cubicBezTo>
                    <a:pt x="343" y="80"/>
                    <a:pt x="271" y="1"/>
                    <a:pt x="174" y="1"/>
                  </a:cubicBezTo>
                  <a:close/>
                </a:path>
              </a:pathLst>
            </a:custGeom>
            <a:solidFill>
              <a:srgbClr val="4F97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1;p15">
              <a:extLst>
                <a:ext uri="{FF2B5EF4-FFF2-40B4-BE49-F238E27FC236}">
                  <a16:creationId xmlns:a16="http://schemas.microsoft.com/office/drawing/2014/main" id="{13DD063F-E515-A06F-C29D-00EED12EF4D2}"/>
                </a:ext>
              </a:extLst>
            </p:cNvPr>
            <p:cNvSpPr/>
            <p:nvPr/>
          </p:nvSpPr>
          <p:spPr>
            <a:xfrm>
              <a:off x="326101" y="3006810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1"/>
                  </a:moveTo>
                  <a:cubicBezTo>
                    <a:pt x="131" y="1"/>
                    <a:pt x="85" y="20"/>
                    <a:pt x="53" y="52"/>
                  </a:cubicBezTo>
                  <a:cubicBezTo>
                    <a:pt x="24" y="81"/>
                    <a:pt x="1" y="130"/>
                    <a:pt x="3" y="173"/>
                  </a:cubicBezTo>
                  <a:cubicBezTo>
                    <a:pt x="7" y="266"/>
                    <a:pt x="79" y="345"/>
                    <a:pt x="175" y="345"/>
                  </a:cubicBezTo>
                  <a:cubicBezTo>
                    <a:pt x="219" y="345"/>
                    <a:pt x="266" y="326"/>
                    <a:pt x="297" y="295"/>
                  </a:cubicBezTo>
                  <a:cubicBezTo>
                    <a:pt x="327" y="265"/>
                    <a:pt x="348" y="216"/>
                    <a:pt x="347" y="173"/>
                  </a:cubicBezTo>
                  <a:cubicBezTo>
                    <a:pt x="342" y="80"/>
                    <a:pt x="272" y="1"/>
                    <a:pt x="175" y="1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2;p15">
              <a:extLst>
                <a:ext uri="{FF2B5EF4-FFF2-40B4-BE49-F238E27FC236}">
                  <a16:creationId xmlns:a16="http://schemas.microsoft.com/office/drawing/2014/main" id="{59CF14C5-61EA-1B86-2072-650813587C48}"/>
                </a:ext>
              </a:extLst>
            </p:cNvPr>
            <p:cNvSpPr/>
            <p:nvPr/>
          </p:nvSpPr>
          <p:spPr>
            <a:xfrm>
              <a:off x="3761470" y="3807837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0"/>
                  </a:moveTo>
                  <a:cubicBezTo>
                    <a:pt x="130" y="0"/>
                    <a:pt x="84" y="20"/>
                    <a:pt x="53" y="51"/>
                  </a:cubicBezTo>
                  <a:cubicBezTo>
                    <a:pt x="23" y="81"/>
                    <a:pt x="0" y="130"/>
                    <a:pt x="3" y="172"/>
                  </a:cubicBezTo>
                  <a:cubicBezTo>
                    <a:pt x="6" y="266"/>
                    <a:pt x="78" y="344"/>
                    <a:pt x="175" y="344"/>
                  </a:cubicBezTo>
                  <a:cubicBezTo>
                    <a:pt x="219" y="344"/>
                    <a:pt x="265" y="325"/>
                    <a:pt x="296" y="295"/>
                  </a:cubicBezTo>
                  <a:cubicBezTo>
                    <a:pt x="326" y="264"/>
                    <a:pt x="349" y="215"/>
                    <a:pt x="347" y="172"/>
                  </a:cubicBezTo>
                  <a:cubicBezTo>
                    <a:pt x="342" y="80"/>
                    <a:pt x="271" y="0"/>
                    <a:pt x="175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3;p15">
              <a:extLst>
                <a:ext uri="{FF2B5EF4-FFF2-40B4-BE49-F238E27FC236}">
                  <a16:creationId xmlns:a16="http://schemas.microsoft.com/office/drawing/2014/main" id="{31A56C0E-D27B-ADD7-6967-054969A5EDC2}"/>
                </a:ext>
              </a:extLst>
            </p:cNvPr>
            <p:cNvSpPr/>
            <p:nvPr/>
          </p:nvSpPr>
          <p:spPr>
            <a:xfrm>
              <a:off x="1396759" y="3760593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1"/>
                  </a:moveTo>
                  <a:cubicBezTo>
                    <a:pt x="131" y="1"/>
                    <a:pt x="84" y="20"/>
                    <a:pt x="53" y="50"/>
                  </a:cubicBezTo>
                  <a:cubicBezTo>
                    <a:pt x="24" y="80"/>
                    <a:pt x="1" y="130"/>
                    <a:pt x="3" y="173"/>
                  </a:cubicBezTo>
                  <a:cubicBezTo>
                    <a:pt x="7" y="265"/>
                    <a:pt x="79" y="345"/>
                    <a:pt x="175" y="345"/>
                  </a:cubicBezTo>
                  <a:cubicBezTo>
                    <a:pt x="219" y="345"/>
                    <a:pt x="265" y="325"/>
                    <a:pt x="296" y="294"/>
                  </a:cubicBezTo>
                  <a:cubicBezTo>
                    <a:pt x="326" y="264"/>
                    <a:pt x="348" y="215"/>
                    <a:pt x="347" y="173"/>
                  </a:cubicBezTo>
                  <a:cubicBezTo>
                    <a:pt x="342" y="79"/>
                    <a:pt x="271" y="1"/>
                    <a:pt x="175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4;p15">
              <a:extLst>
                <a:ext uri="{FF2B5EF4-FFF2-40B4-BE49-F238E27FC236}">
                  <a16:creationId xmlns:a16="http://schemas.microsoft.com/office/drawing/2014/main" id="{402F1B21-7564-9A57-A544-FFFFA0EEA890}"/>
                </a:ext>
              </a:extLst>
            </p:cNvPr>
            <p:cNvSpPr/>
            <p:nvPr/>
          </p:nvSpPr>
          <p:spPr>
            <a:xfrm>
              <a:off x="1284134" y="3836942"/>
              <a:ext cx="43784" cy="43615"/>
            </a:xfrm>
            <a:custGeom>
              <a:avLst/>
              <a:gdLst/>
              <a:ahLst/>
              <a:cxnLst/>
              <a:rect l="l" t="t" r="r" b="b"/>
              <a:pathLst>
                <a:path w="519" h="517" extrusionOk="0">
                  <a:moveTo>
                    <a:pt x="259" y="0"/>
                  </a:moveTo>
                  <a:cubicBezTo>
                    <a:pt x="193" y="0"/>
                    <a:pt x="124" y="29"/>
                    <a:pt x="77" y="75"/>
                  </a:cubicBezTo>
                  <a:cubicBezTo>
                    <a:pt x="52" y="99"/>
                    <a:pt x="34" y="127"/>
                    <a:pt x="24" y="158"/>
                  </a:cubicBezTo>
                  <a:cubicBezTo>
                    <a:pt x="7" y="190"/>
                    <a:pt x="0" y="223"/>
                    <a:pt x="1" y="258"/>
                  </a:cubicBezTo>
                  <a:cubicBezTo>
                    <a:pt x="4" y="325"/>
                    <a:pt x="26" y="394"/>
                    <a:pt x="77" y="440"/>
                  </a:cubicBezTo>
                  <a:cubicBezTo>
                    <a:pt x="128" y="487"/>
                    <a:pt x="190" y="516"/>
                    <a:pt x="259" y="516"/>
                  </a:cubicBezTo>
                  <a:cubicBezTo>
                    <a:pt x="326" y="516"/>
                    <a:pt x="395" y="487"/>
                    <a:pt x="442" y="440"/>
                  </a:cubicBezTo>
                  <a:cubicBezTo>
                    <a:pt x="467" y="417"/>
                    <a:pt x="485" y="390"/>
                    <a:pt x="495" y="357"/>
                  </a:cubicBezTo>
                  <a:cubicBezTo>
                    <a:pt x="511" y="327"/>
                    <a:pt x="519" y="294"/>
                    <a:pt x="517" y="258"/>
                  </a:cubicBezTo>
                  <a:cubicBezTo>
                    <a:pt x="514" y="191"/>
                    <a:pt x="492" y="122"/>
                    <a:pt x="442" y="75"/>
                  </a:cubicBezTo>
                  <a:cubicBezTo>
                    <a:pt x="391" y="29"/>
                    <a:pt x="329" y="0"/>
                    <a:pt x="259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5;p15">
              <a:extLst>
                <a:ext uri="{FF2B5EF4-FFF2-40B4-BE49-F238E27FC236}">
                  <a16:creationId xmlns:a16="http://schemas.microsoft.com/office/drawing/2014/main" id="{02FF9F6F-EB7C-3097-27EE-3B3D493386CA}"/>
                </a:ext>
              </a:extLst>
            </p:cNvPr>
            <p:cNvSpPr/>
            <p:nvPr/>
          </p:nvSpPr>
          <p:spPr>
            <a:xfrm>
              <a:off x="1825157" y="2430189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4" y="1"/>
                  </a:moveTo>
                  <a:cubicBezTo>
                    <a:pt x="130" y="1"/>
                    <a:pt x="84" y="20"/>
                    <a:pt x="53" y="52"/>
                  </a:cubicBezTo>
                  <a:cubicBezTo>
                    <a:pt x="23" y="81"/>
                    <a:pt x="0" y="130"/>
                    <a:pt x="2" y="173"/>
                  </a:cubicBezTo>
                  <a:cubicBezTo>
                    <a:pt x="6" y="266"/>
                    <a:pt x="78" y="345"/>
                    <a:pt x="174" y="345"/>
                  </a:cubicBezTo>
                  <a:cubicBezTo>
                    <a:pt x="218" y="345"/>
                    <a:pt x="265" y="326"/>
                    <a:pt x="296" y="294"/>
                  </a:cubicBezTo>
                  <a:cubicBezTo>
                    <a:pt x="326" y="265"/>
                    <a:pt x="349" y="216"/>
                    <a:pt x="346" y="173"/>
                  </a:cubicBezTo>
                  <a:cubicBezTo>
                    <a:pt x="342" y="80"/>
                    <a:pt x="271" y="1"/>
                    <a:pt x="174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6;p15">
              <a:extLst>
                <a:ext uri="{FF2B5EF4-FFF2-40B4-BE49-F238E27FC236}">
                  <a16:creationId xmlns:a16="http://schemas.microsoft.com/office/drawing/2014/main" id="{6FD36CD0-58DD-9685-904D-E0438F3C640D}"/>
                </a:ext>
              </a:extLst>
            </p:cNvPr>
            <p:cNvSpPr/>
            <p:nvPr/>
          </p:nvSpPr>
          <p:spPr>
            <a:xfrm>
              <a:off x="4235171" y="2114925"/>
              <a:ext cx="29358" cy="29105"/>
            </a:xfrm>
            <a:custGeom>
              <a:avLst/>
              <a:gdLst/>
              <a:ahLst/>
              <a:cxnLst/>
              <a:rect l="l" t="t" r="r" b="b"/>
              <a:pathLst>
                <a:path w="348" h="345" extrusionOk="0">
                  <a:moveTo>
                    <a:pt x="174" y="1"/>
                  </a:moveTo>
                  <a:cubicBezTo>
                    <a:pt x="130" y="1"/>
                    <a:pt x="84" y="20"/>
                    <a:pt x="53" y="51"/>
                  </a:cubicBezTo>
                  <a:cubicBezTo>
                    <a:pt x="23" y="81"/>
                    <a:pt x="0" y="130"/>
                    <a:pt x="2" y="173"/>
                  </a:cubicBezTo>
                  <a:cubicBezTo>
                    <a:pt x="6" y="265"/>
                    <a:pt x="78" y="345"/>
                    <a:pt x="174" y="345"/>
                  </a:cubicBezTo>
                  <a:cubicBezTo>
                    <a:pt x="219" y="345"/>
                    <a:pt x="265" y="326"/>
                    <a:pt x="295" y="294"/>
                  </a:cubicBezTo>
                  <a:cubicBezTo>
                    <a:pt x="326" y="265"/>
                    <a:pt x="348" y="216"/>
                    <a:pt x="346" y="173"/>
                  </a:cubicBezTo>
                  <a:cubicBezTo>
                    <a:pt x="342" y="80"/>
                    <a:pt x="271" y="1"/>
                    <a:pt x="174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7;p15">
              <a:extLst>
                <a:ext uri="{FF2B5EF4-FFF2-40B4-BE49-F238E27FC236}">
                  <a16:creationId xmlns:a16="http://schemas.microsoft.com/office/drawing/2014/main" id="{2BF9FA68-6973-F372-B8CA-DECDED5C5A5C}"/>
                </a:ext>
              </a:extLst>
            </p:cNvPr>
            <p:cNvSpPr/>
            <p:nvPr/>
          </p:nvSpPr>
          <p:spPr>
            <a:xfrm>
              <a:off x="4618603" y="2520880"/>
              <a:ext cx="43868" cy="43531"/>
            </a:xfrm>
            <a:custGeom>
              <a:avLst/>
              <a:gdLst/>
              <a:ahLst/>
              <a:cxnLst/>
              <a:rect l="l" t="t" r="r" b="b"/>
              <a:pathLst>
                <a:path w="520" h="516" extrusionOk="0">
                  <a:moveTo>
                    <a:pt x="260" y="1"/>
                  </a:moveTo>
                  <a:cubicBezTo>
                    <a:pt x="194" y="1"/>
                    <a:pt x="124" y="29"/>
                    <a:pt x="78" y="76"/>
                  </a:cubicBezTo>
                  <a:cubicBezTo>
                    <a:pt x="52" y="99"/>
                    <a:pt x="35" y="127"/>
                    <a:pt x="24" y="159"/>
                  </a:cubicBezTo>
                  <a:cubicBezTo>
                    <a:pt x="8" y="189"/>
                    <a:pt x="1" y="223"/>
                    <a:pt x="2" y="258"/>
                  </a:cubicBezTo>
                  <a:cubicBezTo>
                    <a:pt x="5" y="325"/>
                    <a:pt x="27" y="395"/>
                    <a:pt x="78" y="441"/>
                  </a:cubicBezTo>
                  <a:cubicBezTo>
                    <a:pt x="128" y="487"/>
                    <a:pt x="190" y="516"/>
                    <a:pt x="260" y="516"/>
                  </a:cubicBezTo>
                  <a:cubicBezTo>
                    <a:pt x="326" y="516"/>
                    <a:pt x="396" y="487"/>
                    <a:pt x="443" y="441"/>
                  </a:cubicBezTo>
                  <a:cubicBezTo>
                    <a:pt x="467" y="417"/>
                    <a:pt x="485" y="389"/>
                    <a:pt x="496" y="358"/>
                  </a:cubicBezTo>
                  <a:cubicBezTo>
                    <a:pt x="512" y="327"/>
                    <a:pt x="520" y="294"/>
                    <a:pt x="518" y="258"/>
                  </a:cubicBezTo>
                  <a:cubicBezTo>
                    <a:pt x="515" y="192"/>
                    <a:pt x="493" y="122"/>
                    <a:pt x="443" y="76"/>
                  </a:cubicBezTo>
                  <a:cubicBezTo>
                    <a:pt x="392" y="30"/>
                    <a:pt x="330" y="1"/>
                    <a:pt x="260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8;p15">
              <a:extLst>
                <a:ext uri="{FF2B5EF4-FFF2-40B4-BE49-F238E27FC236}">
                  <a16:creationId xmlns:a16="http://schemas.microsoft.com/office/drawing/2014/main" id="{FBA327C5-159D-F7B3-8379-4202950DA35C}"/>
                </a:ext>
              </a:extLst>
            </p:cNvPr>
            <p:cNvSpPr/>
            <p:nvPr/>
          </p:nvSpPr>
          <p:spPr>
            <a:xfrm>
              <a:off x="4417987" y="3931428"/>
              <a:ext cx="58379" cy="58126"/>
            </a:xfrm>
            <a:custGeom>
              <a:avLst/>
              <a:gdLst/>
              <a:ahLst/>
              <a:cxnLst/>
              <a:rect l="l" t="t" r="r" b="b"/>
              <a:pathLst>
                <a:path w="692" h="689" extrusionOk="0">
                  <a:moveTo>
                    <a:pt x="335" y="0"/>
                  </a:moveTo>
                  <a:cubicBezTo>
                    <a:pt x="292" y="0"/>
                    <a:pt x="251" y="10"/>
                    <a:pt x="213" y="30"/>
                  </a:cubicBezTo>
                  <a:cubicBezTo>
                    <a:pt x="171" y="43"/>
                    <a:pt x="134" y="68"/>
                    <a:pt x="103" y="101"/>
                  </a:cubicBezTo>
                  <a:cubicBezTo>
                    <a:pt x="69" y="132"/>
                    <a:pt x="45" y="169"/>
                    <a:pt x="32" y="212"/>
                  </a:cubicBezTo>
                  <a:cubicBezTo>
                    <a:pt x="10" y="253"/>
                    <a:pt x="0" y="296"/>
                    <a:pt x="2" y="344"/>
                  </a:cubicBezTo>
                  <a:cubicBezTo>
                    <a:pt x="6" y="374"/>
                    <a:pt x="10" y="405"/>
                    <a:pt x="14" y="435"/>
                  </a:cubicBezTo>
                  <a:cubicBezTo>
                    <a:pt x="30" y="494"/>
                    <a:pt x="60" y="544"/>
                    <a:pt x="103" y="587"/>
                  </a:cubicBezTo>
                  <a:cubicBezTo>
                    <a:pt x="170" y="649"/>
                    <a:pt x="253" y="689"/>
                    <a:pt x="346" y="689"/>
                  </a:cubicBezTo>
                  <a:cubicBezTo>
                    <a:pt x="350" y="689"/>
                    <a:pt x="353" y="689"/>
                    <a:pt x="356" y="689"/>
                  </a:cubicBezTo>
                  <a:cubicBezTo>
                    <a:pt x="400" y="689"/>
                    <a:pt x="440" y="678"/>
                    <a:pt x="478" y="659"/>
                  </a:cubicBezTo>
                  <a:cubicBezTo>
                    <a:pt x="521" y="645"/>
                    <a:pt x="558" y="621"/>
                    <a:pt x="589" y="587"/>
                  </a:cubicBezTo>
                  <a:cubicBezTo>
                    <a:pt x="622" y="556"/>
                    <a:pt x="647" y="519"/>
                    <a:pt x="661" y="476"/>
                  </a:cubicBezTo>
                  <a:cubicBezTo>
                    <a:pt x="681" y="435"/>
                    <a:pt x="691" y="392"/>
                    <a:pt x="689" y="344"/>
                  </a:cubicBezTo>
                  <a:cubicBezTo>
                    <a:pt x="686" y="314"/>
                    <a:pt x="681" y="283"/>
                    <a:pt x="677" y="253"/>
                  </a:cubicBezTo>
                  <a:cubicBezTo>
                    <a:pt x="661" y="194"/>
                    <a:pt x="632" y="144"/>
                    <a:pt x="589" y="101"/>
                  </a:cubicBezTo>
                  <a:cubicBezTo>
                    <a:pt x="522" y="39"/>
                    <a:pt x="439" y="0"/>
                    <a:pt x="346" y="0"/>
                  </a:cubicBezTo>
                  <a:cubicBezTo>
                    <a:pt x="343" y="0"/>
                    <a:pt x="339" y="0"/>
                    <a:pt x="335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29;p15">
              <a:extLst>
                <a:ext uri="{FF2B5EF4-FFF2-40B4-BE49-F238E27FC236}">
                  <a16:creationId xmlns:a16="http://schemas.microsoft.com/office/drawing/2014/main" id="{166CF1A7-527F-7910-D88D-1BDC49C6BB3A}"/>
                </a:ext>
              </a:extLst>
            </p:cNvPr>
            <p:cNvSpPr/>
            <p:nvPr/>
          </p:nvSpPr>
          <p:spPr>
            <a:xfrm>
              <a:off x="2487327" y="1202624"/>
              <a:ext cx="58463" cy="58126"/>
            </a:xfrm>
            <a:custGeom>
              <a:avLst/>
              <a:gdLst/>
              <a:ahLst/>
              <a:cxnLst/>
              <a:rect l="l" t="t" r="r" b="b"/>
              <a:pathLst>
                <a:path w="693" h="689" extrusionOk="0">
                  <a:moveTo>
                    <a:pt x="336" y="0"/>
                  </a:moveTo>
                  <a:cubicBezTo>
                    <a:pt x="293" y="0"/>
                    <a:pt x="252" y="10"/>
                    <a:pt x="215" y="30"/>
                  </a:cubicBezTo>
                  <a:cubicBezTo>
                    <a:pt x="172" y="44"/>
                    <a:pt x="135" y="68"/>
                    <a:pt x="104" y="101"/>
                  </a:cubicBezTo>
                  <a:cubicBezTo>
                    <a:pt x="70" y="132"/>
                    <a:pt x="46" y="169"/>
                    <a:pt x="32" y="212"/>
                  </a:cubicBezTo>
                  <a:cubicBezTo>
                    <a:pt x="11" y="253"/>
                    <a:pt x="1" y="296"/>
                    <a:pt x="2" y="344"/>
                  </a:cubicBezTo>
                  <a:cubicBezTo>
                    <a:pt x="7" y="375"/>
                    <a:pt x="11" y="405"/>
                    <a:pt x="15" y="435"/>
                  </a:cubicBezTo>
                  <a:cubicBezTo>
                    <a:pt x="31" y="494"/>
                    <a:pt x="61" y="544"/>
                    <a:pt x="104" y="587"/>
                  </a:cubicBezTo>
                  <a:cubicBezTo>
                    <a:pt x="171" y="649"/>
                    <a:pt x="254" y="688"/>
                    <a:pt x="346" y="688"/>
                  </a:cubicBezTo>
                  <a:cubicBezTo>
                    <a:pt x="350" y="688"/>
                    <a:pt x="353" y="688"/>
                    <a:pt x="357" y="688"/>
                  </a:cubicBezTo>
                  <a:cubicBezTo>
                    <a:pt x="401" y="688"/>
                    <a:pt x="441" y="678"/>
                    <a:pt x="479" y="659"/>
                  </a:cubicBezTo>
                  <a:cubicBezTo>
                    <a:pt x="522" y="645"/>
                    <a:pt x="559" y="621"/>
                    <a:pt x="590" y="587"/>
                  </a:cubicBezTo>
                  <a:cubicBezTo>
                    <a:pt x="623" y="556"/>
                    <a:pt x="648" y="519"/>
                    <a:pt x="661" y="476"/>
                  </a:cubicBezTo>
                  <a:cubicBezTo>
                    <a:pt x="683" y="435"/>
                    <a:pt x="692" y="391"/>
                    <a:pt x="690" y="344"/>
                  </a:cubicBezTo>
                  <a:lnTo>
                    <a:pt x="678" y="253"/>
                  </a:lnTo>
                  <a:cubicBezTo>
                    <a:pt x="662" y="194"/>
                    <a:pt x="633" y="143"/>
                    <a:pt x="590" y="101"/>
                  </a:cubicBezTo>
                  <a:cubicBezTo>
                    <a:pt x="523" y="39"/>
                    <a:pt x="440" y="0"/>
                    <a:pt x="346" y="0"/>
                  </a:cubicBezTo>
                  <a:cubicBezTo>
                    <a:pt x="343" y="0"/>
                    <a:pt x="339" y="0"/>
                    <a:pt x="336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8" name="Рисунок 67">
            <a:extLst>
              <a:ext uri="{FF2B5EF4-FFF2-40B4-BE49-F238E27FC236}">
                <a16:creationId xmlns:a16="http://schemas.microsoft.com/office/drawing/2014/main" id="{26E4707F-ABC4-566F-E978-48A96B89AF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6" y="14825"/>
            <a:ext cx="1059582" cy="10595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942;p26"/>
          <p:cNvGrpSpPr/>
          <p:nvPr/>
        </p:nvGrpSpPr>
        <p:grpSpPr>
          <a:xfrm>
            <a:off x="3528459" y="47317"/>
            <a:ext cx="5614758" cy="2769785"/>
            <a:chOff x="3641101" y="2223480"/>
            <a:chExt cx="1911530" cy="1231173"/>
          </a:xfrm>
        </p:grpSpPr>
        <p:cxnSp>
          <p:nvCxnSpPr>
            <p:cNvPr id="947" name="Google Shape;947;p26"/>
            <p:cNvCxnSpPr>
              <a:cxnSpLocks/>
            </p:cNvCxnSpPr>
            <p:nvPr/>
          </p:nvCxnSpPr>
          <p:spPr>
            <a:xfrm flipV="1">
              <a:off x="5484958" y="2846755"/>
              <a:ext cx="0" cy="242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1" name="Google Shape;943;p26"/>
            <p:cNvSpPr/>
            <p:nvPr/>
          </p:nvSpPr>
          <p:spPr>
            <a:xfrm flipH="1">
              <a:off x="3641101" y="2223480"/>
              <a:ext cx="1911530" cy="1231173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sp>
        <p:nvSpPr>
          <p:cNvPr id="42" name="Google Shape;943;p26"/>
          <p:cNvSpPr/>
          <p:nvPr/>
        </p:nvSpPr>
        <p:spPr>
          <a:xfrm flipH="1">
            <a:off x="3819373" y="159844"/>
            <a:ext cx="4959475" cy="2590212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3" name="Google Shape;946;p26"/>
          <p:cNvSpPr txBox="1"/>
          <p:nvPr/>
        </p:nvSpPr>
        <p:spPr>
          <a:xfrm>
            <a:off x="4183544" y="464609"/>
            <a:ext cx="4298326" cy="177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uz-Cyrl-UZ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Mutaxassisning kasbiy rivojlanishi ichki potensialni yaratish shaxsning ijtimoiy-kasbiy guruhlar va mehnat vositalari bilan faol o‘zaro ta’siri natijasidir.</a:t>
            </a:r>
            <a:endParaRPr sz="2400" b="1" dirty="0">
              <a:solidFill>
                <a:schemeClr val="dk1"/>
              </a:solidFill>
              <a:latin typeface="Arial" panose="020B0604020202020204" pitchFamily="34" charset="0"/>
              <a:ea typeface="Roboto"/>
              <a:cs typeface="Arial" pitchFamily="34" charset="0"/>
              <a:sym typeface="Roboto"/>
            </a:endParaRPr>
          </a:p>
        </p:txBody>
      </p:sp>
      <p:grpSp>
        <p:nvGrpSpPr>
          <p:cNvPr id="30" name="Google Shape;559;p29"/>
          <p:cNvGrpSpPr/>
          <p:nvPr/>
        </p:nvGrpSpPr>
        <p:grpSpPr>
          <a:xfrm>
            <a:off x="-57187" y="1013806"/>
            <a:ext cx="2815098" cy="1337220"/>
            <a:chOff x="3975150" y="1405875"/>
            <a:chExt cx="4510019" cy="3210418"/>
          </a:xfrm>
        </p:grpSpPr>
        <p:sp>
          <p:nvSpPr>
            <p:cNvPr id="31" name="Google Shape;560;p29"/>
            <p:cNvSpPr/>
            <p:nvPr/>
          </p:nvSpPr>
          <p:spPr>
            <a:xfrm>
              <a:off x="3975150" y="4202558"/>
              <a:ext cx="1496267" cy="413735"/>
            </a:xfrm>
            <a:custGeom>
              <a:avLst/>
              <a:gdLst/>
              <a:ahLst/>
              <a:cxnLst/>
              <a:rect l="l" t="t" r="r" b="b"/>
              <a:pathLst>
                <a:path w="61379" h="16972" extrusionOk="0">
                  <a:moveTo>
                    <a:pt x="9625" y="1"/>
                  </a:moveTo>
                  <a:cubicBezTo>
                    <a:pt x="4356" y="1"/>
                    <a:pt x="972" y="762"/>
                    <a:pt x="668" y="2298"/>
                  </a:cubicBezTo>
                  <a:cubicBezTo>
                    <a:pt x="1" y="5501"/>
                    <a:pt x="12910" y="10871"/>
                    <a:pt x="29489" y="14307"/>
                  </a:cubicBezTo>
                  <a:cubicBezTo>
                    <a:pt x="38130" y="16077"/>
                    <a:pt x="46058" y="16971"/>
                    <a:pt x="51771" y="16971"/>
                  </a:cubicBezTo>
                  <a:cubicBezTo>
                    <a:pt x="57040" y="16971"/>
                    <a:pt x="60424" y="16210"/>
                    <a:pt x="60744" y="14674"/>
                  </a:cubicBezTo>
                  <a:cubicBezTo>
                    <a:pt x="61378" y="11471"/>
                    <a:pt x="48469" y="6101"/>
                    <a:pt x="31890" y="2665"/>
                  </a:cubicBezTo>
                  <a:cubicBezTo>
                    <a:pt x="23266" y="895"/>
                    <a:pt x="15337" y="1"/>
                    <a:pt x="9625" y="1"/>
                  </a:cubicBezTo>
                  <a:close/>
                </a:path>
              </a:pathLst>
            </a:custGeom>
            <a:solidFill>
              <a:srgbClr val="000000">
                <a:alpha val="2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61;p29"/>
            <p:cNvSpPr/>
            <p:nvPr/>
          </p:nvSpPr>
          <p:spPr>
            <a:xfrm>
              <a:off x="5186009" y="3499383"/>
              <a:ext cx="1707668" cy="437137"/>
            </a:xfrm>
            <a:custGeom>
              <a:avLst/>
              <a:gdLst/>
              <a:ahLst/>
              <a:cxnLst/>
              <a:rect l="l" t="t" r="r" b="b"/>
              <a:pathLst>
                <a:path w="70051" h="17932" extrusionOk="0">
                  <a:moveTo>
                    <a:pt x="14826" y="1"/>
                  </a:moveTo>
                  <a:cubicBezTo>
                    <a:pt x="6532" y="1"/>
                    <a:pt x="1003" y="1187"/>
                    <a:pt x="635" y="3456"/>
                  </a:cubicBezTo>
                  <a:cubicBezTo>
                    <a:pt x="1" y="7359"/>
                    <a:pt x="14911" y="12963"/>
                    <a:pt x="33892" y="16031"/>
                  </a:cubicBezTo>
                  <a:cubicBezTo>
                    <a:pt x="41898" y="17310"/>
                    <a:pt x="49349" y="17931"/>
                    <a:pt x="55339" y="17931"/>
                  </a:cubicBezTo>
                  <a:cubicBezTo>
                    <a:pt x="63574" y="17931"/>
                    <a:pt x="69050" y="16756"/>
                    <a:pt x="69417" y="14497"/>
                  </a:cubicBezTo>
                  <a:cubicBezTo>
                    <a:pt x="70051" y="10594"/>
                    <a:pt x="55174" y="4957"/>
                    <a:pt x="36160" y="1888"/>
                  </a:cubicBezTo>
                  <a:cubicBezTo>
                    <a:pt x="28211" y="617"/>
                    <a:pt x="20801" y="1"/>
                    <a:pt x="14826" y="1"/>
                  </a:cubicBezTo>
                  <a:close/>
                </a:path>
              </a:pathLst>
            </a:custGeom>
            <a:solidFill>
              <a:srgbClr val="000000">
                <a:alpha val="2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62;p29"/>
            <p:cNvSpPr/>
            <p:nvPr/>
          </p:nvSpPr>
          <p:spPr>
            <a:xfrm>
              <a:off x="6637581" y="2905351"/>
              <a:ext cx="1462089" cy="378583"/>
            </a:xfrm>
            <a:custGeom>
              <a:avLst/>
              <a:gdLst/>
              <a:ahLst/>
              <a:cxnLst/>
              <a:rect l="l" t="t" r="r" b="b"/>
              <a:pathLst>
                <a:path w="59977" h="15530" extrusionOk="0">
                  <a:moveTo>
                    <a:pt x="17429" y="0"/>
                  </a:moveTo>
                  <a:cubicBezTo>
                    <a:pt x="7657" y="0"/>
                    <a:pt x="764" y="1562"/>
                    <a:pt x="434" y="4273"/>
                  </a:cubicBezTo>
                  <a:cubicBezTo>
                    <a:pt x="0" y="8109"/>
                    <a:pt x="12843" y="12779"/>
                    <a:pt x="29188" y="14713"/>
                  </a:cubicBezTo>
                  <a:cubicBezTo>
                    <a:pt x="33936" y="15267"/>
                    <a:pt x="38453" y="15529"/>
                    <a:pt x="42481" y="15529"/>
                  </a:cubicBezTo>
                  <a:cubicBezTo>
                    <a:pt x="52293" y="15529"/>
                    <a:pt x="59212" y="13973"/>
                    <a:pt x="59543" y="11278"/>
                  </a:cubicBezTo>
                  <a:cubicBezTo>
                    <a:pt x="59976" y="7441"/>
                    <a:pt x="47134" y="2771"/>
                    <a:pt x="30822" y="837"/>
                  </a:cubicBezTo>
                  <a:cubicBezTo>
                    <a:pt x="26038" y="269"/>
                    <a:pt x="21486" y="0"/>
                    <a:pt x="17429" y="0"/>
                  </a:cubicBezTo>
                  <a:close/>
                </a:path>
              </a:pathLst>
            </a:custGeom>
            <a:solidFill>
              <a:srgbClr val="000000">
                <a:alpha val="2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563;p29"/>
            <p:cNvSpPr/>
            <p:nvPr/>
          </p:nvSpPr>
          <p:spPr>
            <a:xfrm>
              <a:off x="6666031" y="1405875"/>
              <a:ext cx="1719881" cy="1683266"/>
            </a:xfrm>
            <a:custGeom>
              <a:avLst/>
              <a:gdLst/>
              <a:ahLst/>
              <a:cxnLst/>
              <a:rect l="l" t="t" r="r" b="b"/>
              <a:pathLst>
                <a:path w="70552" h="69050" extrusionOk="0">
                  <a:moveTo>
                    <a:pt x="50837" y="0"/>
                  </a:moveTo>
                  <a:lnTo>
                    <a:pt x="10275" y="29721"/>
                  </a:lnTo>
                  <a:lnTo>
                    <a:pt x="19315" y="30789"/>
                  </a:lnTo>
                  <a:cubicBezTo>
                    <a:pt x="19281" y="30789"/>
                    <a:pt x="19281" y="30789"/>
                    <a:pt x="19248" y="30789"/>
                  </a:cubicBezTo>
                  <a:cubicBezTo>
                    <a:pt x="19048" y="30856"/>
                    <a:pt x="18981" y="31423"/>
                    <a:pt x="18914" y="31623"/>
                  </a:cubicBezTo>
                  <a:cubicBezTo>
                    <a:pt x="18214" y="33758"/>
                    <a:pt x="17447" y="35859"/>
                    <a:pt x="16679" y="37961"/>
                  </a:cubicBezTo>
                  <a:cubicBezTo>
                    <a:pt x="14911" y="42664"/>
                    <a:pt x="12943" y="47301"/>
                    <a:pt x="10642" y="51737"/>
                  </a:cubicBezTo>
                  <a:cubicBezTo>
                    <a:pt x="9508" y="53905"/>
                    <a:pt x="8273" y="56040"/>
                    <a:pt x="6872" y="58042"/>
                  </a:cubicBezTo>
                  <a:cubicBezTo>
                    <a:pt x="5638" y="59743"/>
                    <a:pt x="4237" y="61544"/>
                    <a:pt x="2403" y="62612"/>
                  </a:cubicBezTo>
                  <a:cubicBezTo>
                    <a:pt x="1669" y="63012"/>
                    <a:pt x="835" y="63279"/>
                    <a:pt x="1" y="63145"/>
                  </a:cubicBezTo>
                  <a:cubicBezTo>
                    <a:pt x="2503" y="63479"/>
                    <a:pt x="4971" y="63846"/>
                    <a:pt x="7473" y="64179"/>
                  </a:cubicBezTo>
                  <a:cubicBezTo>
                    <a:pt x="12710" y="64913"/>
                    <a:pt x="17947" y="65614"/>
                    <a:pt x="23184" y="66348"/>
                  </a:cubicBezTo>
                  <a:lnTo>
                    <a:pt x="37061" y="68249"/>
                  </a:lnTo>
                  <a:cubicBezTo>
                    <a:pt x="38095" y="68416"/>
                    <a:pt x="39129" y="68549"/>
                    <a:pt x="40163" y="68683"/>
                  </a:cubicBezTo>
                  <a:cubicBezTo>
                    <a:pt x="42731" y="69050"/>
                    <a:pt x="44799" y="66748"/>
                    <a:pt x="46267" y="64947"/>
                  </a:cubicBezTo>
                  <a:cubicBezTo>
                    <a:pt x="49269" y="61244"/>
                    <a:pt x="51504" y="56841"/>
                    <a:pt x="53472" y="52504"/>
                  </a:cubicBezTo>
                  <a:cubicBezTo>
                    <a:pt x="55440" y="48201"/>
                    <a:pt x="57208" y="43831"/>
                    <a:pt x="58776" y="39362"/>
                  </a:cubicBezTo>
                  <a:cubicBezTo>
                    <a:pt x="59143" y="38361"/>
                    <a:pt x="59477" y="37360"/>
                    <a:pt x="59844" y="36359"/>
                  </a:cubicBezTo>
                  <a:cubicBezTo>
                    <a:pt x="60110" y="35559"/>
                    <a:pt x="60344" y="34758"/>
                    <a:pt x="60611" y="33991"/>
                  </a:cubicBezTo>
                  <a:lnTo>
                    <a:pt x="70551" y="35726"/>
                  </a:lnTo>
                  <a:close/>
                </a:path>
              </a:pathLst>
            </a:custGeom>
            <a:gradFill>
              <a:gsLst>
                <a:gs pos="0">
                  <a:srgbClr val="B9D9AB"/>
                </a:gs>
                <a:gs pos="100000">
                  <a:srgbClr val="72A859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564;p29"/>
            <p:cNvSpPr/>
            <p:nvPr/>
          </p:nvSpPr>
          <p:spPr>
            <a:xfrm>
              <a:off x="6400939" y="2467902"/>
              <a:ext cx="1236841" cy="704217"/>
            </a:xfrm>
            <a:custGeom>
              <a:avLst/>
              <a:gdLst/>
              <a:ahLst/>
              <a:cxnLst/>
              <a:rect l="l" t="t" r="r" b="b"/>
              <a:pathLst>
                <a:path w="50737" h="28888" extrusionOk="0">
                  <a:moveTo>
                    <a:pt x="50737" y="28888"/>
                  </a:moveTo>
                  <a:lnTo>
                    <a:pt x="10408" y="23084"/>
                  </a:lnTo>
                  <a:cubicBezTo>
                    <a:pt x="9274" y="22917"/>
                    <a:pt x="8406" y="22417"/>
                    <a:pt x="7706" y="21683"/>
                  </a:cubicBezTo>
                  <a:cubicBezTo>
                    <a:pt x="7039" y="20949"/>
                    <a:pt x="6538" y="19982"/>
                    <a:pt x="6138" y="18881"/>
                  </a:cubicBezTo>
                  <a:cubicBezTo>
                    <a:pt x="5771" y="17780"/>
                    <a:pt x="5538" y="16512"/>
                    <a:pt x="5371" y="15212"/>
                  </a:cubicBezTo>
                  <a:cubicBezTo>
                    <a:pt x="5204" y="13911"/>
                    <a:pt x="5071" y="12576"/>
                    <a:pt x="4971" y="11242"/>
                  </a:cubicBezTo>
                  <a:cubicBezTo>
                    <a:pt x="4837" y="9574"/>
                    <a:pt x="4704" y="8073"/>
                    <a:pt x="4504" y="6739"/>
                  </a:cubicBezTo>
                  <a:cubicBezTo>
                    <a:pt x="4303" y="5405"/>
                    <a:pt x="4070" y="4237"/>
                    <a:pt x="3736" y="3270"/>
                  </a:cubicBezTo>
                  <a:cubicBezTo>
                    <a:pt x="3369" y="2302"/>
                    <a:pt x="2936" y="1535"/>
                    <a:pt x="2335" y="1001"/>
                  </a:cubicBezTo>
                  <a:cubicBezTo>
                    <a:pt x="1735" y="434"/>
                    <a:pt x="968" y="101"/>
                    <a:pt x="0" y="1"/>
                  </a:cubicBezTo>
                  <a:lnTo>
                    <a:pt x="39862" y="4204"/>
                  </a:lnTo>
                  <a:cubicBezTo>
                    <a:pt x="40863" y="4304"/>
                    <a:pt x="41663" y="4671"/>
                    <a:pt x="42297" y="5271"/>
                  </a:cubicBezTo>
                  <a:cubicBezTo>
                    <a:pt x="42931" y="5838"/>
                    <a:pt x="43398" y="6672"/>
                    <a:pt x="43765" y="7706"/>
                  </a:cubicBezTo>
                  <a:cubicBezTo>
                    <a:pt x="44099" y="8707"/>
                    <a:pt x="44365" y="9974"/>
                    <a:pt x="44566" y="11375"/>
                  </a:cubicBezTo>
                  <a:cubicBezTo>
                    <a:pt x="44766" y="12810"/>
                    <a:pt x="44899" y="14444"/>
                    <a:pt x="45033" y="16246"/>
                  </a:cubicBezTo>
                  <a:cubicBezTo>
                    <a:pt x="45133" y="17647"/>
                    <a:pt x="45266" y="19081"/>
                    <a:pt x="45433" y="20482"/>
                  </a:cubicBezTo>
                  <a:cubicBezTo>
                    <a:pt x="45633" y="21883"/>
                    <a:pt x="45866" y="23217"/>
                    <a:pt x="46267" y="24418"/>
                  </a:cubicBezTo>
                  <a:cubicBezTo>
                    <a:pt x="46634" y="25586"/>
                    <a:pt x="47167" y="26620"/>
                    <a:pt x="47901" y="27420"/>
                  </a:cubicBezTo>
                  <a:cubicBezTo>
                    <a:pt x="48602" y="28187"/>
                    <a:pt x="49536" y="28721"/>
                    <a:pt x="50737" y="2888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65;p29"/>
            <p:cNvSpPr/>
            <p:nvPr/>
          </p:nvSpPr>
          <p:spPr>
            <a:xfrm>
              <a:off x="5508854" y="2374386"/>
              <a:ext cx="1867853" cy="1362068"/>
            </a:xfrm>
            <a:custGeom>
              <a:avLst/>
              <a:gdLst/>
              <a:ahLst/>
              <a:cxnLst/>
              <a:rect l="l" t="t" r="r" b="b"/>
              <a:pathLst>
                <a:path w="76622" h="55874" extrusionOk="0">
                  <a:moveTo>
                    <a:pt x="53639" y="34625"/>
                  </a:moveTo>
                  <a:cubicBezTo>
                    <a:pt x="56007" y="29655"/>
                    <a:pt x="58342" y="24618"/>
                    <a:pt x="60944" y="19748"/>
                  </a:cubicBezTo>
                  <a:cubicBezTo>
                    <a:pt x="62145" y="17513"/>
                    <a:pt x="63379" y="15312"/>
                    <a:pt x="64780" y="13177"/>
                  </a:cubicBezTo>
                  <a:cubicBezTo>
                    <a:pt x="66181" y="11075"/>
                    <a:pt x="67749" y="9007"/>
                    <a:pt x="69617" y="7272"/>
                  </a:cubicBezTo>
                  <a:cubicBezTo>
                    <a:pt x="71518" y="5505"/>
                    <a:pt x="73920" y="4037"/>
                    <a:pt x="76622" y="4237"/>
                  </a:cubicBezTo>
                  <a:cubicBezTo>
                    <a:pt x="75721" y="4137"/>
                    <a:pt x="74821" y="4070"/>
                    <a:pt x="73920" y="3970"/>
                  </a:cubicBezTo>
                  <a:cubicBezTo>
                    <a:pt x="71685" y="3770"/>
                    <a:pt x="69417" y="3536"/>
                    <a:pt x="67149" y="3303"/>
                  </a:cubicBezTo>
                  <a:cubicBezTo>
                    <a:pt x="64146" y="3003"/>
                    <a:pt x="61178" y="2702"/>
                    <a:pt x="58175" y="2436"/>
                  </a:cubicBezTo>
                  <a:cubicBezTo>
                    <a:pt x="55073" y="2135"/>
                    <a:pt x="52004" y="1802"/>
                    <a:pt x="48902" y="1502"/>
                  </a:cubicBezTo>
                  <a:cubicBezTo>
                    <a:pt x="46334" y="1268"/>
                    <a:pt x="43765" y="1001"/>
                    <a:pt x="41230" y="734"/>
                  </a:cubicBezTo>
                  <a:lnTo>
                    <a:pt x="37060" y="334"/>
                  </a:lnTo>
                  <a:cubicBezTo>
                    <a:pt x="33758" y="1"/>
                    <a:pt x="30989" y="2069"/>
                    <a:pt x="28855" y="4370"/>
                  </a:cubicBezTo>
                  <a:cubicBezTo>
                    <a:pt x="25185" y="8340"/>
                    <a:pt x="22583" y="13343"/>
                    <a:pt x="20148" y="18114"/>
                  </a:cubicBezTo>
                  <a:cubicBezTo>
                    <a:pt x="17446" y="23417"/>
                    <a:pt x="14978" y="28821"/>
                    <a:pt x="12309" y="34125"/>
                  </a:cubicBezTo>
                  <a:cubicBezTo>
                    <a:pt x="11042" y="36593"/>
                    <a:pt x="9741" y="39062"/>
                    <a:pt x="8273" y="41397"/>
                  </a:cubicBezTo>
                  <a:cubicBezTo>
                    <a:pt x="6905" y="43632"/>
                    <a:pt x="5338" y="46100"/>
                    <a:pt x="3103" y="47568"/>
                  </a:cubicBezTo>
                  <a:cubicBezTo>
                    <a:pt x="2135" y="48235"/>
                    <a:pt x="1135" y="48402"/>
                    <a:pt x="1" y="48202"/>
                  </a:cubicBezTo>
                  <a:lnTo>
                    <a:pt x="1" y="48202"/>
                  </a:lnTo>
                  <a:cubicBezTo>
                    <a:pt x="2035" y="48602"/>
                    <a:pt x="4070" y="49002"/>
                    <a:pt x="6105" y="49403"/>
                  </a:cubicBezTo>
                  <a:cubicBezTo>
                    <a:pt x="10541" y="50303"/>
                    <a:pt x="14945" y="51171"/>
                    <a:pt x="19381" y="52038"/>
                  </a:cubicBezTo>
                  <a:cubicBezTo>
                    <a:pt x="23684" y="52905"/>
                    <a:pt x="28021" y="53772"/>
                    <a:pt x="32357" y="54640"/>
                  </a:cubicBezTo>
                  <a:cubicBezTo>
                    <a:pt x="33725" y="54907"/>
                    <a:pt x="35092" y="55173"/>
                    <a:pt x="36460" y="55440"/>
                  </a:cubicBezTo>
                  <a:cubicBezTo>
                    <a:pt x="37194" y="55607"/>
                    <a:pt x="37928" y="55774"/>
                    <a:pt x="38662" y="55807"/>
                  </a:cubicBezTo>
                  <a:cubicBezTo>
                    <a:pt x="40163" y="55874"/>
                    <a:pt x="41464" y="54840"/>
                    <a:pt x="42431" y="53839"/>
                  </a:cubicBezTo>
                  <a:cubicBezTo>
                    <a:pt x="43832" y="52471"/>
                    <a:pt x="44966" y="50837"/>
                    <a:pt x="46000" y="49169"/>
                  </a:cubicBezTo>
                  <a:cubicBezTo>
                    <a:pt x="48335" y="45500"/>
                    <a:pt x="50270" y="41597"/>
                    <a:pt x="52171" y="37728"/>
                  </a:cubicBezTo>
                  <a:cubicBezTo>
                    <a:pt x="52638" y="36693"/>
                    <a:pt x="53139" y="35659"/>
                    <a:pt x="53639" y="34625"/>
                  </a:cubicBezTo>
                  <a:cubicBezTo>
                    <a:pt x="54006" y="33858"/>
                    <a:pt x="53505" y="34892"/>
                    <a:pt x="53639" y="34625"/>
                  </a:cubicBezTo>
                  <a:close/>
                </a:path>
              </a:pathLst>
            </a:custGeom>
            <a:gradFill>
              <a:gsLst>
                <a:gs pos="0">
                  <a:srgbClr val="DCECD5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566;p29"/>
            <p:cNvSpPr/>
            <p:nvPr/>
          </p:nvSpPr>
          <p:spPr>
            <a:xfrm>
              <a:off x="5138032" y="2908666"/>
              <a:ext cx="1267752" cy="915643"/>
            </a:xfrm>
            <a:custGeom>
              <a:avLst/>
              <a:gdLst/>
              <a:ahLst/>
              <a:cxnLst/>
              <a:rect l="l" t="t" r="r" b="b"/>
              <a:pathLst>
                <a:path w="52005" h="37561" extrusionOk="0">
                  <a:moveTo>
                    <a:pt x="47935" y="35326"/>
                  </a:moveTo>
                  <a:cubicBezTo>
                    <a:pt x="46901" y="34225"/>
                    <a:pt x="46134" y="32824"/>
                    <a:pt x="45567" y="31223"/>
                  </a:cubicBezTo>
                  <a:cubicBezTo>
                    <a:pt x="45000" y="29621"/>
                    <a:pt x="44599" y="27854"/>
                    <a:pt x="44332" y="26019"/>
                  </a:cubicBezTo>
                  <a:cubicBezTo>
                    <a:pt x="44066" y="24184"/>
                    <a:pt x="43899" y="22250"/>
                    <a:pt x="43732" y="20415"/>
                  </a:cubicBezTo>
                  <a:cubicBezTo>
                    <a:pt x="43532" y="18280"/>
                    <a:pt x="43332" y="16312"/>
                    <a:pt x="43031" y="14577"/>
                  </a:cubicBezTo>
                  <a:cubicBezTo>
                    <a:pt x="42765" y="12876"/>
                    <a:pt x="42431" y="11375"/>
                    <a:pt x="41964" y="10107"/>
                  </a:cubicBezTo>
                  <a:cubicBezTo>
                    <a:pt x="41497" y="8840"/>
                    <a:pt x="40863" y="7839"/>
                    <a:pt x="40063" y="7072"/>
                  </a:cubicBezTo>
                  <a:cubicBezTo>
                    <a:pt x="39262" y="6305"/>
                    <a:pt x="38261" y="5838"/>
                    <a:pt x="36960" y="5638"/>
                  </a:cubicBezTo>
                  <a:lnTo>
                    <a:pt x="1" y="0"/>
                  </a:lnTo>
                  <a:cubicBezTo>
                    <a:pt x="1202" y="200"/>
                    <a:pt x="2169" y="634"/>
                    <a:pt x="2936" y="1335"/>
                  </a:cubicBezTo>
                  <a:cubicBezTo>
                    <a:pt x="3703" y="2035"/>
                    <a:pt x="4270" y="3002"/>
                    <a:pt x="4737" y="4170"/>
                  </a:cubicBezTo>
                  <a:cubicBezTo>
                    <a:pt x="5171" y="5337"/>
                    <a:pt x="5505" y="6738"/>
                    <a:pt x="5771" y="8373"/>
                  </a:cubicBezTo>
                  <a:cubicBezTo>
                    <a:pt x="6038" y="9974"/>
                    <a:pt x="6238" y="11775"/>
                    <a:pt x="6405" y="13777"/>
                  </a:cubicBezTo>
                  <a:cubicBezTo>
                    <a:pt x="6572" y="15511"/>
                    <a:pt x="6739" y="17279"/>
                    <a:pt x="7039" y="19014"/>
                  </a:cubicBezTo>
                  <a:cubicBezTo>
                    <a:pt x="7306" y="20715"/>
                    <a:pt x="7639" y="22383"/>
                    <a:pt x="8207" y="23884"/>
                  </a:cubicBezTo>
                  <a:cubicBezTo>
                    <a:pt x="8740" y="25352"/>
                    <a:pt x="9474" y="26653"/>
                    <a:pt x="10441" y="27687"/>
                  </a:cubicBezTo>
                  <a:cubicBezTo>
                    <a:pt x="11442" y="28721"/>
                    <a:pt x="12710" y="29455"/>
                    <a:pt x="14344" y="29788"/>
                  </a:cubicBezTo>
                  <a:lnTo>
                    <a:pt x="52005" y="37560"/>
                  </a:lnTo>
                  <a:cubicBezTo>
                    <a:pt x="50303" y="37194"/>
                    <a:pt x="48969" y="36393"/>
                    <a:pt x="47935" y="353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567;p29"/>
            <p:cNvSpPr/>
            <p:nvPr/>
          </p:nvSpPr>
          <p:spPr>
            <a:xfrm>
              <a:off x="5046953" y="2234526"/>
              <a:ext cx="3171366" cy="2281758"/>
            </a:xfrm>
            <a:custGeom>
              <a:avLst/>
              <a:gdLst/>
              <a:ahLst/>
              <a:cxnLst/>
              <a:rect l="l" t="t" r="r" b="b"/>
              <a:pathLst>
                <a:path w="130094" h="93601" extrusionOk="0">
                  <a:moveTo>
                    <a:pt x="127025" y="0"/>
                  </a:moveTo>
                  <a:cubicBezTo>
                    <a:pt x="126491" y="1701"/>
                    <a:pt x="125924" y="3403"/>
                    <a:pt x="125324" y="5104"/>
                  </a:cubicBezTo>
                  <a:cubicBezTo>
                    <a:pt x="123722" y="9574"/>
                    <a:pt x="121988" y="13977"/>
                    <a:pt x="120020" y="18280"/>
                  </a:cubicBezTo>
                  <a:cubicBezTo>
                    <a:pt x="118118" y="22416"/>
                    <a:pt x="116017" y="26552"/>
                    <a:pt x="113282" y="30188"/>
                  </a:cubicBezTo>
                  <a:cubicBezTo>
                    <a:pt x="112081" y="31790"/>
                    <a:pt x="110646" y="33491"/>
                    <a:pt x="108812" y="34358"/>
                  </a:cubicBezTo>
                  <a:cubicBezTo>
                    <a:pt x="108335" y="34597"/>
                    <a:pt x="107739" y="34776"/>
                    <a:pt x="107159" y="34776"/>
                  </a:cubicBezTo>
                  <a:cubicBezTo>
                    <a:pt x="106766" y="34776"/>
                    <a:pt x="106380" y="34694"/>
                    <a:pt x="106043" y="34491"/>
                  </a:cubicBezTo>
                  <a:cubicBezTo>
                    <a:pt x="105376" y="34058"/>
                    <a:pt x="105076" y="33224"/>
                    <a:pt x="104842" y="32490"/>
                  </a:cubicBezTo>
                  <a:cubicBezTo>
                    <a:pt x="104309" y="30655"/>
                    <a:pt x="104142" y="28687"/>
                    <a:pt x="103975" y="26786"/>
                  </a:cubicBezTo>
                  <a:cubicBezTo>
                    <a:pt x="103775" y="24384"/>
                    <a:pt x="103641" y="21983"/>
                    <a:pt x="103274" y="19614"/>
                  </a:cubicBezTo>
                  <a:cubicBezTo>
                    <a:pt x="102641" y="15711"/>
                    <a:pt x="101173" y="11175"/>
                    <a:pt x="96837" y="10174"/>
                  </a:cubicBezTo>
                  <a:cubicBezTo>
                    <a:pt x="96261" y="10040"/>
                    <a:pt x="95699" y="9978"/>
                    <a:pt x="95152" y="9978"/>
                  </a:cubicBezTo>
                  <a:cubicBezTo>
                    <a:pt x="91605" y="9978"/>
                    <a:pt x="88654" y="12590"/>
                    <a:pt x="86429" y="15278"/>
                  </a:cubicBezTo>
                  <a:cubicBezTo>
                    <a:pt x="83494" y="18814"/>
                    <a:pt x="81225" y="22883"/>
                    <a:pt x="79124" y="26953"/>
                  </a:cubicBezTo>
                  <a:cubicBezTo>
                    <a:pt x="76889" y="31222"/>
                    <a:pt x="74854" y="35626"/>
                    <a:pt x="72786" y="39962"/>
                  </a:cubicBezTo>
                  <a:cubicBezTo>
                    <a:pt x="70718" y="44265"/>
                    <a:pt x="68650" y="48602"/>
                    <a:pt x="66248" y="52738"/>
                  </a:cubicBezTo>
                  <a:cubicBezTo>
                    <a:pt x="65147" y="54673"/>
                    <a:pt x="63946" y="56574"/>
                    <a:pt x="62545" y="58309"/>
                  </a:cubicBezTo>
                  <a:cubicBezTo>
                    <a:pt x="61411" y="59676"/>
                    <a:pt x="59810" y="61477"/>
                    <a:pt x="57909" y="61544"/>
                  </a:cubicBezTo>
                  <a:cubicBezTo>
                    <a:pt x="57808" y="61549"/>
                    <a:pt x="57708" y="61552"/>
                    <a:pt x="57611" y="61552"/>
                  </a:cubicBezTo>
                  <a:cubicBezTo>
                    <a:pt x="53220" y="61552"/>
                    <a:pt x="52060" y="56496"/>
                    <a:pt x="51538" y="53005"/>
                  </a:cubicBezTo>
                  <a:cubicBezTo>
                    <a:pt x="50837" y="48435"/>
                    <a:pt x="50804" y="43765"/>
                    <a:pt x="49803" y="39228"/>
                  </a:cubicBezTo>
                  <a:cubicBezTo>
                    <a:pt x="48969" y="35359"/>
                    <a:pt x="47201" y="31323"/>
                    <a:pt x="43165" y="29888"/>
                  </a:cubicBezTo>
                  <a:cubicBezTo>
                    <a:pt x="42080" y="29512"/>
                    <a:pt x="40994" y="29342"/>
                    <a:pt x="39920" y="29342"/>
                  </a:cubicBezTo>
                  <a:cubicBezTo>
                    <a:pt x="36899" y="29342"/>
                    <a:pt x="33984" y="30686"/>
                    <a:pt x="31523" y="32557"/>
                  </a:cubicBezTo>
                  <a:cubicBezTo>
                    <a:pt x="28154" y="35125"/>
                    <a:pt x="25452" y="38494"/>
                    <a:pt x="23050" y="41963"/>
                  </a:cubicBezTo>
                  <a:cubicBezTo>
                    <a:pt x="20515" y="45533"/>
                    <a:pt x="18314" y="49335"/>
                    <a:pt x="16279" y="53205"/>
                  </a:cubicBezTo>
                  <a:cubicBezTo>
                    <a:pt x="11809" y="61644"/>
                    <a:pt x="8073" y="70451"/>
                    <a:pt x="4704" y="79324"/>
                  </a:cubicBezTo>
                  <a:cubicBezTo>
                    <a:pt x="3236" y="83126"/>
                    <a:pt x="1869" y="86962"/>
                    <a:pt x="568" y="90832"/>
                  </a:cubicBezTo>
                  <a:cubicBezTo>
                    <a:pt x="434" y="91232"/>
                    <a:pt x="301" y="91632"/>
                    <a:pt x="167" y="92033"/>
                  </a:cubicBezTo>
                  <a:cubicBezTo>
                    <a:pt x="134" y="92099"/>
                    <a:pt x="1" y="92400"/>
                    <a:pt x="34" y="92466"/>
                  </a:cubicBezTo>
                  <a:cubicBezTo>
                    <a:pt x="67" y="92600"/>
                    <a:pt x="601" y="92700"/>
                    <a:pt x="768" y="92767"/>
                  </a:cubicBezTo>
                  <a:cubicBezTo>
                    <a:pt x="1635" y="93033"/>
                    <a:pt x="2536" y="93334"/>
                    <a:pt x="3403" y="93600"/>
                  </a:cubicBezTo>
                  <a:cubicBezTo>
                    <a:pt x="3937" y="91966"/>
                    <a:pt x="4471" y="90331"/>
                    <a:pt x="5038" y="88697"/>
                  </a:cubicBezTo>
                  <a:cubicBezTo>
                    <a:pt x="8040" y="80024"/>
                    <a:pt x="11442" y="71485"/>
                    <a:pt x="15312" y="63179"/>
                  </a:cubicBezTo>
                  <a:cubicBezTo>
                    <a:pt x="17346" y="58842"/>
                    <a:pt x="19481" y="54606"/>
                    <a:pt x="21883" y="50470"/>
                  </a:cubicBezTo>
                  <a:cubicBezTo>
                    <a:pt x="23984" y="46834"/>
                    <a:pt x="26319" y="43231"/>
                    <a:pt x="29055" y="39995"/>
                  </a:cubicBezTo>
                  <a:cubicBezTo>
                    <a:pt x="31456" y="37127"/>
                    <a:pt x="34625" y="33891"/>
                    <a:pt x="38528" y="33291"/>
                  </a:cubicBezTo>
                  <a:cubicBezTo>
                    <a:pt x="38891" y="33236"/>
                    <a:pt x="39260" y="33208"/>
                    <a:pt x="39630" y="33208"/>
                  </a:cubicBezTo>
                  <a:cubicBezTo>
                    <a:pt x="41067" y="33208"/>
                    <a:pt x="42518" y="33630"/>
                    <a:pt x="43632" y="34558"/>
                  </a:cubicBezTo>
                  <a:cubicBezTo>
                    <a:pt x="45100" y="35826"/>
                    <a:pt x="45800" y="37760"/>
                    <a:pt x="46267" y="39595"/>
                  </a:cubicBezTo>
                  <a:cubicBezTo>
                    <a:pt x="47368" y="43998"/>
                    <a:pt x="47368" y="48602"/>
                    <a:pt x="48002" y="53105"/>
                  </a:cubicBezTo>
                  <a:cubicBezTo>
                    <a:pt x="48535" y="57008"/>
                    <a:pt x="49469" y="61811"/>
                    <a:pt x="53039" y="64113"/>
                  </a:cubicBezTo>
                  <a:cubicBezTo>
                    <a:pt x="54317" y="64912"/>
                    <a:pt x="55935" y="65413"/>
                    <a:pt x="57486" y="65413"/>
                  </a:cubicBezTo>
                  <a:cubicBezTo>
                    <a:pt x="57878" y="65413"/>
                    <a:pt x="58266" y="65381"/>
                    <a:pt x="58643" y="65314"/>
                  </a:cubicBezTo>
                  <a:cubicBezTo>
                    <a:pt x="60644" y="64947"/>
                    <a:pt x="62312" y="63679"/>
                    <a:pt x="63713" y="62278"/>
                  </a:cubicBezTo>
                  <a:cubicBezTo>
                    <a:pt x="66815" y="59142"/>
                    <a:pt x="69017" y="55106"/>
                    <a:pt x="71051" y="51203"/>
                  </a:cubicBezTo>
                  <a:cubicBezTo>
                    <a:pt x="75488" y="42764"/>
                    <a:pt x="79091" y="33891"/>
                    <a:pt x="83727" y="25552"/>
                  </a:cubicBezTo>
                  <a:cubicBezTo>
                    <a:pt x="84828" y="23617"/>
                    <a:pt x="85962" y="21682"/>
                    <a:pt x="87263" y="19848"/>
                  </a:cubicBezTo>
                  <a:cubicBezTo>
                    <a:pt x="88464" y="18113"/>
                    <a:pt x="89798" y="16412"/>
                    <a:pt x="91499" y="15144"/>
                  </a:cubicBezTo>
                  <a:cubicBezTo>
                    <a:pt x="92558" y="14338"/>
                    <a:pt x="93808" y="13771"/>
                    <a:pt x="95095" y="13771"/>
                  </a:cubicBezTo>
                  <a:cubicBezTo>
                    <a:pt x="95673" y="13771"/>
                    <a:pt x="96258" y="13885"/>
                    <a:pt x="96837" y="14144"/>
                  </a:cubicBezTo>
                  <a:cubicBezTo>
                    <a:pt x="98638" y="14978"/>
                    <a:pt x="99338" y="17012"/>
                    <a:pt x="99739" y="18814"/>
                  </a:cubicBezTo>
                  <a:cubicBezTo>
                    <a:pt x="100739" y="23250"/>
                    <a:pt x="100406" y="27920"/>
                    <a:pt x="101373" y="32357"/>
                  </a:cubicBezTo>
                  <a:cubicBezTo>
                    <a:pt x="101773" y="34258"/>
                    <a:pt x="102474" y="36359"/>
                    <a:pt x="104108" y="37594"/>
                  </a:cubicBezTo>
                  <a:cubicBezTo>
                    <a:pt x="104957" y="38225"/>
                    <a:pt x="105993" y="38507"/>
                    <a:pt x="107042" y="38507"/>
                  </a:cubicBezTo>
                  <a:cubicBezTo>
                    <a:pt x="107767" y="38507"/>
                    <a:pt x="108498" y="38373"/>
                    <a:pt x="109179" y="38127"/>
                  </a:cubicBezTo>
                  <a:cubicBezTo>
                    <a:pt x="111113" y="37427"/>
                    <a:pt x="112748" y="35959"/>
                    <a:pt x="114149" y="34458"/>
                  </a:cubicBezTo>
                  <a:cubicBezTo>
                    <a:pt x="115517" y="32924"/>
                    <a:pt x="116717" y="31256"/>
                    <a:pt x="117818" y="29521"/>
                  </a:cubicBezTo>
                  <a:cubicBezTo>
                    <a:pt x="120287" y="25585"/>
                    <a:pt x="122321" y="21349"/>
                    <a:pt x="124156" y="17079"/>
                  </a:cubicBezTo>
                  <a:cubicBezTo>
                    <a:pt x="125924" y="12943"/>
                    <a:pt x="127525" y="8740"/>
                    <a:pt x="128959" y="4503"/>
                  </a:cubicBezTo>
                  <a:cubicBezTo>
                    <a:pt x="129226" y="3703"/>
                    <a:pt x="129527" y="2869"/>
                    <a:pt x="129760" y="2068"/>
                  </a:cubicBezTo>
                  <a:cubicBezTo>
                    <a:pt x="129827" y="1901"/>
                    <a:pt x="130094" y="1334"/>
                    <a:pt x="130027" y="1201"/>
                  </a:cubicBezTo>
                  <a:cubicBezTo>
                    <a:pt x="129994" y="1134"/>
                    <a:pt x="129727" y="1101"/>
                    <a:pt x="129660" y="1068"/>
                  </a:cubicBezTo>
                  <a:cubicBezTo>
                    <a:pt x="128793" y="701"/>
                    <a:pt x="127925" y="367"/>
                    <a:pt x="127025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3"/>
                </a:gs>
                <a:gs pos="100000">
                  <a:schemeClr val="accent5"/>
                </a:gs>
              </a:gsLst>
              <a:lin ang="10800025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68;p29"/>
            <p:cNvSpPr/>
            <p:nvPr/>
          </p:nvSpPr>
          <p:spPr>
            <a:xfrm>
              <a:off x="4202041" y="2809445"/>
              <a:ext cx="1850789" cy="1681657"/>
            </a:xfrm>
            <a:custGeom>
              <a:avLst/>
              <a:gdLst/>
              <a:ahLst/>
              <a:cxnLst/>
              <a:rect l="l" t="t" r="r" b="b"/>
              <a:pathLst>
                <a:path w="75922" h="68984" extrusionOk="0">
                  <a:moveTo>
                    <a:pt x="38895" y="501"/>
                  </a:moveTo>
                  <a:cubicBezTo>
                    <a:pt x="35459" y="1"/>
                    <a:pt x="32224" y="1435"/>
                    <a:pt x="29555" y="3470"/>
                  </a:cubicBezTo>
                  <a:cubicBezTo>
                    <a:pt x="26419" y="5872"/>
                    <a:pt x="23884" y="9007"/>
                    <a:pt x="21616" y="12176"/>
                  </a:cubicBezTo>
                  <a:cubicBezTo>
                    <a:pt x="16846" y="18948"/>
                    <a:pt x="13077" y="26453"/>
                    <a:pt x="9741" y="33992"/>
                  </a:cubicBezTo>
                  <a:cubicBezTo>
                    <a:pt x="6472" y="41397"/>
                    <a:pt x="3503" y="48936"/>
                    <a:pt x="868" y="56574"/>
                  </a:cubicBezTo>
                  <a:cubicBezTo>
                    <a:pt x="634" y="57342"/>
                    <a:pt x="368" y="58076"/>
                    <a:pt x="101" y="58843"/>
                  </a:cubicBezTo>
                  <a:cubicBezTo>
                    <a:pt x="34" y="59076"/>
                    <a:pt x="1" y="59010"/>
                    <a:pt x="101" y="59110"/>
                  </a:cubicBezTo>
                  <a:cubicBezTo>
                    <a:pt x="234" y="59210"/>
                    <a:pt x="668" y="59276"/>
                    <a:pt x="835" y="59310"/>
                  </a:cubicBezTo>
                  <a:cubicBezTo>
                    <a:pt x="2002" y="59643"/>
                    <a:pt x="3170" y="59977"/>
                    <a:pt x="4337" y="60311"/>
                  </a:cubicBezTo>
                  <a:cubicBezTo>
                    <a:pt x="8340" y="61445"/>
                    <a:pt x="12343" y="62579"/>
                    <a:pt x="16312" y="63713"/>
                  </a:cubicBezTo>
                  <a:cubicBezTo>
                    <a:pt x="20515" y="64914"/>
                    <a:pt x="24685" y="66081"/>
                    <a:pt x="28855" y="67282"/>
                  </a:cubicBezTo>
                  <a:cubicBezTo>
                    <a:pt x="30256" y="67682"/>
                    <a:pt x="31657" y="68083"/>
                    <a:pt x="33058" y="68483"/>
                  </a:cubicBezTo>
                  <a:cubicBezTo>
                    <a:pt x="33458" y="68583"/>
                    <a:pt x="33858" y="68717"/>
                    <a:pt x="34258" y="68817"/>
                  </a:cubicBezTo>
                  <a:cubicBezTo>
                    <a:pt x="34325" y="68850"/>
                    <a:pt x="34592" y="68983"/>
                    <a:pt x="34659" y="68950"/>
                  </a:cubicBezTo>
                  <a:cubicBezTo>
                    <a:pt x="34792" y="68883"/>
                    <a:pt x="34959" y="68083"/>
                    <a:pt x="34992" y="67949"/>
                  </a:cubicBezTo>
                  <a:cubicBezTo>
                    <a:pt x="35126" y="67549"/>
                    <a:pt x="35259" y="67149"/>
                    <a:pt x="35393" y="66748"/>
                  </a:cubicBezTo>
                  <a:cubicBezTo>
                    <a:pt x="35693" y="65848"/>
                    <a:pt x="35993" y="64981"/>
                    <a:pt x="36293" y="64080"/>
                  </a:cubicBezTo>
                  <a:cubicBezTo>
                    <a:pt x="36927" y="62279"/>
                    <a:pt x="37594" y="60477"/>
                    <a:pt x="38261" y="58676"/>
                  </a:cubicBezTo>
                  <a:cubicBezTo>
                    <a:pt x="39696" y="54773"/>
                    <a:pt x="41197" y="50937"/>
                    <a:pt x="42798" y="47134"/>
                  </a:cubicBezTo>
                  <a:cubicBezTo>
                    <a:pt x="46100" y="39162"/>
                    <a:pt x="49736" y="31290"/>
                    <a:pt x="54139" y="23884"/>
                  </a:cubicBezTo>
                  <a:cubicBezTo>
                    <a:pt x="56274" y="20315"/>
                    <a:pt x="58609" y="16813"/>
                    <a:pt x="61344" y="13644"/>
                  </a:cubicBezTo>
                  <a:cubicBezTo>
                    <a:pt x="63813" y="10775"/>
                    <a:pt x="66748" y="7973"/>
                    <a:pt x="70351" y="6539"/>
                  </a:cubicBezTo>
                  <a:cubicBezTo>
                    <a:pt x="72119" y="5838"/>
                    <a:pt x="74020" y="5571"/>
                    <a:pt x="75921" y="5872"/>
                  </a:cubicBezTo>
                  <a:cubicBezTo>
                    <a:pt x="74687" y="5671"/>
                    <a:pt x="73453" y="5505"/>
                    <a:pt x="72219" y="5338"/>
                  </a:cubicBezTo>
                  <a:cubicBezTo>
                    <a:pt x="69283" y="4904"/>
                    <a:pt x="66315" y="4471"/>
                    <a:pt x="63379" y="4037"/>
                  </a:cubicBezTo>
                  <a:cubicBezTo>
                    <a:pt x="59810" y="3537"/>
                    <a:pt x="56241" y="3003"/>
                    <a:pt x="52705" y="2502"/>
                  </a:cubicBezTo>
                  <a:cubicBezTo>
                    <a:pt x="49603" y="2035"/>
                    <a:pt x="46534" y="1602"/>
                    <a:pt x="43432" y="1168"/>
                  </a:cubicBezTo>
                  <a:cubicBezTo>
                    <a:pt x="41964" y="935"/>
                    <a:pt x="40463" y="735"/>
                    <a:pt x="38962" y="501"/>
                  </a:cubicBezTo>
                  <a:cubicBezTo>
                    <a:pt x="38928" y="501"/>
                    <a:pt x="38928" y="501"/>
                    <a:pt x="38895" y="501"/>
                  </a:cubicBezTo>
                  <a:close/>
                </a:path>
              </a:pathLst>
            </a:custGeom>
            <a:gradFill>
              <a:gsLst>
                <a:gs pos="0">
                  <a:srgbClr val="E0EAF3"/>
                </a:gs>
                <a:gs pos="100000">
                  <a:schemeClr val="accent5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69;p29"/>
            <p:cNvSpPr/>
            <p:nvPr/>
          </p:nvSpPr>
          <p:spPr>
            <a:xfrm>
              <a:off x="7905364" y="1405875"/>
              <a:ext cx="579794" cy="907501"/>
            </a:xfrm>
            <a:custGeom>
              <a:avLst/>
              <a:gdLst/>
              <a:ahLst/>
              <a:cxnLst/>
              <a:rect l="l" t="t" r="r" b="b"/>
              <a:pathLst>
                <a:path w="23784" h="37227" extrusionOk="0">
                  <a:moveTo>
                    <a:pt x="23784" y="37227"/>
                  </a:moveTo>
                  <a:lnTo>
                    <a:pt x="4003" y="1735"/>
                  </a:lnTo>
                  <a:lnTo>
                    <a:pt x="0" y="0"/>
                  </a:lnTo>
                  <a:lnTo>
                    <a:pt x="19714" y="357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570;p29"/>
            <p:cNvSpPr/>
            <p:nvPr/>
          </p:nvSpPr>
          <p:spPr>
            <a:xfrm>
              <a:off x="8143616" y="2234526"/>
              <a:ext cx="341553" cy="78886"/>
            </a:xfrm>
            <a:custGeom>
              <a:avLst/>
              <a:gdLst/>
              <a:ahLst/>
              <a:cxnLst/>
              <a:rect l="l" t="t" r="r" b="b"/>
              <a:pathLst>
                <a:path w="14011" h="3236" extrusionOk="0">
                  <a:moveTo>
                    <a:pt x="1" y="0"/>
                  </a:moveTo>
                  <a:lnTo>
                    <a:pt x="3036" y="1201"/>
                  </a:lnTo>
                  <a:lnTo>
                    <a:pt x="14011" y="3236"/>
                  </a:lnTo>
                  <a:lnTo>
                    <a:pt x="14011" y="3236"/>
                  </a:lnTo>
                  <a:lnTo>
                    <a:pt x="9808" y="173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571;p29"/>
            <p:cNvSpPr/>
            <p:nvPr/>
          </p:nvSpPr>
          <p:spPr>
            <a:xfrm>
              <a:off x="5160801" y="2946038"/>
              <a:ext cx="1290520" cy="1223044"/>
            </a:xfrm>
            <a:custGeom>
              <a:avLst/>
              <a:gdLst/>
              <a:ahLst/>
              <a:cxnLst/>
              <a:rect l="l" t="t" r="r" b="b"/>
              <a:pathLst>
                <a:path w="52939" h="50171" extrusionOk="0">
                  <a:moveTo>
                    <a:pt x="52071" y="32291"/>
                  </a:moveTo>
                  <a:cubicBezTo>
                    <a:pt x="52291" y="32352"/>
                    <a:pt x="52488" y="32364"/>
                    <a:pt x="52652" y="32364"/>
                  </a:cubicBezTo>
                  <a:cubicBezTo>
                    <a:pt x="52762" y="32364"/>
                    <a:pt x="52858" y="32358"/>
                    <a:pt x="52939" y="32358"/>
                  </a:cubicBezTo>
                  <a:cubicBezTo>
                    <a:pt x="52738" y="32358"/>
                    <a:pt x="52438" y="32358"/>
                    <a:pt x="52071" y="32291"/>
                  </a:cubicBezTo>
                  <a:close/>
                  <a:moveTo>
                    <a:pt x="35250" y="0"/>
                  </a:moveTo>
                  <a:cubicBezTo>
                    <a:pt x="34721" y="0"/>
                    <a:pt x="34197" y="37"/>
                    <a:pt x="33658" y="102"/>
                  </a:cubicBezTo>
                  <a:cubicBezTo>
                    <a:pt x="32057" y="335"/>
                    <a:pt x="30489" y="902"/>
                    <a:pt x="29055" y="1703"/>
                  </a:cubicBezTo>
                  <a:cubicBezTo>
                    <a:pt x="27587" y="2503"/>
                    <a:pt x="26286" y="3504"/>
                    <a:pt x="25052" y="4605"/>
                  </a:cubicBezTo>
                  <a:cubicBezTo>
                    <a:pt x="22617" y="6807"/>
                    <a:pt x="20549" y="9375"/>
                    <a:pt x="18681" y="12010"/>
                  </a:cubicBezTo>
                  <a:cubicBezTo>
                    <a:pt x="16813" y="14645"/>
                    <a:pt x="15145" y="17347"/>
                    <a:pt x="13610" y="20016"/>
                  </a:cubicBezTo>
                  <a:cubicBezTo>
                    <a:pt x="10608" y="25353"/>
                    <a:pt x="8140" y="30524"/>
                    <a:pt x="6138" y="34993"/>
                  </a:cubicBezTo>
                  <a:cubicBezTo>
                    <a:pt x="4137" y="39463"/>
                    <a:pt x="2636" y="43299"/>
                    <a:pt x="1602" y="45968"/>
                  </a:cubicBezTo>
                  <a:cubicBezTo>
                    <a:pt x="568" y="48636"/>
                    <a:pt x="1" y="50171"/>
                    <a:pt x="1" y="50171"/>
                  </a:cubicBezTo>
                  <a:cubicBezTo>
                    <a:pt x="1" y="50171"/>
                    <a:pt x="601" y="48636"/>
                    <a:pt x="1669" y="45968"/>
                  </a:cubicBezTo>
                  <a:cubicBezTo>
                    <a:pt x="2736" y="43333"/>
                    <a:pt x="4337" y="39563"/>
                    <a:pt x="6339" y="35093"/>
                  </a:cubicBezTo>
                  <a:cubicBezTo>
                    <a:pt x="8373" y="30624"/>
                    <a:pt x="10875" y="25487"/>
                    <a:pt x="13911" y="20149"/>
                  </a:cubicBezTo>
                  <a:cubicBezTo>
                    <a:pt x="15412" y="17514"/>
                    <a:pt x="17113" y="14812"/>
                    <a:pt x="18981" y="12210"/>
                  </a:cubicBezTo>
                  <a:cubicBezTo>
                    <a:pt x="20849" y="9609"/>
                    <a:pt x="22917" y="7073"/>
                    <a:pt x="25352" y="4905"/>
                  </a:cubicBezTo>
                  <a:cubicBezTo>
                    <a:pt x="26553" y="3838"/>
                    <a:pt x="27821" y="2804"/>
                    <a:pt x="29222" y="2036"/>
                  </a:cubicBezTo>
                  <a:cubicBezTo>
                    <a:pt x="30623" y="1236"/>
                    <a:pt x="32157" y="669"/>
                    <a:pt x="33725" y="435"/>
                  </a:cubicBezTo>
                  <a:cubicBezTo>
                    <a:pt x="34242" y="371"/>
                    <a:pt x="34745" y="334"/>
                    <a:pt x="35252" y="334"/>
                  </a:cubicBezTo>
                  <a:cubicBezTo>
                    <a:pt x="35530" y="334"/>
                    <a:pt x="35810" y="345"/>
                    <a:pt x="36093" y="369"/>
                  </a:cubicBezTo>
                  <a:cubicBezTo>
                    <a:pt x="36860" y="435"/>
                    <a:pt x="37628" y="602"/>
                    <a:pt x="38361" y="836"/>
                  </a:cubicBezTo>
                  <a:cubicBezTo>
                    <a:pt x="39095" y="1102"/>
                    <a:pt x="39796" y="1436"/>
                    <a:pt x="40396" y="1870"/>
                  </a:cubicBezTo>
                  <a:cubicBezTo>
                    <a:pt x="41030" y="2337"/>
                    <a:pt x="41597" y="2870"/>
                    <a:pt x="42064" y="3437"/>
                  </a:cubicBezTo>
                  <a:cubicBezTo>
                    <a:pt x="43031" y="4605"/>
                    <a:pt x="43699" y="5939"/>
                    <a:pt x="44199" y="7307"/>
                  </a:cubicBezTo>
                  <a:cubicBezTo>
                    <a:pt x="44699" y="8708"/>
                    <a:pt x="45033" y="10109"/>
                    <a:pt x="45266" y="11477"/>
                  </a:cubicBezTo>
                  <a:cubicBezTo>
                    <a:pt x="45767" y="14245"/>
                    <a:pt x="45967" y="16880"/>
                    <a:pt x="46200" y="19316"/>
                  </a:cubicBezTo>
                  <a:cubicBezTo>
                    <a:pt x="46434" y="21784"/>
                    <a:pt x="46701" y="24019"/>
                    <a:pt x="47168" y="25954"/>
                  </a:cubicBezTo>
                  <a:cubicBezTo>
                    <a:pt x="47601" y="27888"/>
                    <a:pt x="48302" y="29556"/>
                    <a:pt x="49236" y="30657"/>
                  </a:cubicBezTo>
                  <a:cubicBezTo>
                    <a:pt x="50170" y="31758"/>
                    <a:pt x="51304" y="32191"/>
                    <a:pt x="52071" y="32291"/>
                  </a:cubicBezTo>
                  <a:cubicBezTo>
                    <a:pt x="51304" y="32158"/>
                    <a:pt x="50203" y="31724"/>
                    <a:pt x="49303" y="30624"/>
                  </a:cubicBezTo>
                  <a:cubicBezTo>
                    <a:pt x="48402" y="29523"/>
                    <a:pt x="47735" y="27855"/>
                    <a:pt x="47301" y="25920"/>
                  </a:cubicBezTo>
                  <a:cubicBezTo>
                    <a:pt x="46901" y="23986"/>
                    <a:pt x="46667" y="21751"/>
                    <a:pt x="46434" y="19316"/>
                  </a:cubicBezTo>
                  <a:cubicBezTo>
                    <a:pt x="46200" y="16880"/>
                    <a:pt x="46034" y="14212"/>
                    <a:pt x="45533" y="11443"/>
                  </a:cubicBezTo>
                  <a:cubicBezTo>
                    <a:pt x="45300" y="10042"/>
                    <a:pt x="44966" y="8641"/>
                    <a:pt x="44466" y="7240"/>
                  </a:cubicBezTo>
                  <a:cubicBezTo>
                    <a:pt x="43999" y="5839"/>
                    <a:pt x="43298" y="4438"/>
                    <a:pt x="42298" y="3237"/>
                  </a:cubicBezTo>
                  <a:cubicBezTo>
                    <a:pt x="41797" y="2637"/>
                    <a:pt x="41230" y="2103"/>
                    <a:pt x="40596" y="1636"/>
                  </a:cubicBezTo>
                  <a:cubicBezTo>
                    <a:pt x="39963" y="1169"/>
                    <a:pt x="39229" y="802"/>
                    <a:pt x="38461" y="535"/>
                  </a:cubicBezTo>
                  <a:cubicBezTo>
                    <a:pt x="37728" y="269"/>
                    <a:pt x="36927" y="102"/>
                    <a:pt x="36126" y="35"/>
                  </a:cubicBezTo>
                  <a:cubicBezTo>
                    <a:pt x="35831" y="11"/>
                    <a:pt x="35540" y="0"/>
                    <a:pt x="352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572;p29"/>
            <p:cNvSpPr/>
            <p:nvPr/>
          </p:nvSpPr>
          <p:spPr>
            <a:xfrm>
              <a:off x="6661984" y="2473338"/>
              <a:ext cx="940850" cy="1046819"/>
            </a:xfrm>
            <a:custGeom>
              <a:avLst/>
              <a:gdLst/>
              <a:ahLst/>
              <a:cxnLst/>
              <a:rect l="l" t="t" r="r" b="b"/>
              <a:pathLst>
                <a:path w="38595" h="42942" extrusionOk="0">
                  <a:moveTo>
                    <a:pt x="28854" y="0"/>
                  </a:moveTo>
                  <a:cubicBezTo>
                    <a:pt x="28174" y="0"/>
                    <a:pt x="27486" y="93"/>
                    <a:pt x="26819" y="278"/>
                  </a:cubicBezTo>
                  <a:cubicBezTo>
                    <a:pt x="25652" y="612"/>
                    <a:pt x="24518" y="1212"/>
                    <a:pt x="23517" y="1946"/>
                  </a:cubicBezTo>
                  <a:cubicBezTo>
                    <a:pt x="22516" y="2680"/>
                    <a:pt x="21615" y="3547"/>
                    <a:pt x="20748" y="4481"/>
                  </a:cubicBezTo>
                  <a:cubicBezTo>
                    <a:pt x="19914" y="5415"/>
                    <a:pt x="19147" y="6416"/>
                    <a:pt x="18380" y="7416"/>
                  </a:cubicBezTo>
                  <a:cubicBezTo>
                    <a:pt x="16912" y="9451"/>
                    <a:pt x="15645" y="11619"/>
                    <a:pt x="14444" y="13788"/>
                  </a:cubicBezTo>
                  <a:cubicBezTo>
                    <a:pt x="13243" y="15956"/>
                    <a:pt x="12142" y="18091"/>
                    <a:pt x="11108" y="20192"/>
                  </a:cubicBezTo>
                  <a:cubicBezTo>
                    <a:pt x="9040" y="24429"/>
                    <a:pt x="7239" y="28398"/>
                    <a:pt x="5637" y="31801"/>
                  </a:cubicBezTo>
                  <a:cubicBezTo>
                    <a:pt x="4036" y="35170"/>
                    <a:pt x="2669" y="38005"/>
                    <a:pt x="1635" y="39940"/>
                  </a:cubicBezTo>
                  <a:cubicBezTo>
                    <a:pt x="1134" y="40907"/>
                    <a:pt x="734" y="41674"/>
                    <a:pt x="434" y="42175"/>
                  </a:cubicBezTo>
                  <a:cubicBezTo>
                    <a:pt x="167" y="42675"/>
                    <a:pt x="0" y="42942"/>
                    <a:pt x="0" y="42942"/>
                  </a:cubicBezTo>
                  <a:cubicBezTo>
                    <a:pt x="0" y="42942"/>
                    <a:pt x="167" y="42675"/>
                    <a:pt x="467" y="42175"/>
                  </a:cubicBezTo>
                  <a:cubicBezTo>
                    <a:pt x="767" y="41674"/>
                    <a:pt x="1168" y="40907"/>
                    <a:pt x="1701" y="39973"/>
                  </a:cubicBezTo>
                  <a:cubicBezTo>
                    <a:pt x="2769" y="38038"/>
                    <a:pt x="4203" y="35270"/>
                    <a:pt x="5838" y="31901"/>
                  </a:cubicBezTo>
                  <a:cubicBezTo>
                    <a:pt x="7472" y="28498"/>
                    <a:pt x="9340" y="24562"/>
                    <a:pt x="11442" y="20359"/>
                  </a:cubicBezTo>
                  <a:cubicBezTo>
                    <a:pt x="12476" y="18258"/>
                    <a:pt x="13610" y="16123"/>
                    <a:pt x="14777" y="13954"/>
                  </a:cubicBezTo>
                  <a:cubicBezTo>
                    <a:pt x="15978" y="11820"/>
                    <a:pt x="17279" y="9685"/>
                    <a:pt x="18747" y="7650"/>
                  </a:cubicBezTo>
                  <a:cubicBezTo>
                    <a:pt x="20181" y="5649"/>
                    <a:pt x="21782" y="3714"/>
                    <a:pt x="23750" y="2279"/>
                  </a:cubicBezTo>
                  <a:cubicBezTo>
                    <a:pt x="24718" y="1546"/>
                    <a:pt x="25785" y="979"/>
                    <a:pt x="26919" y="645"/>
                  </a:cubicBezTo>
                  <a:cubicBezTo>
                    <a:pt x="27570" y="454"/>
                    <a:pt x="28243" y="361"/>
                    <a:pt x="28912" y="361"/>
                  </a:cubicBezTo>
                  <a:cubicBezTo>
                    <a:pt x="29410" y="361"/>
                    <a:pt x="29905" y="412"/>
                    <a:pt x="30388" y="511"/>
                  </a:cubicBezTo>
                  <a:cubicBezTo>
                    <a:pt x="30655" y="545"/>
                    <a:pt x="30922" y="678"/>
                    <a:pt x="31222" y="745"/>
                  </a:cubicBezTo>
                  <a:cubicBezTo>
                    <a:pt x="31489" y="845"/>
                    <a:pt x="31723" y="945"/>
                    <a:pt x="31990" y="1079"/>
                  </a:cubicBezTo>
                  <a:cubicBezTo>
                    <a:pt x="32223" y="1212"/>
                    <a:pt x="32490" y="1345"/>
                    <a:pt x="32690" y="1479"/>
                  </a:cubicBezTo>
                  <a:cubicBezTo>
                    <a:pt x="32924" y="1646"/>
                    <a:pt x="33157" y="1812"/>
                    <a:pt x="33357" y="1979"/>
                  </a:cubicBezTo>
                  <a:cubicBezTo>
                    <a:pt x="34191" y="2713"/>
                    <a:pt x="34825" y="3614"/>
                    <a:pt x="35325" y="4548"/>
                  </a:cubicBezTo>
                  <a:cubicBezTo>
                    <a:pt x="36259" y="6449"/>
                    <a:pt x="36693" y="8451"/>
                    <a:pt x="36960" y="10319"/>
                  </a:cubicBezTo>
                  <a:cubicBezTo>
                    <a:pt x="37260" y="12153"/>
                    <a:pt x="37393" y="13888"/>
                    <a:pt x="37527" y="15389"/>
                  </a:cubicBezTo>
                  <a:cubicBezTo>
                    <a:pt x="37660" y="16923"/>
                    <a:pt x="37794" y="18224"/>
                    <a:pt x="37927" y="19325"/>
                  </a:cubicBezTo>
                  <a:cubicBezTo>
                    <a:pt x="38061" y="20392"/>
                    <a:pt x="38227" y="21260"/>
                    <a:pt x="38361" y="21827"/>
                  </a:cubicBezTo>
                  <a:cubicBezTo>
                    <a:pt x="38494" y="22394"/>
                    <a:pt x="38594" y="22694"/>
                    <a:pt x="38594" y="22694"/>
                  </a:cubicBezTo>
                  <a:cubicBezTo>
                    <a:pt x="38594" y="22694"/>
                    <a:pt x="38528" y="22394"/>
                    <a:pt x="38394" y="21827"/>
                  </a:cubicBezTo>
                  <a:cubicBezTo>
                    <a:pt x="38261" y="21226"/>
                    <a:pt x="38094" y="20392"/>
                    <a:pt x="37994" y="19292"/>
                  </a:cubicBezTo>
                  <a:cubicBezTo>
                    <a:pt x="37860" y="18224"/>
                    <a:pt x="37760" y="16890"/>
                    <a:pt x="37660" y="15389"/>
                  </a:cubicBezTo>
                  <a:cubicBezTo>
                    <a:pt x="37560" y="13854"/>
                    <a:pt x="37460" y="12153"/>
                    <a:pt x="37193" y="10285"/>
                  </a:cubicBezTo>
                  <a:cubicBezTo>
                    <a:pt x="36926" y="8417"/>
                    <a:pt x="36526" y="6382"/>
                    <a:pt x="35592" y="4414"/>
                  </a:cubicBezTo>
                  <a:cubicBezTo>
                    <a:pt x="35092" y="3447"/>
                    <a:pt x="34458" y="2513"/>
                    <a:pt x="33591" y="1746"/>
                  </a:cubicBezTo>
                  <a:cubicBezTo>
                    <a:pt x="33391" y="1512"/>
                    <a:pt x="33124" y="1379"/>
                    <a:pt x="32890" y="1179"/>
                  </a:cubicBezTo>
                  <a:cubicBezTo>
                    <a:pt x="32657" y="1045"/>
                    <a:pt x="32390" y="878"/>
                    <a:pt x="32123" y="745"/>
                  </a:cubicBezTo>
                  <a:cubicBezTo>
                    <a:pt x="31856" y="645"/>
                    <a:pt x="31589" y="478"/>
                    <a:pt x="31322" y="411"/>
                  </a:cubicBezTo>
                  <a:cubicBezTo>
                    <a:pt x="31022" y="345"/>
                    <a:pt x="30755" y="211"/>
                    <a:pt x="30455" y="178"/>
                  </a:cubicBezTo>
                  <a:cubicBezTo>
                    <a:pt x="29936" y="59"/>
                    <a:pt x="29398" y="0"/>
                    <a:pt x="288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oogle Shape;1531;p47">
            <a:extLst>
              <a:ext uri="{FF2B5EF4-FFF2-40B4-BE49-F238E27FC236}">
                <a16:creationId xmlns:a16="http://schemas.microsoft.com/office/drawing/2014/main" id="{15FDAB96-CDCD-D988-295D-56ABEFD2D239}"/>
              </a:ext>
            </a:extLst>
          </p:cNvPr>
          <p:cNvGrpSpPr/>
          <p:nvPr/>
        </p:nvGrpSpPr>
        <p:grpSpPr>
          <a:xfrm>
            <a:off x="7023910" y="2198626"/>
            <a:ext cx="2202103" cy="3139966"/>
            <a:chOff x="6529418" y="2227254"/>
            <a:chExt cx="1480470" cy="2428970"/>
          </a:xfrm>
        </p:grpSpPr>
        <p:grpSp>
          <p:nvGrpSpPr>
            <p:cNvPr id="3" name="Google Shape;1537;p47">
              <a:extLst>
                <a:ext uri="{FF2B5EF4-FFF2-40B4-BE49-F238E27FC236}">
                  <a16:creationId xmlns:a16="http://schemas.microsoft.com/office/drawing/2014/main" id="{A24A3942-1E61-DA02-8D07-3C8CA2FEC450}"/>
                </a:ext>
              </a:extLst>
            </p:cNvPr>
            <p:cNvGrpSpPr/>
            <p:nvPr/>
          </p:nvGrpSpPr>
          <p:grpSpPr>
            <a:xfrm>
              <a:off x="7053291" y="2227254"/>
              <a:ext cx="956597" cy="944252"/>
              <a:chOff x="4370663" y="1816530"/>
              <a:chExt cx="1098904" cy="1084724"/>
            </a:xfrm>
          </p:grpSpPr>
          <p:grpSp>
            <p:nvGrpSpPr>
              <p:cNvPr id="13" name="Google Shape;1538;p47">
                <a:extLst>
                  <a:ext uri="{FF2B5EF4-FFF2-40B4-BE49-F238E27FC236}">
                    <a16:creationId xmlns:a16="http://schemas.microsoft.com/office/drawing/2014/main" id="{5DEAAE53-8EDF-71AA-E488-D81CB711F7D6}"/>
                  </a:ext>
                </a:extLst>
              </p:cNvPr>
              <p:cNvGrpSpPr/>
              <p:nvPr/>
            </p:nvGrpSpPr>
            <p:grpSpPr>
              <a:xfrm>
                <a:off x="4370663" y="1816530"/>
                <a:ext cx="1098904" cy="1084724"/>
                <a:chOff x="4370663" y="1816530"/>
                <a:chExt cx="1098904" cy="1084724"/>
              </a:xfrm>
            </p:grpSpPr>
            <p:sp>
              <p:nvSpPr>
                <p:cNvPr id="16" name="Google Shape;1539;p47">
                  <a:extLst>
                    <a:ext uri="{FF2B5EF4-FFF2-40B4-BE49-F238E27FC236}">
                      <a16:creationId xmlns:a16="http://schemas.microsoft.com/office/drawing/2014/main" id="{E356FF14-FD37-340B-D9A4-DC70CAB0C27B}"/>
                    </a:ext>
                  </a:extLst>
                </p:cNvPr>
                <p:cNvSpPr/>
                <p:nvPr/>
              </p:nvSpPr>
              <p:spPr>
                <a:xfrm>
                  <a:off x="4370663" y="1816530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2"/>
                      </a:lnTo>
                      <a:cubicBezTo>
                        <a:pt x="12698" y="8921"/>
                        <a:pt x="12472" y="9005"/>
                        <a:pt x="12246" y="9005"/>
                      </a:cubicBezTo>
                      <a:cubicBezTo>
                        <a:pt x="11945" y="9005"/>
                        <a:pt x="11643" y="8855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3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6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3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540;p47">
                  <a:extLst>
                    <a:ext uri="{FF2B5EF4-FFF2-40B4-BE49-F238E27FC236}">
                      <a16:creationId xmlns:a16="http://schemas.microsoft.com/office/drawing/2014/main" id="{B11843BE-3102-DF00-6494-F92FE3D008AA}"/>
                    </a:ext>
                  </a:extLst>
                </p:cNvPr>
                <p:cNvSpPr/>
                <p:nvPr/>
              </p:nvSpPr>
              <p:spPr>
                <a:xfrm>
                  <a:off x="5055711" y="1904160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0"/>
                      </a:moveTo>
                      <a:cubicBezTo>
                        <a:pt x="2680" y="0"/>
                        <a:pt x="1" y="2679"/>
                        <a:pt x="1" y="5977"/>
                      </a:cubicBezTo>
                      <a:cubicBezTo>
                        <a:pt x="1" y="9275"/>
                        <a:pt x="2680" y="11954"/>
                        <a:pt x="5978" y="11954"/>
                      </a:cubicBezTo>
                      <a:cubicBezTo>
                        <a:pt x="9276" y="11954"/>
                        <a:pt x="11955" y="9275"/>
                        <a:pt x="11955" y="5977"/>
                      </a:cubicBezTo>
                      <a:cubicBezTo>
                        <a:pt x="11955" y="2679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5" name="Google Shape;1545;p47">
                <a:extLst>
                  <a:ext uri="{FF2B5EF4-FFF2-40B4-BE49-F238E27FC236}">
                    <a16:creationId xmlns:a16="http://schemas.microsoft.com/office/drawing/2014/main" id="{085782D1-D669-8B5E-15A0-5E30657F2F44}"/>
                  </a:ext>
                </a:extLst>
              </p:cNvPr>
              <p:cNvSpPr/>
              <p:nvPr/>
            </p:nvSpPr>
            <p:spPr>
              <a:xfrm>
                <a:off x="4966710" y="2272205"/>
                <a:ext cx="32041" cy="3166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18" extrusionOk="0">
                    <a:moveTo>
                      <a:pt x="465" y="1"/>
                    </a:moveTo>
                    <a:cubicBezTo>
                      <a:pt x="203" y="1"/>
                      <a:pt x="0" y="203"/>
                      <a:pt x="0" y="453"/>
                    </a:cubicBezTo>
                    <a:cubicBezTo>
                      <a:pt x="0" y="715"/>
                      <a:pt x="203" y="918"/>
                      <a:pt x="465" y="918"/>
                    </a:cubicBezTo>
                    <a:cubicBezTo>
                      <a:pt x="715" y="918"/>
                      <a:pt x="929" y="715"/>
                      <a:pt x="929" y="453"/>
                    </a:cubicBezTo>
                    <a:cubicBezTo>
                      <a:pt x="929" y="203"/>
                      <a:pt x="715" y="1"/>
                      <a:pt x="46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" name="Google Shape;1547;p47">
              <a:extLst>
                <a:ext uri="{FF2B5EF4-FFF2-40B4-BE49-F238E27FC236}">
                  <a16:creationId xmlns:a16="http://schemas.microsoft.com/office/drawing/2014/main" id="{8671E8E8-7772-7FD6-ED9C-0F328EA7A6BE}"/>
                </a:ext>
              </a:extLst>
            </p:cNvPr>
            <p:cNvGrpSpPr/>
            <p:nvPr/>
          </p:nvGrpSpPr>
          <p:grpSpPr>
            <a:xfrm>
              <a:off x="6547097" y="2715744"/>
              <a:ext cx="956596" cy="944315"/>
              <a:chOff x="3789173" y="2377690"/>
              <a:chExt cx="1098904" cy="1084796"/>
            </a:xfrm>
          </p:grpSpPr>
          <p:sp>
            <p:nvSpPr>
              <p:cNvPr id="11" name="Google Shape;1548;p47">
                <a:extLst>
                  <a:ext uri="{FF2B5EF4-FFF2-40B4-BE49-F238E27FC236}">
                    <a16:creationId xmlns:a16="http://schemas.microsoft.com/office/drawing/2014/main" id="{81087A45-21FC-8AAD-E96A-BA6D6D4B1DA6}"/>
                  </a:ext>
                </a:extLst>
              </p:cNvPr>
              <p:cNvSpPr/>
              <p:nvPr/>
            </p:nvSpPr>
            <p:spPr>
              <a:xfrm>
                <a:off x="3789173" y="2377690"/>
                <a:ext cx="1098904" cy="1084796"/>
              </a:xfrm>
              <a:custGeom>
                <a:avLst/>
                <a:gdLst/>
                <a:ahLst/>
                <a:cxnLst/>
                <a:rect l="l" t="t" r="r" b="b"/>
                <a:pathLst>
                  <a:path w="45721" h="45134" extrusionOk="0">
                    <a:moveTo>
                      <a:pt x="22861" y="0"/>
                    </a:moveTo>
                    <a:cubicBezTo>
                      <a:pt x="22090" y="0"/>
                      <a:pt x="21319" y="295"/>
                      <a:pt x="20730" y="884"/>
                    </a:cubicBezTo>
                    <a:lnTo>
                      <a:pt x="1180" y="20446"/>
                    </a:lnTo>
                    <a:cubicBezTo>
                      <a:pt x="1" y="21613"/>
                      <a:pt x="1" y="23518"/>
                      <a:pt x="1180" y="24697"/>
                    </a:cubicBezTo>
                    <a:lnTo>
                      <a:pt x="20730" y="44259"/>
                    </a:lnTo>
                    <a:cubicBezTo>
                      <a:pt x="21319" y="44842"/>
                      <a:pt x="22090" y="45134"/>
                      <a:pt x="22861" y="45134"/>
                    </a:cubicBezTo>
                    <a:cubicBezTo>
                      <a:pt x="23632" y="45134"/>
                      <a:pt x="24403" y="44842"/>
                      <a:pt x="24992" y="44259"/>
                    </a:cubicBezTo>
                    <a:lnTo>
                      <a:pt x="44542" y="24697"/>
                    </a:lnTo>
                    <a:cubicBezTo>
                      <a:pt x="45721" y="23518"/>
                      <a:pt x="45721" y="21613"/>
                      <a:pt x="44542" y="20446"/>
                    </a:cubicBezTo>
                    <a:lnTo>
                      <a:pt x="36684" y="12576"/>
                    </a:lnTo>
                    <a:cubicBezTo>
                      <a:pt x="36267" y="12171"/>
                      <a:pt x="36363" y="11481"/>
                      <a:pt x="36851" y="11171"/>
                    </a:cubicBezTo>
                    <a:cubicBezTo>
                      <a:pt x="37565" y="10719"/>
                      <a:pt x="38327" y="10350"/>
                      <a:pt x="39125" y="10052"/>
                    </a:cubicBezTo>
                    <a:cubicBezTo>
                      <a:pt x="39613" y="9874"/>
                      <a:pt x="40054" y="9552"/>
                      <a:pt x="40399" y="9100"/>
                    </a:cubicBezTo>
                    <a:cubicBezTo>
                      <a:pt x="41173" y="8099"/>
                      <a:pt x="41220" y="6778"/>
                      <a:pt x="40518" y="5730"/>
                    </a:cubicBezTo>
                    <a:cubicBezTo>
                      <a:pt x="39932" y="4868"/>
                      <a:pt x="39013" y="4436"/>
                      <a:pt x="38094" y="4436"/>
                    </a:cubicBezTo>
                    <a:cubicBezTo>
                      <a:pt x="37349" y="4436"/>
                      <a:pt x="36606" y="4720"/>
                      <a:pt x="36041" y="5290"/>
                    </a:cubicBezTo>
                    <a:cubicBezTo>
                      <a:pt x="35732" y="5587"/>
                      <a:pt x="35505" y="5956"/>
                      <a:pt x="35362" y="6337"/>
                    </a:cubicBezTo>
                    <a:cubicBezTo>
                      <a:pt x="35077" y="7123"/>
                      <a:pt x="34720" y="7885"/>
                      <a:pt x="34267" y="8588"/>
                    </a:cubicBezTo>
                    <a:cubicBezTo>
                      <a:pt x="34091" y="8872"/>
                      <a:pt x="33797" y="9021"/>
                      <a:pt x="33498" y="9021"/>
                    </a:cubicBezTo>
                    <a:cubicBezTo>
                      <a:pt x="33271" y="9021"/>
                      <a:pt x="33042" y="8934"/>
                      <a:pt x="32862" y="8754"/>
                    </a:cubicBezTo>
                    <a:lnTo>
                      <a:pt x="24992" y="884"/>
                    </a:lnTo>
                    <a:cubicBezTo>
                      <a:pt x="24403" y="295"/>
                      <a:pt x="23632" y="0"/>
                      <a:pt x="22861" y="0"/>
                    </a:cubicBezTo>
                    <a:close/>
                  </a:path>
                </a:pathLst>
              </a:custGeom>
              <a:solidFill>
                <a:srgbClr val="4949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549;p47">
                <a:extLst>
                  <a:ext uri="{FF2B5EF4-FFF2-40B4-BE49-F238E27FC236}">
                    <a16:creationId xmlns:a16="http://schemas.microsoft.com/office/drawing/2014/main" id="{70BD0F93-239C-3CD4-D845-99FA3009B89A}"/>
                  </a:ext>
                </a:extLst>
              </p:cNvPr>
              <p:cNvSpPr/>
              <p:nvPr/>
            </p:nvSpPr>
            <p:spPr>
              <a:xfrm>
                <a:off x="3885623" y="2465897"/>
                <a:ext cx="287050" cy="287338"/>
              </a:xfrm>
              <a:custGeom>
                <a:avLst/>
                <a:gdLst/>
                <a:ahLst/>
                <a:cxnLst/>
                <a:rect l="l" t="t" r="r" b="b"/>
                <a:pathLst>
                  <a:path w="11943" h="11955" extrusionOk="0">
                    <a:moveTo>
                      <a:pt x="5977" y="0"/>
                    </a:moveTo>
                    <a:cubicBezTo>
                      <a:pt x="2679" y="0"/>
                      <a:pt x="0" y="2679"/>
                      <a:pt x="0" y="5977"/>
                    </a:cubicBezTo>
                    <a:cubicBezTo>
                      <a:pt x="0" y="9275"/>
                      <a:pt x="2679" y="11954"/>
                      <a:pt x="5977" y="11954"/>
                    </a:cubicBezTo>
                    <a:cubicBezTo>
                      <a:pt x="9275" y="11954"/>
                      <a:pt x="11942" y="9275"/>
                      <a:pt x="11942" y="5977"/>
                    </a:cubicBezTo>
                    <a:cubicBezTo>
                      <a:pt x="11942" y="2679"/>
                      <a:pt x="9275" y="0"/>
                      <a:pt x="5977" y="0"/>
                    </a:cubicBezTo>
                    <a:close/>
                  </a:path>
                </a:pathLst>
              </a:custGeom>
              <a:solidFill>
                <a:srgbClr val="4949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" name="Google Shape;1556;p47">
              <a:extLst>
                <a:ext uri="{FF2B5EF4-FFF2-40B4-BE49-F238E27FC236}">
                  <a16:creationId xmlns:a16="http://schemas.microsoft.com/office/drawing/2014/main" id="{344B3D5C-7704-119A-EF16-63B3A54AE818}"/>
                </a:ext>
              </a:extLst>
            </p:cNvPr>
            <p:cNvGrpSpPr/>
            <p:nvPr/>
          </p:nvGrpSpPr>
          <p:grpSpPr>
            <a:xfrm>
              <a:off x="7034852" y="3222916"/>
              <a:ext cx="956596" cy="944253"/>
              <a:chOff x="4349489" y="2960313"/>
              <a:chExt cx="1098904" cy="1084724"/>
            </a:xfrm>
          </p:grpSpPr>
          <p:sp>
            <p:nvSpPr>
              <p:cNvPr id="9" name="Google Shape;1557;p47">
                <a:extLst>
                  <a:ext uri="{FF2B5EF4-FFF2-40B4-BE49-F238E27FC236}">
                    <a16:creationId xmlns:a16="http://schemas.microsoft.com/office/drawing/2014/main" id="{16FF5104-7957-A024-AB59-9706D55BA95E}"/>
                  </a:ext>
                </a:extLst>
              </p:cNvPr>
              <p:cNvSpPr/>
              <p:nvPr/>
            </p:nvSpPr>
            <p:spPr>
              <a:xfrm>
                <a:off x="4349489" y="2960313"/>
                <a:ext cx="1098904" cy="1084724"/>
              </a:xfrm>
              <a:custGeom>
                <a:avLst/>
                <a:gdLst/>
                <a:ahLst/>
                <a:cxnLst/>
                <a:rect l="l" t="t" r="r" b="b"/>
                <a:pathLst>
                  <a:path w="45721" h="45131" extrusionOk="0">
                    <a:moveTo>
                      <a:pt x="22862" y="0"/>
                    </a:moveTo>
                    <a:cubicBezTo>
                      <a:pt x="22092" y="0"/>
                      <a:pt x="21324" y="295"/>
                      <a:pt x="20741" y="884"/>
                    </a:cubicBezTo>
                    <a:lnTo>
                      <a:pt x="12871" y="8743"/>
                    </a:lnTo>
                    <a:cubicBezTo>
                      <a:pt x="12697" y="8917"/>
                      <a:pt x="12470" y="9001"/>
                      <a:pt x="12243" y="9001"/>
                    </a:cubicBezTo>
                    <a:cubicBezTo>
                      <a:pt x="11942" y="9001"/>
                      <a:pt x="11642" y="8854"/>
                      <a:pt x="11466" y="8576"/>
                    </a:cubicBezTo>
                    <a:cubicBezTo>
                      <a:pt x="11014" y="7861"/>
                      <a:pt x="10645" y="7099"/>
                      <a:pt x="10347" y="6302"/>
                    </a:cubicBezTo>
                    <a:cubicBezTo>
                      <a:pt x="10168" y="5814"/>
                      <a:pt x="9847" y="5373"/>
                      <a:pt x="9394" y="5028"/>
                    </a:cubicBezTo>
                    <a:cubicBezTo>
                      <a:pt x="8866" y="4619"/>
                      <a:pt x="8248" y="4413"/>
                      <a:pt x="7630" y="4413"/>
                    </a:cubicBezTo>
                    <a:cubicBezTo>
                      <a:pt x="7078" y="4413"/>
                      <a:pt x="6525" y="4577"/>
                      <a:pt x="6037" y="4909"/>
                    </a:cubicBezTo>
                    <a:cubicBezTo>
                      <a:pt x="4465" y="5968"/>
                      <a:pt x="4310" y="8123"/>
                      <a:pt x="5584" y="9385"/>
                    </a:cubicBezTo>
                    <a:cubicBezTo>
                      <a:pt x="5894" y="9695"/>
                      <a:pt x="6251" y="9921"/>
                      <a:pt x="6632" y="10064"/>
                    </a:cubicBezTo>
                    <a:cubicBezTo>
                      <a:pt x="7418" y="10350"/>
                      <a:pt x="8180" y="10707"/>
                      <a:pt x="8882" y="11159"/>
                    </a:cubicBezTo>
                    <a:cubicBezTo>
                      <a:pt x="9382" y="11469"/>
                      <a:pt x="9466" y="12148"/>
                      <a:pt x="9049" y="12564"/>
                    </a:cubicBezTo>
                    <a:lnTo>
                      <a:pt x="1179" y="20434"/>
                    </a:lnTo>
                    <a:cubicBezTo>
                      <a:pt x="0" y="21613"/>
                      <a:pt x="0" y="23518"/>
                      <a:pt x="1179" y="24697"/>
                    </a:cubicBezTo>
                    <a:lnTo>
                      <a:pt x="20741" y="44247"/>
                    </a:lnTo>
                    <a:cubicBezTo>
                      <a:pt x="21324" y="44836"/>
                      <a:pt x="22092" y="45131"/>
                      <a:pt x="22862" y="45131"/>
                    </a:cubicBezTo>
                    <a:cubicBezTo>
                      <a:pt x="23631" y="45131"/>
                      <a:pt x="24402" y="44836"/>
                      <a:pt x="24992" y="44247"/>
                    </a:cubicBezTo>
                    <a:lnTo>
                      <a:pt x="44554" y="24697"/>
                    </a:lnTo>
                    <a:cubicBezTo>
                      <a:pt x="45720" y="23518"/>
                      <a:pt x="45720" y="21613"/>
                      <a:pt x="44554" y="20434"/>
                    </a:cubicBezTo>
                    <a:lnTo>
                      <a:pt x="24992" y="884"/>
                    </a:lnTo>
                    <a:cubicBezTo>
                      <a:pt x="24402" y="295"/>
                      <a:pt x="23631" y="0"/>
                      <a:pt x="22862" y="0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1558;p47">
                <a:extLst>
                  <a:ext uri="{FF2B5EF4-FFF2-40B4-BE49-F238E27FC236}">
                    <a16:creationId xmlns:a16="http://schemas.microsoft.com/office/drawing/2014/main" id="{042EA2F9-3CAE-1020-6A68-E55E6E07824B}"/>
                  </a:ext>
                </a:extLst>
              </p:cNvPr>
              <p:cNvSpPr/>
              <p:nvPr/>
            </p:nvSpPr>
            <p:spPr>
              <a:xfrm>
                <a:off x="5065741" y="3026769"/>
                <a:ext cx="287338" cy="287338"/>
              </a:xfrm>
              <a:custGeom>
                <a:avLst/>
                <a:gdLst/>
                <a:ahLst/>
                <a:cxnLst/>
                <a:rect l="l" t="t" r="r" b="b"/>
                <a:pathLst>
                  <a:path w="11955" h="11955" extrusionOk="0">
                    <a:moveTo>
                      <a:pt x="5978" y="1"/>
                    </a:moveTo>
                    <a:cubicBezTo>
                      <a:pt x="2680" y="1"/>
                      <a:pt x="1" y="2679"/>
                      <a:pt x="1" y="5978"/>
                    </a:cubicBezTo>
                    <a:cubicBezTo>
                      <a:pt x="1" y="9276"/>
                      <a:pt x="2680" y="11954"/>
                      <a:pt x="5978" y="11954"/>
                    </a:cubicBezTo>
                    <a:cubicBezTo>
                      <a:pt x="9276" y="11954"/>
                      <a:pt x="11955" y="9276"/>
                      <a:pt x="11955" y="5978"/>
                    </a:cubicBezTo>
                    <a:cubicBezTo>
                      <a:pt x="11955" y="2679"/>
                      <a:pt x="9276" y="1"/>
                      <a:pt x="5978" y="1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" name="Google Shape;1563;p47">
              <a:extLst>
                <a:ext uri="{FF2B5EF4-FFF2-40B4-BE49-F238E27FC236}">
                  <a16:creationId xmlns:a16="http://schemas.microsoft.com/office/drawing/2014/main" id="{F4E166C2-52F6-6DBF-CC27-3E9BFBACD752}"/>
                </a:ext>
              </a:extLst>
            </p:cNvPr>
            <p:cNvGrpSpPr/>
            <p:nvPr/>
          </p:nvGrpSpPr>
          <p:grpSpPr>
            <a:xfrm>
              <a:off x="6529418" y="3711909"/>
              <a:ext cx="956596" cy="944315"/>
              <a:chOff x="3768864" y="3522050"/>
              <a:chExt cx="1098904" cy="1084796"/>
            </a:xfrm>
          </p:grpSpPr>
          <p:sp>
            <p:nvSpPr>
              <p:cNvPr id="7" name="Google Shape;1564;p47">
                <a:extLst>
                  <a:ext uri="{FF2B5EF4-FFF2-40B4-BE49-F238E27FC236}">
                    <a16:creationId xmlns:a16="http://schemas.microsoft.com/office/drawing/2014/main" id="{708007E1-5F54-BC26-B66A-3947F630A63F}"/>
                  </a:ext>
                </a:extLst>
              </p:cNvPr>
              <p:cNvSpPr/>
              <p:nvPr/>
            </p:nvSpPr>
            <p:spPr>
              <a:xfrm>
                <a:off x="3768864" y="3522050"/>
                <a:ext cx="1098904" cy="1084796"/>
              </a:xfrm>
              <a:custGeom>
                <a:avLst/>
                <a:gdLst/>
                <a:ahLst/>
                <a:cxnLst/>
                <a:rect l="l" t="t" r="r" b="b"/>
                <a:pathLst>
                  <a:path w="45721" h="45134" extrusionOk="0">
                    <a:moveTo>
                      <a:pt x="22862" y="0"/>
                    </a:moveTo>
                    <a:cubicBezTo>
                      <a:pt x="22093" y="0"/>
                      <a:pt x="21325" y="295"/>
                      <a:pt x="20741" y="884"/>
                    </a:cubicBezTo>
                    <a:lnTo>
                      <a:pt x="1179" y="20446"/>
                    </a:lnTo>
                    <a:cubicBezTo>
                      <a:pt x="1" y="21613"/>
                      <a:pt x="1" y="23518"/>
                      <a:pt x="1179" y="24697"/>
                    </a:cubicBezTo>
                    <a:lnTo>
                      <a:pt x="20741" y="44259"/>
                    </a:lnTo>
                    <a:cubicBezTo>
                      <a:pt x="21325" y="44842"/>
                      <a:pt x="22093" y="45134"/>
                      <a:pt x="22862" y="45134"/>
                    </a:cubicBezTo>
                    <a:cubicBezTo>
                      <a:pt x="23631" y="45134"/>
                      <a:pt x="24402" y="44842"/>
                      <a:pt x="24992" y="44259"/>
                    </a:cubicBezTo>
                    <a:lnTo>
                      <a:pt x="44554" y="24697"/>
                    </a:lnTo>
                    <a:cubicBezTo>
                      <a:pt x="45721" y="23518"/>
                      <a:pt x="45721" y="21613"/>
                      <a:pt x="44554" y="20446"/>
                    </a:cubicBezTo>
                    <a:lnTo>
                      <a:pt x="36684" y="12576"/>
                    </a:lnTo>
                    <a:cubicBezTo>
                      <a:pt x="36279" y="12171"/>
                      <a:pt x="36362" y="11481"/>
                      <a:pt x="36850" y="11171"/>
                    </a:cubicBezTo>
                    <a:cubicBezTo>
                      <a:pt x="37565" y="10719"/>
                      <a:pt x="38327" y="10362"/>
                      <a:pt x="39124" y="10052"/>
                    </a:cubicBezTo>
                    <a:cubicBezTo>
                      <a:pt x="39613" y="9874"/>
                      <a:pt x="40053" y="9552"/>
                      <a:pt x="40410" y="9100"/>
                    </a:cubicBezTo>
                    <a:cubicBezTo>
                      <a:pt x="41172" y="8111"/>
                      <a:pt x="41220" y="6778"/>
                      <a:pt x="40518" y="5742"/>
                    </a:cubicBezTo>
                    <a:cubicBezTo>
                      <a:pt x="39931" y="4872"/>
                      <a:pt x="39013" y="4437"/>
                      <a:pt x="38094" y="4437"/>
                    </a:cubicBezTo>
                    <a:cubicBezTo>
                      <a:pt x="37352" y="4437"/>
                      <a:pt x="36610" y="4721"/>
                      <a:pt x="36041" y="5290"/>
                    </a:cubicBezTo>
                    <a:cubicBezTo>
                      <a:pt x="35731" y="5599"/>
                      <a:pt x="35505" y="5956"/>
                      <a:pt x="35362" y="6337"/>
                    </a:cubicBezTo>
                    <a:cubicBezTo>
                      <a:pt x="35076" y="7135"/>
                      <a:pt x="34719" y="7885"/>
                      <a:pt x="34267" y="8588"/>
                    </a:cubicBezTo>
                    <a:cubicBezTo>
                      <a:pt x="34091" y="8872"/>
                      <a:pt x="33796" y="9021"/>
                      <a:pt x="33498" y="9021"/>
                    </a:cubicBezTo>
                    <a:cubicBezTo>
                      <a:pt x="33271" y="9021"/>
                      <a:pt x="33042" y="8934"/>
                      <a:pt x="32862" y="8754"/>
                    </a:cubicBezTo>
                    <a:lnTo>
                      <a:pt x="24992" y="884"/>
                    </a:lnTo>
                    <a:cubicBezTo>
                      <a:pt x="24402" y="295"/>
                      <a:pt x="23631" y="0"/>
                      <a:pt x="22862" y="0"/>
                    </a:cubicBez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8" name="Google Shape;1565;p47">
                <a:extLst>
                  <a:ext uri="{FF2B5EF4-FFF2-40B4-BE49-F238E27FC236}">
                    <a16:creationId xmlns:a16="http://schemas.microsoft.com/office/drawing/2014/main" id="{133D7901-5BA4-5CE4-F6C4-6F1BBB281A03}"/>
                  </a:ext>
                </a:extLst>
              </p:cNvPr>
              <p:cNvSpPr/>
              <p:nvPr/>
            </p:nvSpPr>
            <p:spPr>
              <a:xfrm>
                <a:off x="3887041" y="3641743"/>
                <a:ext cx="287338" cy="287026"/>
              </a:xfrm>
              <a:custGeom>
                <a:avLst/>
                <a:gdLst/>
                <a:ahLst/>
                <a:cxnLst/>
                <a:rect l="l" t="t" r="r" b="b"/>
                <a:pathLst>
                  <a:path w="11955" h="11942" extrusionOk="0">
                    <a:moveTo>
                      <a:pt x="5978" y="0"/>
                    </a:moveTo>
                    <a:cubicBezTo>
                      <a:pt x="2680" y="0"/>
                      <a:pt x="1" y="2667"/>
                      <a:pt x="1" y="5977"/>
                    </a:cubicBezTo>
                    <a:cubicBezTo>
                      <a:pt x="1" y="9275"/>
                      <a:pt x="2680" y="11942"/>
                      <a:pt x="5978" y="11942"/>
                    </a:cubicBezTo>
                    <a:cubicBezTo>
                      <a:pt x="9276" y="11942"/>
                      <a:pt x="11955" y="9275"/>
                      <a:pt x="11955" y="5977"/>
                    </a:cubicBezTo>
                    <a:cubicBezTo>
                      <a:pt x="11955" y="2667"/>
                      <a:pt x="9276" y="0"/>
                      <a:pt x="5978" y="0"/>
                    </a:cubicBez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1190" name="Рисунок 1189">
            <a:extLst>
              <a:ext uri="{FF2B5EF4-FFF2-40B4-BE49-F238E27FC236}">
                <a16:creationId xmlns:a16="http://schemas.microsoft.com/office/drawing/2014/main" id="{BD34D53A-9546-9333-7121-C5FD5DB753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78" y="2538772"/>
            <a:ext cx="3933066" cy="2587384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2CCC040F-29C1-045C-F227-49F2C6000E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6" y="14825"/>
            <a:ext cx="1059582" cy="10595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40;p26">
            <a:extLst>
              <a:ext uri="{FF2B5EF4-FFF2-40B4-BE49-F238E27FC236}">
                <a16:creationId xmlns:a16="http://schemas.microsoft.com/office/drawing/2014/main" id="{38EDE0FF-1406-059F-E13F-DA0F565356F2}"/>
              </a:ext>
            </a:extLst>
          </p:cNvPr>
          <p:cNvSpPr txBox="1">
            <a:spLocks noGrp="1"/>
          </p:cNvSpPr>
          <p:nvPr/>
        </p:nvSpPr>
        <p:spPr>
          <a:xfrm>
            <a:off x="707041" y="1141702"/>
            <a:ext cx="8496944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 b="0" i="0" u="none" strike="noStrike" cap="none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uz-Cyrl-UZ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Potensialni ro‘yobga chiqarish ko‘plab omillarga bog‘liq</a:t>
            </a:r>
            <a:r>
              <a:rPr lang="en-US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" name="Google Shape;541;p26">
            <a:extLst>
              <a:ext uri="{FF2B5EF4-FFF2-40B4-BE49-F238E27FC236}">
                <a16:creationId xmlns:a16="http://schemas.microsoft.com/office/drawing/2014/main" id="{A877275D-32C7-F3C9-DCD3-85790AF39971}"/>
              </a:ext>
            </a:extLst>
          </p:cNvPr>
          <p:cNvGrpSpPr/>
          <p:nvPr/>
        </p:nvGrpSpPr>
        <p:grpSpPr>
          <a:xfrm>
            <a:off x="3098034" y="1661956"/>
            <a:ext cx="1462765" cy="2697700"/>
            <a:chOff x="3098059" y="1415363"/>
            <a:chExt cx="1462765" cy="2697700"/>
          </a:xfrm>
        </p:grpSpPr>
        <p:sp>
          <p:nvSpPr>
            <p:cNvPr id="39" name="Google Shape;542;p26">
              <a:extLst>
                <a:ext uri="{FF2B5EF4-FFF2-40B4-BE49-F238E27FC236}">
                  <a16:creationId xmlns:a16="http://schemas.microsoft.com/office/drawing/2014/main" id="{FF40FC28-9DBC-F3DF-EFEA-47E521036962}"/>
                </a:ext>
              </a:extLst>
            </p:cNvPr>
            <p:cNvSpPr/>
            <p:nvPr/>
          </p:nvSpPr>
          <p:spPr>
            <a:xfrm>
              <a:off x="3098059" y="1848613"/>
              <a:ext cx="1456750" cy="2190091"/>
            </a:xfrm>
            <a:custGeom>
              <a:avLst/>
              <a:gdLst/>
              <a:ahLst/>
              <a:cxnLst/>
              <a:rect l="l" t="t" r="r" b="b"/>
              <a:pathLst>
                <a:path w="58270" h="94953" extrusionOk="0">
                  <a:moveTo>
                    <a:pt x="1" y="0"/>
                  </a:moveTo>
                  <a:lnTo>
                    <a:pt x="1" y="94952"/>
                  </a:lnTo>
                  <a:lnTo>
                    <a:pt x="58270" y="94952"/>
                  </a:lnTo>
                  <a:lnTo>
                    <a:pt x="58270" y="0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43;p26">
              <a:extLst>
                <a:ext uri="{FF2B5EF4-FFF2-40B4-BE49-F238E27FC236}">
                  <a16:creationId xmlns:a16="http://schemas.microsoft.com/office/drawing/2014/main" id="{13EFE342-F972-178E-42BD-446A64871CCC}"/>
                </a:ext>
              </a:extLst>
            </p:cNvPr>
            <p:cNvSpPr/>
            <p:nvPr/>
          </p:nvSpPr>
          <p:spPr>
            <a:xfrm>
              <a:off x="3458038" y="1415363"/>
              <a:ext cx="725400" cy="802225"/>
            </a:xfrm>
            <a:custGeom>
              <a:avLst/>
              <a:gdLst/>
              <a:ahLst/>
              <a:cxnLst/>
              <a:rect l="l" t="t" r="r" b="b"/>
              <a:pathLst>
                <a:path w="29016" h="32089" extrusionOk="0">
                  <a:moveTo>
                    <a:pt x="14508" y="1"/>
                  </a:moveTo>
                  <a:cubicBezTo>
                    <a:pt x="13708" y="1"/>
                    <a:pt x="12907" y="209"/>
                    <a:pt x="12192" y="626"/>
                  </a:cubicBezTo>
                  <a:lnTo>
                    <a:pt x="2310" y="6329"/>
                  </a:lnTo>
                  <a:cubicBezTo>
                    <a:pt x="882" y="7151"/>
                    <a:pt x="0" y="8686"/>
                    <a:pt x="0" y="10341"/>
                  </a:cubicBezTo>
                  <a:lnTo>
                    <a:pt x="0" y="21748"/>
                  </a:lnTo>
                  <a:cubicBezTo>
                    <a:pt x="0" y="23403"/>
                    <a:pt x="882" y="24938"/>
                    <a:pt x="2310" y="25760"/>
                  </a:cubicBezTo>
                  <a:lnTo>
                    <a:pt x="12192" y="31463"/>
                  </a:lnTo>
                  <a:cubicBezTo>
                    <a:pt x="12907" y="31880"/>
                    <a:pt x="13708" y="32088"/>
                    <a:pt x="14508" y="32088"/>
                  </a:cubicBezTo>
                  <a:cubicBezTo>
                    <a:pt x="15309" y="32088"/>
                    <a:pt x="16110" y="31880"/>
                    <a:pt x="16824" y="31463"/>
                  </a:cubicBezTo>
                  <a:lnTo>
                    <a:pt x="26706" y="25760"/>
                  </a:lnTo>
                  <a:cubicBezTo>
                    <a:pt x="28135" y="24938"/>
                    <a:pt x="29016" y="23403"/>
                    <a:pt x="29016" y="21748"/>
                  </a:cubicBezTo>
                  <a:lnTo>
                    <a:pt x="29016" y="10341"/>
                  </a:lnTo>
                  <a:cubicBezTo>
                    <a:pt x="29016" y="8686"/>
                    <a:pt x="28135" y="7151"/>
                    <a:pt x="26706" y="6329"/>
                  </a:cubicBezTo>
                  <a:lnTo>
                    <a:pt x="16824" y="626"/>
                  </a:lnTo>
                  <a:cubicBezTo>
                    <a:pt x="16110" y="209"/>
                    <a:pt x="15309" y="1"/>
                    <a:pt x="14508" y="1"/>
                  </a:cubicBezTo>
                  <a:close/>
                </a:path>
              </a:pathLst>
            </a:custGeom>
            <a:solidFill>
              <a:srgbClr val="69E781"/>
            </a:solidFill>
            <a:ln w="3720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" name="Google Shape;544;p26">
              <a:extLst>
                <a:ext uri="{FF2B5EF4-FFF2-40B4-BE49-F238E27FC236}">
                  <a16:creationId xmlns:a16="http://schemas.microsoft.com/office/drawing/2014/main" id="{3DCA77E8-2E9D-1C53-EB38-219D82B3A414}"/>
                </a:ext>
              </a:extLst>
            </p:cNvPr>
            <p:cNvGrpSpPr/>
            <p:nvPr/>
          </p:nvGrpSpPr>
          <p:grpSpPr>
            <a:xfrm>
              <a:off x="3659100" y="1646857"/>
              <a:ext cx="340573" cy="339271"/>
              <a:chOff x="2085450" y="842250"/>
              <a:chExt cx="483700" cy="481850"/>
            </a:xfrm>
          </p:grpSpPr>
          <p:sp>
            <p:nvSpPr>
              <p:cNvPr id="45" name="Google Shape;545;p26">
                <a:extLst>
                  <a:ext uri="{FF2B5EF4-FFF2-40B4-BE49-F238E27FC236}">
                    <a16:creationId xmlns:a16="http://schemas.microsoft.com/office/drawing/2014/main" id="{55204B06-B969-414C-22C7-19D2C5C08926}"/>
                  </a:ext>
                </a:extLst>
              </p:cNvPr>
              <p:cNvSpPr/>
              <p:nvPr/>
            </p:nvSpPr>
            <p:spPr>
              <a:xfrm>
                <a:off x="2085525" y="926925"/>
                <a:ext cx="483625" cy="397175"/>
              </a:xfrm>
              <a:custGeom>
                <a:avLst/>
                <a:gdLst/>
                <a:ahLst/>
                <a:cxnLst/>
                <a:rect l="l" t="t" r="r" b="b"/>
                <a:pathLst>
                  <a:path w="19345" h="15887" extrusionOk="0">
                    <a:moveTo>
                      <a:pt x="1693" y="1"/>
                    </a:moveTo>
                    <a:cubicBezTo>
                      <a:pt x="756" y="1"/>
                      <a:pt x="0" y="760"/>
                      <a:pt x="0" y="1696"/>
                    </a:cubicBezTo>
                    <a:cubicBezTo>
                      <a:pt x="0" y="2630"/>
                      <a:pt x="756" y="3389"/>
                      <a:pt x="1693" y="3389"/>
                    </a:cubicBezTo>
                    <a:lnTo>
                      <a:pt x="3990" y="3389"/>
                    </a:lnTo>
                    <a:cubicBezTo>
                      <a:pt x="4924" y="3389"/>
                      <a:pt x="5683" y="4147"/>
                      <a:pt x="5683" y="5084"/>
                    </a:cubicBezTo>
                    <a:lnTo>
                      <a:pt x="5683" y="8547"/>
                    </a:lnTo>
                    <a:cubicBezTo>
                      <a:pt x="5683" y="11347"/>
                      <a:pt x="7962" y="13627"/>
                      <a:pt x="10766" y="13627"/>
                    </a:cubicBezTo>
                    <a:lnTo>
                      <a:pt x="13626" y="13627"/>
                    </a:lnTo>
                    <a:lnTo>
                      <a:pt x="13626" y="15322"/>
                    </a:lnTo>
                    <a:cubicBezTo>
                      <a:pt x="13626" y="15656"/>
                      <a:pt x="13901" y="15887"/>
                      <a:pt x="14194" y="15887"/>
                    </a:cubicBezTo>
                    <a:cubicBezTo>
                      <a:pt x="14308" y="15887"/>
                      <a:pt x="14425" y="15852"/>
                      <a:pt x="14530" y="15774"/>
                    </a:cubicBezTo>
                    <a:lnTo>
                      <a:pt x="19046" y="12386"/>
                    </a:lnTo>
                    <a:cubicBezTo>
                      <a:pt x="19345" y="12160"/>
                      <a:pt x="19345" y="11706"/>
                      <a:pt x="19046" y="11483"/>
                    </a:cubicBezTo>
                    <a:lnTo>
                      <a:pt x="14530" y="8095"/>
                    </a:lnTo>
                    <a:cubicBezTo>
                      <a:pt x="14424" y="8016"/>
                      <a:pt x="14307" y="7981"/>
                      <a:pt x="14192" y="7981"/>
                    </a:cubicBezTo>
                    <a:cubicBezTo>
                      <a:pt x="13899" y="7981"/>
                      <a:pt x="13626" y="8212"/>
                      <a:pt x="13626" y="8547"/>
                    </a:cubicBezTo>
                    <a:lnTo>
                      <a:pt x="13626" y="10239"/>
                    </a:lnTo>
                    <a:lnTo>
                      <a:pt x="10766" y="10239"/>
                    </a:lnTo>
                    <a:cubicBezTo>
                      <a:pt x="9829" y="10239"/>
                      <a:pt x="9070" y="9480"/>
                      <a:pt x="9070" y="8547"/>
                    </a:cubicBezTo>
                    <a:lnTo>
                      <a:pt x="9070" y="5084"/>
                    </a:lnTo>
                    <a:cubicBezTo>
                      <a:pt x="9070" y="2280"/>
                      <a:pt x="6791" y="1"/>
                      <a:pt x="39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6" name="Google Shape;546;p26">
                <a:extLst>
                  <a:ext uri="{FF2B5EF4-FFF2-40B4-BE49-F238E27FC236}">
                    <a16:creationId xmlns:a16="http://schemas.microsoft.com/office/drawing/2014/main" id="{639C33D7-5052-5ADE-F708-15B7A908DA24}"/>
                  </a:ext>
                </a:extLst>
              </p:cNvPr>
              <p:cNvSpPr/>
              <p:nvPr/>
            </p:nvSpPr>
            <p:spPr>
              <a:xfrm>
                <a:off x="2085450" y="1151875"/>
                <a:ext cx="143650" cy="87575"/>
              </a:xfrm>
              <a:custGeom>
                <a:avLst/>
                <a:gdLst/>
                <a:ahLst/>
                <a:cxnLst/>
                <a:rect l="l" t="t" r="r" b="b"/>
                <a:pathLst>
                  <a:path w="5746" h="3503" extrusionOk="0">
                    <a:moveTo>
                      <a:pt x="4577" y="1"/>
                    </a:moveTo>
                    <a:cubicBezTo>
                      <a:pt x="4391" y="73"/>
                      <a:pt x="4192" y="112"/>
                      <a:pt x="3990" y="115"/>
                    </a:cubicBezTo>
                    <a:lnTo>
                      <a:pt x="1693" y="115"/>
                    </a:lnTo>
                    <a:cubicBezTo>
                      <a:pt x="759" y="115"/>
                      <a:pt x="0" y="871"/>
                      <a:pt x="0" y="1807"/>
                    </a:cubicBezTo>
                    <a:cubicBezTo>
                      <a:pt x="0" y="2744"/>
                      <a:pt x="759" y="3503"/>
                      <a:pt x="1693" y="3503"/>
                    </a:cubicBezTo>
                    <a:lnTo>
                      <a:pt x="1696" y="3500"/>
                    </a:lnTo>
                    <a:lnTo>
                      <a:pt x="3993" y="3500"/>
                    </a:lnTo>
                    <a:cubicBezTo>
                      <a:pt x="4589" y="3500"/>
                      <a:pt x="5183" y="3391"/>
                      <a:pt x="5746" y="3186"/>
                    </a:cubicBezTo>
                    <a:cubicBezTo>
                      <a:pt x="5065" y="2253"/>
                      <a:pt x="4662" y="1151"/>
                      <a:pt x="457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7" name="Google Shape;547;p26">
                <a:extLst>
                  <a:ext uri="{FF2B5EF4-FFF2-40B4-BE49-F238E27FC236}">
                    <a16:creationId xmlns:a16="http://schemas.microsoft.com/office/drawing/2014/main" id="{929D6FBB-21E3-28E7-3B1E-45E23F8F64BE}"/>
                  </a:ext>
                </a:extLst>
              </p:cNvPr>
              <p:cNvSpPr/>
              <p:nvPr/>
            </p:nvSpPr>
            <p:spPr>
              <a:xfrm>
                <a:off x="2274775" y="842250"/>
                <a:ext cx="294375" cy="197650"/>
              </a:xfrm>
              <a:custGeom>
                <a:avLst/>
                <a:gdLst/>
                <a:ahLst/>
                <a:cxnLst/>
                <a:rect l="l" t="t" r="r" b="b"/>
                <a:pathLst>
                  <a:path w="11775" h="7906" extrusionOk="0">
                    <a:moveTo>
                      <a:pt x="6622" y="0"/>
                    </a:moveTo>
                    <a:cubicBezTo>
                      <a:pt x="6329" y="0"/>
                      <a:pt x="6056" y="231"/>
                      <a:pt x="6056" y="566"/>
                    </a:cubicBezTo>
                    <a:lnTo>
                      <a:pt x="6056" y="2259"/>
                    </a:lnTo>
                    <a:lnTo>
                      <a:pt x="3196" y="2259"/>
                    </a:lnTo>
                    <a:cubicBezTo>
                      <a:pt x="2030" y="2265"/>
                      <a:pt x="904" y="2668"/>
                      <a:pt x="1" y="3406"/>
                    </a:cubicBezTo>
                    <a:cubicBezTo>
                      <a:pt x="940" y="4068"/>
                      <a:pt x="1675" y="4978"/>
                      <a:pt x="2130" y="6032"/>
                    </a:cubicBezTo>
                    <a:cubicBezTo>
                      <a:pt x="2431" y="5785"/>
                      <a:pt x="2804" y="5649"/>
                      <a:pt x="3196" y="5646"/>
                    </a:cubicBezTo>
                    <a:lnTo>
                      <a:pt x="6056" y="5646"/>
                    </a:lnTo>
                    <a:lnTo>
                      <a:pt x="6056" y="7342"/>
                    </a:lnTo>
                    <a:cubicBezTo>
                      <a:pt x="6056" y="7679"/>
                      <a:pt x="6334" y="7906"/>
                      <a:pt x="6625" y="7906"/>
                    </a:cubicBezTo>
                    <a:cubicBezTo>
                      <a:pt x="6740" y="7906"/>
                      <a:pt x="6857" y="7871"/>
                      <a:pt x="6960" y="7793"/>
                    </a:cubicBezTo>
                    <a:lnTo>
                      <a:pt x="11476" y="4406"/>
                    </a:lnTo>
                    <a:cubicBezTo>
                      <a:pt x="11775" y="4180"/>
                      <a:pt x="11775" y="3725"/>
                      <a:pt x="11476" y="3502"/>
                    </a:cubicBezTo>
                    <a:lnTo>
                      <a:pt x="6960" y="115"/>
                    </a:lnTo>
                    <a:cubicBezTo>
                      <a:pt x="6854" y="36"/>
                      <a:pt x="6737" y="0"/>
                      <a:pt x="66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sp>
          <p:nvSpPr>
            <p:cNvPr id="43" name="Google Shape;549;p26">
              <a:extLst>
                <a:ext uri="{FF2B5EF4-FFF2-40B4-BE49-F238E27FC236}">
                  <a16:creationId xmlns:a16="http://schemas.microsoft.com/office/drawing/2014/main" id="{D34A6665-48A8-A49C-E8DF-A58929E581FA}"/>
                </a:ext>
              </a:extLst>
            </p:cNvPr>
            <p:cNvSpPr txBox="1"/>
            <p:nvPr/>
          </p:nvSpPr>
          <p:spPr>
            <a:xfrm>
              <a:off x="3104024" y="2502783"/>
              <a:ext cx="1456800" cy="12264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</a:t>
              </a:r>
              <a:r>
                <a:rPr lang="uz-Cyrl-UZ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jtimoiy vaziyat</a:t>
              </a:r>
              <a:r>
                <a:rPr lang="en-US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,</a:t>
              </a:r>
            </a:p>
            <a:p>
              <a:pPr algn="ctr"/>
              <a:r>
                <a:rPr lang="uz-Cyrl-UZ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shaxsning faolligi</a:t>
              </a:r>
              <a:endPara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7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44" name="Google Shape;550;p26">
              <a:extLst>
                <a:ext uri="{FF2B5EF4-FFF2-40B4-BE49-F238E27FC236}">
                  <a16:creationId xmlns:a16="http://schemas.microsoft.com/office/drawing/2014/main" id="{156170F8-618C-3ADD-871B-71FBDE380283}"/>
                </a:ext>
              </a:extLst>
            </p:cNvPr>
            <p:cNvSpPr/>
            <p:nvPr/>
          </p:nvSpPr>
          <p:spPr>
            <a:xfrm>
              <a:off x="3751625" y="3960663"/>
              <a:ext cx="152400" cy="152400"/>
            </a:xfrm>
            <a:prstGeom prst="ellipse">
              <a:avLst/>
            </a:prstGeom>
            <a:solidFill>
              <a:srgbClr val="69E781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" name="Google Shape;551;p26">
            <a:extLst>
              <a:ext uri="{FF2B5EF4-FFF2-40B4-BE49-F238E27FC236}">
                <a16:creationId xmlns:a16="http://schemas.microsoft.com/office/drawing/2014/main" id="{487A0D12-02AD-C572-FFEB-B9934A8A86DD}"/>
              </a:ext>
            </a:extLst>
          </p:cNvPr>
          <p:cNvGrpSpPr/>
          <p:nvPr/>
        </p:nvGrpSpPr>
        <p:grpSpPr>
          <a:xfrm>
            <a:off x="6079653" y="1661956"/>
            <a:ext cx="1457197" cy="2697700"/>
            <a:chOff x="6079678" y="1415363"/>
            <a:chExt cx="1457197" cy="2697700"/>
          </a:xfrm>
        </p:grpSpPr>
        <p:sp>
          <p:nvSpPr>
            <p:cNvPr id="30" name="Google Shape;552;p26">
              <a:extLst>
                <a:ext uri="{FF2B5EF4-FFF2-40B4-BE49-F238E27FC236}">
                  <a16:creationId xmlns:a16="http://schemas.microsoft.com/office/drawing/2014/main" id="{12E257AE-4622-D085-C53D-70C43BE7B4A1}"/>
                </a:ext>
              </a:extLst>
            </p:cNvPr>
            <p:cNvSpPr/>
            <p:nvPr/>
          </p:nvSpPr>
          <p:spPr>
            <a:xfrm>
              <a:off x="6079678" y="1848613"/>
              <a:ext cx="1456750" cy="2190091"/>
            </a:xfrm>
            <a:custGeom>
              <a:avLst/>
              <a:gdLst/>
              <a:ahLst/>
              <a:cxnLst/>
              <a:rect l="l" t="t" r="r" b="b"/>
              <a:pathLst>
                <a:path w="58270" h="94953" extrusionOk="0">
                  <a:moveTo>
                    <a:pt x="1" y="0"/>
                  </a:moveTo>
                  <a:lnTo>
                    <a:pt x="1" y="94952"/>
                  </a:lnTo>
                  <a:lnTo>
                    <a:pt x="58270" y="94952"/>
                  </a:lnTo>
                  <a:lnTo>
                    <a:pt x="58270" y="0"/>
                  </a:ln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53;p26">
              <a:extLst>
                <a:ext uri="{FF2B5EF4-FFF2-40B4-BE49-F238E27FC236}">
                  <a16:creationId xmlns:a16="http://schemas.microsoft.com/office/drawing/2014/main" id="{FD9AA106-FD9A-2D73-5BC3-B48F3CFB06EA}"/>
                </a:ext>
              </a:extLst>
            </p:cNvPr>
            <p:cNvSpPr/>
            <p:nvPr/>
          </p:nvSpPr>
          <p:spPr>
            <a:xfrm>
              <a:off x="6449488" y="1415363"/>
              <a:ext cx="725700" cy="802225"/>
            </a:xfrm>
            <a:custGeom>
              <a:avLst/>
              <a:gdLst/>
              <a:ahLst/>
              <a:cxnLst/>
              <a:rect l="l" t="t" r="r" b="b"/>
              <a:pathLst>
                <a:path w="29028" h="32089" extrusionOk="0">
                  <a:moveTo>
                    <a:pt x="14514" y="1"/>
                  </a:moveTo>
                  <a:cubicBezTo>
                    <a:pt x="13713" y="1"/>
                    <a:pt x="12913" y="209"/>
                    <a:pt x="12192" y="626"/>
                  </a:cubicBezTo>
                  <a:lnTo>
                    <a:pt x="2322" y="6329"/>
                  </a:lnTo>
                  <a:cubicBezTo>
                    <a:pt x="881" y="7151"/>
                    <a:pt x="0" y="8686"/>
                    <a:pt x="0" y="10341"/>
                  </a:cubicBezTo>
                  <a:lnTo>
                    <a:pt x="0" y="21748"/>
                  </a:lnTo>
                  <a:cubicBezTo>
                    <a:pt x="0" y="23403"/>
                    <a:pt x="881" y="24938"/>
                    <a:pt x="2322" y="25760"/>
                  </a:cubicBezTo>
                  <a:lnTo>
                    <a:pt x="12192" y="31463"/>
                  </a:lnTo>
                  <a:cubicBezTo>
                    <a:pt x="12913" y="31880"/>
                    <a:pt x="13713" y="32088"/>
                    <a:pt x="14514" y="32088"/>
                  </a:cubicBezTo>
                  <a:cubicBezTo>
                    <a:pt x="15315" y="32088"/>
                    <a:pt x="16115" y="31880"/>
                    <a:pt x="16836" y="31463"/>
                  </a:cubicBezTo>
                  <a:lnTo>
                    <a:pt x="26706" y="25760"/>
                  </a:lnTo>
                  <a:cubicBezTo>
                    <a:pt x="28147" y="24938"/>
                    <a:pt x="29028" y="23403"/>
                    <a:pt x="29028" y="21748"/>
                  </a:cubicBezTo>
                  <a:lnTo>
                    <a:pt x="29028" y="10341"/>
                  </a:lnTo>
                  <a:cubicBezTo>
                    <a:pt x="29028" y="8686"/>
                    <a:pt x="28147" y="7151"/>
                    <a:pt x="26706" y="6329"/>
                  </a:cubicBezTo>
                  <a:lnTo>
                    <a:pt x="16836" y="626"/>
                  </a:lnTo>
                  <a:cubicBezTo>
                    <a:pt x="16115" y="209"/>
                    <a:pt x="15315" y="1"/>
                    <a:pt x="14514" y="1"/>
                  </a:cubicBezTo>
                  <a:close/>
                </a:path>
              </a:pathLst>
            </a:custGeom>
            <a:solidFill>
              <a:srgbClr val="4949E7"/>
            </a:solidFill>
            <a:ln w="3720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554;p26">
              <a:extLst>
                <a:ext uri="{FF2B5EF4-FFF2-40B4-BE49-F238E27FC236}">
                  <a16:creationId xmlns:a16="http://schemas.microsoft.com/office/drawing/2014/main" id="{53F4109E-0F02-1B05-BAC0-882915B3C51E}"/>
                </a:ext>
              </a:extLst>
            </p:cNvPr>
            <p:cNvGrpSpPr/>
            <p:nvPr/>
          </p:nvGrpSpPr>
          <p:grpSpPr>
            <a:xfrm>
              <a:off x="6642691" y="1667405"/>
              <a:ext cx="339305" cy="298185"/>
              <a:chOff x="2085450" y="2057100"/>
              <a:chExt cx="481900" cy="423500"/>
            </a:xfrm>
          </p:grpSpPr>
          <p:sp>
            <p:nvSpPr>
              <p:cNvPr id="36" name="Google Shape;555;p26">
                <a:extLst>
                  <a:ext uri="{FF2B5EF4-FFF2-40B4-BE49-F238E27FC236}">
                    <a16:creationId xmlns:a16="http://schemas.microsoft.com/office/drawing/2014/main" id="{85A16A3C-B058-D69D-35DD-C7CCC7673C15}"/>
                  </a:ext>
                </a:extLst>
              </p:cNvPr>
              <p:cNvSpPr/>
              <p:nvPr/>
            </p:nvSpPr>
            <p:spPr>
              <a:xfrm>
                <a:off x="2085450" y="2061650"/>
                <a:ext cx="141250" cy="418950"/>
              </a:xfrm>
              <a:custGeom>
                <a:avLst/>
                <a:gdLst/>
                <a:ahLst/>
                <a:cxnLst/>
                <a:rect l="l" t="t" r="r" b="b"/>
                <a:pathLst>
                  <a:path w="5650" h="16758" extrusionOk="0">
                    <a:moveTo>
                      <a:pt x="4305" y="6452"/>
                    </a:moveTo>
                    <a:cubicBezTo>
                      <a:pt x="4736" y="6452"/>
                      <a:pt x="5115" y="6999"/>
                      <a:pt x="4728" y="7411"/>
                    </a:cubicBezTo>
                    <a:cubicBezTo>
                      <a:pt x="4520" y="7631"/>
                      <a:pt x="4352" y="7887"/>
                      <a:pt x="4228" y="8164"/>
                    </a:cubicBezTo>
                    <a:cubicBezTo>
                      <a:pt x="4120" y="8402"/>
                      <a:pt x="3927" y="8502"/>
                      <a:pt x="3732" y="8502"/>
                    </a:cubicBezTo>
                    <a:cubicBezTo>
                      <a:pt x="3367" y="8502"/>
                      <a:pt x="2999" y="8150"/>
                      <a:pt x="3195" y="7703"/>
                    </a:cubicBezTo>
                    <a:cubicBezTo>
                      <a:pt x="3373" y="7312"/>
                      <a:pt x="3611" y="6951"/>
                      <a:pt x="3903" y="6637"/>
                    </a:cubicBezTo>
                    <a:cubicBezTo>
                      <a:pt x="4027" y="6506"/>
                      <a:pt x="4169" y="6452"/>
                      <a:pt x="4305" y="6452"/>
                    </a:cubicBezTo>
                    <a:close/>
                    <a:moveTo>
                      <a:pt x="2983" y="9449"/>
                    </a:moveTo>
                    <a:cubicBezTo>
                      <a:pt x="3331" y="9449"/>
                      <a:pt x="3684" y="9752"/>
                      <a:pt x="3539" y="10191"/>
                    </a:cubicBezTo>
                    <a:lnTo>
                      <a:pt x="3361" y="10727"/>
                    </a:lnTo>
                    <a:cubicBezTo>
                      <a:pt x="3270" y="10997"/>
                      <a:pt x="3059" y="11113"/>
                      <a:pt x="2845" y="11113"/>
                    </a:cubicBezTo>
                    <a:cubicBezTo>
                      <a:pt x="2498" y="11113"/>
                      <a:pt x="2143" y="10808"/>
                      <a:pt x="2289" y="10368"/>
                    </a:cubicBezTo>
                    <a:lnTo>
                      <a:pt x="2467" y="9832"/>
                    </a:lnTo>
                    <a:cubicBezTo>
                      <a:pt x="2558" y="9564"/>
                      <a:pt x="2770" y="9449"/>
                      <a:pt x="2983" y="9449"/>
                    </a:cubicBezTo>
                    <a:close/>
                    <a:moveTo>
                      <a:pt x="5649" y="1"/>
                    </a:moveTo>
                    <a:lnTo>
                      <a:pt x="356" y="2117"/>
                    </a:lnTo>
                    <a:cubicBezTo>
                      <a:pt x="142" y="2202"/>
                      <a:pt x="3" y="2410"/>
                      <a:pt x="3" y="2641"/>
                    </a:cubicBezTo>
                    <a:lnTo>
                      <a:pt x="3" y="16192"/>
                    </a:lnTo>
                    <a:cubicBezTo>
                      <a:pt x="1" y="16516"/>
                      <a:pt x="265" y="16758"/>
                      <a:pt x="564" y="16758"/>
                    </a:cubicBezTo>
                    <a:cubicBezTo>
                      <a:pt x="634" y="16758"/>
                      <a:pt x="706" y="16745"/>
                      <a:pt x="777" y="16716"/>
                    </a:cubicBezTo>
                    <a:lnTo>
                      <a:pt x="5649" y="14768"/>
                    </a:lnTo>
                    <a:lnTo>
                      <a:pt x="564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37" name="Google Shape;556;p26">
                <a:extLst>
                  <a:ext uri="{FF2B5EF4-FFF2-40B4-BE49-F238E27FC236}">
                    <a16:creationId xmlns:a16="http://schemas.microsoft.com/office/drawing/2014/main" id="{02346E85-3373-17F5-1DFA-D6EF8F16D9A7}"/>
                  </a:ext>
                </a:extLst>
              </p:cNvPr>
              <p:cNvSpPr/>
              <p:nvPr/>
            </p:nvSpPr>
            <p:spPr>
              <a:xfrm>
                <a:off x="2254900" y="2061050"/>
                <a:ext cx="143050" cy="415650"/>
              </a:xfrm>
              <a:custGeom>
                <a:avLst/>
                <a:gdLst/>
                <a:ahLst/>
                <a:cxnLst/>
                <a:rect l="l" t="t" r="r" b="b"/>
                <a:pathLst>
                  <a:path w="5722" h="16626" extrusionOk="0">
                    <a:moveTo>
                      <a:pt x="2504" y="6585"/>
                    </a:moveTo>
                    <a:cubicBezTo>
                      <a:pt x="2647" y="6585"/>
                      <a:pt x="2794" y="6645"/>
                      <a:pt x="2916" y="6788"/>
                    </a:cubicBezTo>
                    <a:cubicBezTo>
                      <a:pt x="3153" y="7068"/>
                      <a:pt x="3349" y="7378"/>
                      <a:pt x="3500" y="7709"/>
                    </a:cubicBezTo>
                    <a:cubicBezTo>
                      <a:pt x="3766" y="8258"/>
                      <a:pt x="3464" y="8654"/>
                      <a:pt x="3096" y="8654"/>
                    </a:cubicBezTo>
                    <a:cubicBezTo>
                      <a:pt x="2878" y="8654"/>
                      <a:pt x="2636" y="8515"/>
                      <a:pt x="2476" y="8185"/>
                    </a:cubicBezTo>
                    <a:cubicBezTo>
                      <a:pt x="2367" y="7947"/>
                      <a:pt x="2226" y="7724"/>
                      <a:pt x="2057" y="7523"/>
                    </a:cubicBezTo>
                    <a:cubicBezTo>
                      <a:pt x="1694" y="7098"/>
                      <a:pt x="2083" y="6585"/>
                      <a:pt x="2504" y="6585"/>
                    </a:cubicBezTo>
                    <a:close/>
                    <a:moveTo>
                      <a:pt x="1" y="0"/>
                    </a:moveTo>
                    <a:lnTo>
                      <a:pt x="1" y="5475"/>
                    </a:lnTo>
                    <a:cubicBezTo>
                      <a:pt x="217" y="5475"/>
                      <a:pt x="434" y="5496"/>
                      <a:pt x="648" y="5532"/>
                    </a:cubicBezTo>
                    <a:cubicBezTo>
                      <a:pt x="1334" y="5657"/>
                      <a:pt x="1201" y="6655"/>
                      <a:pt x="564" y="6655"/>
                    </a:cubicBezTo>
                    <a:cubicBezTo>
                      <a:pt x="525" y="6655"/>
                      <a:pt x="483" y="6651"/>
                      <a:pt x="440" y="6643"/>
                    </a:cubicBezTo>
                    <a:cubicBezTo>
                      <a:pt x="296" y="6622"/>
                      <a:pt x="148" y="6610"/>
                      <a:pt x="1" y="6604"/>
                    </a:cubicBezTo>
                    <a:lnTo>
                      <a:pt x="1" y="14744"/>
                    </a:lnTo>
                    <a:lnTo>
                      <a:pt x="5722" y="16626"/>
                    </a:lnTo>
                    <a:lnTo>
                      <a:pt x="5722" y="10395"/>
                    </a:lnTo>
                    <a:cubicBezTo>
                      <a:pt x="5704" y="10397"/>
                      <a:pt x="5684" y="10397"/>
                      <a:pt x="5661" y="10397"/>
                    </a:cubicBezTo>
                    <a:cubicBezTo>
                      <a:pt x="5400" y="10397"/>
                      <a:pt x="4871" y="10299"/>
                      <a:pt x="4388" y="10085"/>
                    </a:cubicBezTo>
                    <a:cubicBezTo>
                      <a:pt x="3793" y="9819"/>
                      <a:pt x="4068" y="8997"/>
                      <a:pt x="4603" y="8997"/>
                    </a:cubicBezTo>
                    <a:cubicBezTo>
                      <a:pt x="4680" y="8997"/>
                      <a:pt x="4763" y="9014"/>
                      <a:pt x="4849" y="9052"/>
                    </a:cubicBezTo>
                    <a:cubicBezTo>
                      <a:pt x="5123" y="9176"/>
                      <a:pt x="5418" y="9251"/>
                      <a:pt x="5722" y="9275"/>
                    </a:cubicBezTo>
                    <a:lnTo>
                      <a:pt x="5722" y="188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38" name="Google Shape;557;p26">
                <a:extLst>
                  <a:ext uri="{FF2B5EF4-FFF2-40B4-BE49-F238E27FC236}">
                    <a16:creationId xmlns:a16="http://schemas.microsoft.com/office/drawing/2014/main" id="{D0114EA4-AAD1-FA87-C976-AFB21E1E9C5C}"/>
                  </a:ext>
                </a:extLst>
              </p:cNvPr>
              <p:cNvSpPr/>
              <p:nvPr/>
            </p:nvSpPr>
            <p:spPr>
              <a:xfrm>
                <a:off x="2426175" y="2057100"/>
                <a:ext cx="141175" cy="418925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16757" extrusionOk="0">
                    <a:moveTo>
                      <a:pt x="2800" y="5647"/>
                    </a:moveTo>
                    <a:cubicBezTo>
                      <a:pt x="3154" y="5647"/>
                      <a:pt x="3516" y="5968"/>
                      <a:pt x="3349" y="6410"/>
                    </a:cubicBezTo>
                    <a:lnTo>
                      <a:pt x="3153" y="6937"/>
                    </a:lnTo>
                    <a:cubicBezTo>
                      <a:pt x="3055" y="7196"/>
                      <a:pt x="2850" y="7305"/>
                      <a:pt x="2643" y="7305"/>
                    </a:cubicBezTo>
                    <a:cubicBezTo>
                      <a:pt x="2288" y="7305"/>
                      <a:pt x="1929" y="6984"/>
                      <a:pt x="2096" y="6539"/>
                    </a:cubicBezTo>
                    <a:lnTo>
                      <a:pt x="2295" y="6012"/>
                    </a:lnTo>
                    <a:cubicBezTo>
                      <a:pt x="2390" y="5755"/>
                      <a:pt x="2594" y="5647"/>
                      <a:pt x="2800" y="5647"/>
                    </a:cubicBezTo>
                    <a:close/>
                    <a:moveTo>
                      <a:pt x="1700" y="8178"/>
                    </a:moveTo>
                    <a:cubicBezTo>
                      <a:pt x="2108" y="8178"/>
                      <a:pt x="2500" y="8655"/>
                      <a:pt x="2168" y="9090"/>
                    </a:cubicBezTo>
                    <a:cubicBezTo>
                      <a:pt x="1906" y="9433"/>
                      <a:pt x="1587" y="9725"/>
                      <a:pt x="1226" y="9960"/>
                    </a:cubicBezTo>
                    <a:cubicBezTo>
                      <a:pt x="1118" y="10030"/>
                      <a:pt x="1011" y="10060"/>
                      <a:pt x="911" y="10060"/>
                    </a:cubicBezTo>
                    <a:cubicBezTo>
                      <a:pt x="424" y="10060"/>
                      <a:pt x="97" y="9344"/>
                      <a:pt x="612" y="9012"/>
                    </a:cubicBezTo>
                    <a:cubicBezTo>
                      <a:pt x="867" y="8849"/>
                      <a:pt x="1090" y="8641"/>
                      <a:pt x="1274" y="8403"/>
                    </a:cubicBezTo>
                    <a:cubicBezTo>
                      <a:pt x="1394" y="8244"/>
                      <a:pt x="1548" y="8178"/>
                      <a:pt x="1700" y="8178"/>
                    </a:cubicBezTo>
                    <a:close/>
                    <a:moveTo>
                      <a:pt x="5080" y="0"/>
                    </a:moveTo>
                    <a:cubicBezTo>
                      <a:pt x="5010" y="0"/>
                      <a:pt x="4939" y="13"/>
                      <a:pt x="4869" y="41"/>
                    </a:cubicBezTo>
                    <a:lnTo>
                      <a:pt x="0" y="1989"/>
                    </a:lnTo>
                    <a:lnTo>
                      <a:pt x="0" y="16756"/>
                    </a:lnTo>
                    <a:lnTo>
                      <a:pt x="5291" y="14640"/>
                    </a:lnTo>
                    <a:cubicBezTo>
                      <a:pt x="5505" y="14555"/>
                      <a:pt x="5646" y="14347"/>
                      <a:pt x="5646" y="14116"/>
                    </a:cubicBezTo>
                    <a:lnTo>
                      <a:pt x="5646" y="565"/>
                    </a:lnTo>
                    <a:cubicBezTo>
                      <a:pt x="5644" y="240"/>
                      <a:pt x="5378" y="0"/>
                      <a:pt x="50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sp>
          <p:nvSpPr>
            <p:cNvPr id="34" name="Google Shape;559;p26">
              <a:extLst>
                <a:ext uri="{FF2B5EF4-FFF2-40B4-BE49-F238E27FC236}">
                  <a16:creationId xmlns:a16="http://schemas.microsoft.com/office/drawing/2014/main" id="{97087F7C-1A2F-3569-E2ED-00604E13B32B}"/>
                </a:ext>
              </a:extLst>
            </p:cNvPr>
            <p:cNvSpPr txBox="1"/>
            <p:nvPr/>
          </p:nvSpPr>
          <p:spPr>
            <a:xfrm>
              <a:off x="6080075" y="2502783"/>
              <a:ext cx="1456800" cy="13754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-US" sz="18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</a:t>
              </a:r>
              <a:r>
                <a:rPr lang="en-US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‘</a:t>
              </a:r>
              <a:r>
                <a:rPr lang="uz-Cyrl-UZ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zini o</a:t>
              </a:r>
              <a:r>
                <a:rPr lang="en-US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‘</a:t>
              </a:r>
              <a:r>
                <a:rPr lang="uz-Cyrl-UZ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zi rivojlantirish va amalga oshirishga bo</a:t>
              </a:r>
              <a:r>
                <a:rPr lang="en-US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‘</a:t>
              </a:r>
              <a:r>
                <a:rPr lang="uz-Cyrl-UZ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lgan ehtiyoji</a:t>
              </a:r>
              <a:endPara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7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5" name="Google Shape;560;p26">
              <a:extLst>
                <a:ext uri="{FF2B5EF4-FFF2-40B4-BE49-F238E27FC236}">
                  <a16:creationId xmlns:a16="http://schemas.microsoft.com/office/drawing/2014/main" id="{212BD568-38DD-08E3-FA04-E56983B0051B}"/>
                </a:ext>
              </a:extLst>
            </p:cNvPr>
            <p:cNvSpPr/>
            <p:nvPr/>
          </p:nvSpPr>
          <p:spPr>
            <a:xfrm>
              <a:off x="6736138" y="3960663"/>
              <a:ext cx="152400" cy="152400"/>
            </a:xfrm>
            <a:prstGeom prst="ellipse">
              <a:avLst/>
            </a:prstGeom>
            <a:solidFill>
              <a:srgbClr val="4949E7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" name="Google Shape;561;p26">
            <a:extLst>
              <a:ext uri="{FF2B5EF4-FFF2-40B4-BE49-F238E27FC236}">
                <a16:creationId xmlns:a16="http://schemas.microsoft.com/office/drawing/2014/main" id="{4F5CB867-69CF-248A-A305-D4C2C3ADAA67}"/>
              </a:ext>
            </a:extLst>
          </p:cNvPr>
          <p:cNvGrpSpPr/>
          <p:nvPr/>
        </p:nvGrpSpPr>
        <p:grpSpPr>
          <a:xfrm>
            <a:off x="1589724" y="1661956"/>
            <a:ext cx="1499403" cy="2697700"/>
            <a:chOff x="1604550" y="1415363"/>
            <a:chExt cx="1499403" cy="2697700"/>
          </a:xfrm>
        </p:grpSpPr>
        <p:sp>
          <p:nvSpPr>
            <p:cNvPr id="22" name="Google Shape;562;p26">
              <a:extLst>
                <a:ext uri="{FF2B5EF4-FFF2-40B4-BE49-F238E27FC236}">
                  <a16:creationId xmlns:a16="http://schemas.microsoft.com/office/drawing/2014/main" id="{1F0D027B-564A-3119-225A-F2B647AC209D}"/>
                </a:ext>
              </a:extLst>
            </p:cNvPr>
            <p:cNvSpPr/>
            <p:nvPr/>
          </p:nvSpPr>
          <p:spPr>
            <a:xfrm>
              <a:off x="1604550" y="1848613"/>
              <a:ext cx="1465375" cy="2190091"/>
            </a:xfrm>
            <a:custGeom>
              <a:avLst/>
              <a:gdLst/>
              <a:ahLst/>
              <a:cxnLst/>
              <a:rect l="l" t="t" r="r" b="b"/>
              <a:pathLst>
                <a:path w="58615" h="94953" extrusionOk="0">
                  <a:moveTo>
                    <a:pt x="0" y="0"/>
                  </a:moveTo>
                  <a:lnTo>
                    <a:pt x="0" y="94952"/>
                  </a:lnTo>
                  <a:lnTo>
                    <a:pt x="58615" y="94952"/>
                  </a:lnTo>
                  <a:lnTo>
                    <a:pt x="58615" y="0"/>
                  </a:ln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63;p26">
              <a:extLst>
                <a:ext uri="{FF2B5EF4-FFF2-40B4-BE49-F238E27FC236}">
                  <a16:creationId xmlns:a16="http://schemas.microsoft.com/office/drawing/2014/main" id="{3F250A25-09A8-851C-2E40-69B6C62D3998}"/>
                </a:ext>
              </a:extLst>
            </p:cNvPr>
            <p:cNvSpPr/>
            <p:nvPr/>
          </p:nvSpPr>
          <p:spPr>
            <a:xfrm>
              <a:off x="1960238" y="1415363"/>
              <a:ext cx="725700" cy="802225"/>
            </a:xfrm>
            <a:custGeom>
              <a:avLst/>
              <a:gdLst/>
              <a:ahLst/>
              <a:cxnLst/>
              <a:rect l="l" t="t" r="r" b="b"/>
              <a:pathLst>
                <a:path w="29028" h="32089" extrusionOk="0">
                  <a:moveTo>
                    <a:pt x="14514" y="1"/>
                  </a:moveTo>
                  <a:cubicBezTo>
                    <a:pt x="13713" y="1"/>
                    <a:pt x="12913" y="209"/>
                    <a:pt x="12192" y="626"/>
                  </a:cubicBezTo>
                  <a:lnTo>
                    <a:pt x="2322" y="6329"/>
                  </a:lnTo>
                  <a:cubicBezTo>
                    <a:pt x="881" y="7151"/>
                    <a:pt x="0" y="8686"/>
                    <a:pt x="0" y="10341"/>
                  </a:cubicBezTo>
                  <a:lnTo>
                    <a:pt x="0" y="21748"/>
                  </a:lnTo>
                  <a:cubicBezTo>
                    <a:pt x="0" y="23403"/>
                    <a:pt x="881" y="24938"/>
                    <a:pt x="2322" y="25760"/>
                  </a:cubicBezTo>
                  <a:lnTo>
                    <a:pt x="12192" y="31463"/>
                  </a:lnTo>
                  <a:cubicBezTo>
                    <a:pt x="12913" y="31880"/>
                    <a:pt x="13713" y="32088"/>
                    <a:pt x="14514" y="32088"/>
                  </a:cubicBezTo>
                  <a:cubicBezTo>
                    <a:pt x="15315" y="32088"/>
                    <a:pt x="16115" y="31880"/>
                    <a:pt x="16836" y="31463"/>
                  </a:cubicBezTo>
                  <a:lnTo>
                    <a:pt x="26706" y="25760"/>
                  </a:lnTo>
                  <a:cubicBezTo>
                    <a:pt x="28147" y="24938"/>
                    <a:pt x="29028" y="23403"/>
                    <a:pt x="29028" y="21748"/>
                  </a:cubicBezTo>
                  <a:lnTo>
                    <a:pt x="29028" y="10341"/>
                  </a:lnTo>
                  <a:cubicBezTo>
                    <a:pt x="29028" y="8686"/>
                    <a:pt x="28147" y="7151"/>
                    <a:pt x="26706" y="6329"/>
                  </a:cubicBezTo>
                  <a:lnTo>
                    <a:pt x="16836" y="626"/>
                  </a:lnTo>
                  <a:cubicBezTo>
                    <a:pt x="16115" y="209"/>
                    <a:pt x="15315" y="1"/>
                    <a:pt x="14514" y="1"/>
                  </a:cubicBezTo>
                  <a:close/>
                </a:path>
              </a:pathLst>
            </a:custGeom>
            <a:solidFill>
              <a:srgbClr val="5EB2FC"/>
            </a:solidFill>
            <a:ln w="3720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" name="Google Shape;564;p26">
              <a:extLst>
                <a:ext uri="{FF2B5EF4-FFF2-40B4-BE49-F238E27FC236}">
                  <a16:creationId xmlns:a16="http://schemas.microsoft.com/office/drawing/2014/main" id="{F51481D7-94E5-39AD-A8A9-09C2F0D7CC22}"/>
                </a:ext>
              </a:extLst>
            </p:cNvPr>
            <p:cNvGrpSpPr/>
            <p:nvPr/>
          </p:nvGrpSpPr>
          <p:grpSpPr>
            <a:xfrm>
              <a:off x="2174016" y="1646853"/>
              <a:ext cx="298169" cy="339253"/>
              <a:chOff x="1529350" y="258825"/>
              <a:chExt cx="423475" cy="481825"/>
            </a:xfrm>
          </p:grpSpPr>
          <p:sp>
            <p:nvSpPr>
              <p:cNvPr id="28" name="Google Shape;565;p26">
                <a:extLst>
                  <a:ext uri="{FF2B5EF4-FFF2-40B4-BE49-F238E27FC236}">
                    <a16:creationId xmlns:a16="http://schemas.microsoft.com/office/drawing/2014/main" id="{CCF9FA91-C58D-81CB-ADEF-0A0ABF4C3A9D}"/>
                  </a:ext>
                </a:extLst>
              </p:cNvPr>
              <p:cNvSpPr/>
              <p:nvPr/>
            </p:nvSpPr>
            <p:spPr>
              <a:xfrm>
                <a:off x="1585800" y="258825"/>
                <a:ext cx="310650" cy="430550"/>
              </a:xfrm>
              <a:custGeom>
                <a:avLst/>
                <a:gdLst/>
                <a:ahLst/>
                <a:cxnLst/>
                <a:rect l="l" t="t" r="r" b="b"/>
                <a:pathLst>
                  <a:path w="12426" h="17222" extrusionOk="0">
                    <a:moveTo>
                      <a:pt x="6213" y="3388"/>
                    </a:moveTo>
                    <a:cubicBezTo>
                      <a:pt x="7354" y="3388"/>
                      <a:pt x="8384" y="4074"/>
                      <a:pt x="8821" y="5131"/>
                    </a:cubicBezTo>
                    <a:cubicBezTo>
                      <a:pt x="9257" y="6185"/>
                      <a:pt x="9016" y="7399"/>
                      <a:pt x="8206" y="8206"/>
                    </a:cubicBezTo>
                    <a:cubicBezTo>
                      <a:pt x="7666" y="8748"/>
                      <a:pt x="6945" y="9035"/>
                      <a:pt x="6210" y="9035"/>
                    </a:cubicBezTo>
                    <a:cubicBezTo>
                      <a:pt x="5847" y="9035"/>
                      <a:pt x="5481" y="8965"/>
                      <a:pt x="5132" y="8820"/>
                    </a:cubicBezTo>
                    <a:cubicBezTo>
                      <a:pt x="4075" y="8383"/>
                      <a:pt x="3388" y="7354"/>
                      <a:pt x="3388" y="6212"/>
                    </a:cubicBezTo>
                    <a:cubicBezTo>
                      <a:pt x="3391" y="4652"/>
                      <a:pt x="4653" y="3391"/>
                      <a:pt x="6213" y="3388"/>
                    </a:cubicBezTo>
                    <a:close/>
                    <a:moveTo>
                      <a:pt x="6213" y="0"/>
                    </a:moveTo>
                    <a:cubicBezTo>
                      <a:pt x="2825" y="0"/>
                      <a:pt x="1" y="2728"/>
                      <a:pt x="1" y="6212"/>
                    </a:cubicBezTo>
                    <a:cubicBezTo>
                      <a:pt x="1" y="7537"/>
                      <a:pt x="398" y="8718"/>
                      <a:pt x="1163" y="9826"/>
                    </a:cubicBezTo>
                    <a:lnTo>
                      <a:pt x="5737" y="16959"/>
                    </a:lnTo>
                    <a:cubicBezTo>
                      <a:pt x="5847" y="17134"/>
                      <a:pt x="6029" y="17221"/>
                      <a:pt x="6211" y="17221"/>
                    </a:cubicBezTo>
                    <a:cubicBezTo>
                      <a:pt x="6394" y="17221"/>
                      <a:pt x="6576" y="17134"/>
                      <a:pt x="6686" y="16959"/>
                    </a:cubicBezTo>
                    <a:lnTo>
                      <a:pt x="11278" y="9802"/>
                    </a:lnTo>
                    <a:cubicBezTo>
                      <a:pt x="12025" y="8751"/>
                      <a:pt x="12425" y="7498"/>
                      <a:pt x="12422" y="6212"/>
                    </a:cubicBezTo>
                    <a:cubicBezTo>
                      <a:pt x="12422" y="2786"/>
                      <a:pt x="9637" y="0"/>
                      <a:pt x="621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9" name="Google Shape;566;p26">
                <a:extLst>
                  <a:ext uri="{FF2B5EF4-FFF2-40B4-BE49-F238E27FC236}">
                    <a16:creationId xmlns:a16="http://schemas.microsoft.com/office/drawing/2014/main" id="{4CEEA253-C9CA-2293-C188-AA9D83013CBC}"/>
                  </a:ext>
                </a:extLst>
              </p:cNvPr>
              <p:cNvSpPr/>
              <p:nvPr/>
            </p:nvSpPr>
            <p:spPr>
              <a:xfrm>
                <a:off x="1529350" y="583200"/>
                <a:ext cx="423475" cy="157450"/>
              </a:xfrm>
              <a:custGeom>
                <a:avLst/>
                <a:gdLst/>
                <a:ahLst/>
                <a:cxnLst/>
                <a:rect l="l" t="t" r="r" b="b"/>
                <a:pathLst>
                  <a:path w="16939" h="6298" extrusionOk="0">
                    <a:moveTo>
                      <a:pt x="4050" y="1"/>
                    </a:moveTo>
                    <a:cubicBezTo>
                      <a:pt x="1545" y="582"/>
                      <a:pt x="0" y="1642"/>
                      <a:pt x="0" y="2909"/>
                    </a:cubicBezTo>
                    <a:cubicBezTo>
                      <a:pt x="0" y="5111"/>
                      <a:pt x="4364" y="6297"/>
                      <a:pt x="8471" y="6297"/>
                    </a:cubicBezTo>
                    <a:cubicBezTo>
                      <a:pt x="12575" y="6297"/>
                      <a:pt x="16938" y="5111"/>
                      <a:pt x="16938" y="2909"/>
                    </a:cubicBezTo>
                    <a:cubicBezTo>
                      <a:pt x="16938" y="1642"/>
                      <a:pt x="15391" y="579"/>
                      <a:pt x="12882" y="1"/>
                    </a:cubicBezTo>
                    <a:lnTo>
                      <a:pt x="10040" y="4445"/>
                    </a:lnTo>
                    <a:cubicBezTo>
                      <a:pt x="9673" y="5018"/>
                      <a:pt x="9071" y="5305"/>
                      <a:pt x="8469" y="5305"/>
                    </a:cubicBezTo>
                    <a:cubicBezTo>
                      <a:pt x="7867" y="5305"/>
                      <a:pt x="7265" y="5018"/>
                      <a:pt x="6899" y="4445"/>
                    </a:cubicBezTo>
                    <a:lnTo>
                      <a:pt x="405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sp>
          <p:nvSpPr>
            <p:cNvPr id="25" name="Google Shape;567;p26">
              <a:extLst>
                <a:ext uri="{FF2B5EF4-FFF2-40B4-BE49-F238E27FC236}">
                  <a16:creationId xmlns:a16="http://schemas.microsoft.com/office/drawing/2014/main" id="{9DF47104-4334-8323-DE70-4DD58B4AA500}"/>
                </a:ext>
              </a:extLst>
            </p:cNvPr>
            <p:cNvSpPr txBox="1"/>
            <p:nvPr/>
          </p:nvSpPr>
          <p:spPr>
            <a:xfrm>
              <a:off x="1604550" y="2849633"/>
              <a:ext cx="14655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568;p26">
              <a:extLst>
                <a:ext uri="{FF2B5EF4-FFF2-40B4-BE49-F238E27FC236}">
                  <a16:creationId xmlns:a16="http://schemas.microsoft.com/office/drawing/2014/main" id="{30AE2BBA-1405-6996-1BB3-6CF411367835}"/>
                </a:ext>
              </a:extLst>
            </p:cNvPr>
            <p:cNvSpPr txBox="1"/>
            <p:nvPr/>
          </p:nvSpPr>
          <p:spPr>
            <a:xfrm>
              <a:off x="1638453" y="2932383"/>
              <a:ext cx="1465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-US" sz="18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</a:t>
              </a:r>
              <a:r>
                <a:rPr lang="uz-Cyrl-UZ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nsonning biologik tashkil etilishi</a:t>
              </a:r>
              <a:endPara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7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27" name="Google Shape;569;p26">
              <a:extLst>
                <a:ext uri="{FF2B5EF4-FFF2-40B4-BE49-F238E27FC236}">
                  <a16:creationId xmlns:a16="http://schemas.microsoft.com/office/drawing/2014/main" id="{D880DC89-1DCF-CC6F-9122-E6EC14157904}"/>
                </a:ext>
              </a:extLst>
            </p:cNvPr>
            <p:cNvSpPr/>
            <p:nvPr/>
          </p:nvSpPr>
          <p:spPr>
            <a:xfrm>
              <a:off x="2261038" y="3960663"/>
              <a:ext cx="152400" cy="152400"/>
            </a:xfrm>
            <a:prstGeom prst="ellipse">
              <a:avLst/>
            </a:prstGeom>
            <a:solidFill>
              <a:srgbClr val="5EB2FC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" name="Google Shape;570;p26">
            <a:extLst>
              <a:ext uri="{FF2B5EF4-FFF2-40B4-BE49-F238E27FC236}">
                <a16:creationId xmlns:a16="http://schemas.microsoft.com/office/drawing/2014/main" id="{06FADB29-EC2D-661E-2F1B-EA90D266A0F2}"/>
              </a:ext>
            </a:extLst>
          </p:cNvPr>
          <p:cNvGrpSpPr/>
          <p:nvPr/>
        </p:nvGrpSpPr>
        <p:grpSpPr>
          <a:xfrm>
            <a:off x="4585731" y="1661956"/>
            <a:ext cx="1459894" cy="2697700"/>
            <a:chOff x="4585756" y="1415363"/>
            <a:chExt cx="1459894" cy="2697700"/>
          </a:xfrm>
        </p:grpSpPr>
        <p:sp>
          <p:nvSpPr>
            <p:cNvPr id="11" name="Google Shape;571;p26">
              <a:extLst>
                <a:ext uri="{FF2B5EF4-FFF2-40B4-BE49-F238E27FC236}">
                  <a16:creationId xmlns:a16="http://schemas.microsoft.com/office/drawing/2014/main" id="{6D1D3966-A2E8-6EEC-111A-3C307FDA8FED}"/>
                </a:ext>
              </a:extLst>
            </p:cNvPr>
            <p:cNvSpPr/>
            <p:nvPr/>
          </p:nvSpPr>
          <p:spPr>
            <a:xfrm>
              <a:off x="4585756" y="1848613"/>
              <a:ext cx="1456750" cy="2190091"/>
            </a:xfrm>
            <a:custGeom>
              <a:avLst/>
              <a:gdLst/>
              <a:ahLst/>
              <a:cxnLst/>
              <a:rect l="l" t="t" r="r" b="b"/>
              <a:pathLst>
                <a:path w="58270" h="94953" extrusionOk="0">
                  <a:moveTo>
                    <a:pt x="0" y="0"/>
                  </a:moveTo>
                  <a:lnTo>
                    <a:pt x="0" y="94952"/>
                  </a:lnTo>
                  <a:lnTo>
                    <a:pt x="58270" y="94952"/>
                  </a:lnTo>
                  <a:lnTo>
                    <a:pt x="58270" y="0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72;p26">
              <a:extLst>
                <a:ext uri="{FF2B5EF4-FFF2-40B4-BE49-F238E27FC236}">
                  <a16:creationId xmlns:a16="http://schemas.microsoft.com/office/drawing/2014/main" id="{F096599A-3FAF-5E04-FCCF-9F4CCAC41469}"/>
                </a:ext>
              </a:extLst>
            </p:cNvPr>
            <p:cNvSpPr/>
            <p:nvPr/>
          </p:nvSpPr>
          <p:spPr>
            <a:xfrm>
              <a:off x="4955538" y="1415363"/>
              <a:ext cx="725725" cy="802225"/>
            </a:xfrm>
            <a:custGeom>
              <a:avLst/>
              <a:gdLst/>
              <a:ahLst/>
              <a:cxnLst/>
              <a:rect l="l" t="t" r="r" b="b"/>
              <a:pathLst>
                <a:path w="29029" h="32089" extrusionOk="0">
                  <a:moveTo>
                    <a:pt x="14515" y="1"/>
                  </a:moveTo>
                  <a:cubicBezTo>
                    <a:pt x="13714" y="1"/>
                    <a:pt x="12913" y="209"/>
                    <a:pt x="12193" y="626"/>
                  </a:cubicBezTo>
                  <a:lnTo>
                    <a:pt x="2323" y="6329"/>
                  </a:lnTo>
                  <a:cubicBezTo>
                    <a:pt x="882" y="7151"/>
                    <a:pt x="1" y="8686"/>
                    <a:pt x="1" y="10341"/>
                  </a:cubicBezTo>
                  <a:lnTo>
                    <a:pt x="1" y="21748"/>
                  </a:lnTo>
                  <a:cubicBezTo>
                    <a:pt x="1" y="23403"/>
                    <a:pt x="882" y="24938"/>
                    <a:pt x="2323" y="25760"/>
                  </a:cubicBezTo>
                  <a:lnTo>
                    <a:pt x="12193" y="31463"/>
                  </a:lnTo>
                  <a:cubicBezTo>
                    <a:pt x="12913" y="31880"/>
                    <a:pt x="13714" y="32088"/>
                    <a:pt x="14515" y="32088"/>
                  </a:cubicBezTo>
                  <a:cubicBezTo>
                    <a:pt x="15315" y="32088"/>
                    <a:pt x="16116" y="31880"/>
                    <a:pt x="16836" y="31463"/>
                  </a:cubicBezTo>
                  <a:lnTo>
                    <a:pt x="26707" y="25760"/>
                  </a:lnTo>
                  <a:cubicBezTo>
                    <a:pt x="28147" y="24938"/>
                    <a:pt x="29028" y="23403"/>
                    <a:pt x="29028" y="21748"/>
                  </a:cubicBezTo>
                  <a:lnTo>
                    <a:pt x="29028" y="10341"/>
                  </a:lnTo>
                  <a:cubicBezTo>
                    <a:pt x="29028" y="8686"/>
                    <a:pt x="28147" y="7151"/>
                    <a:pt x="26707" y="6329"/>
                  </a:cubicBezTo>
                  <a:lnTo>
                    <a:pt x="16836" y="626"/>
                  </a:lnTo>
                  <a:cubicBezTo>
                    <a:pt x="16116" y="209"/>
                    <a:pt x="15315" y="1"/>
                    <a:pt x="14515" y="1"/>
                  </a:cubicBezTo>
                  <a:close/>
                </a:path>
              </a:pathLst>
            </a:custGeom>
            <a:solidFill>
              <a:srgbClr val="FCBD24"/>
            </a:solidFill>
            <a:ln w="3720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573;p26">
              <a:extLst>
                <a:ext uri="{FF2B5EF4-FFF2-40B4-BE49-F238E27FC236}">
                  <a16:creationId xmlns:a16="http://schemas.microsoft.com/office/drawing/2014/main" id="{9637320D-C35F-F9BE-1398-A7FBF1842130}"/>
                </a:ext>
              </a:extLst>
            </p:cNvPr>
            <p:cNvGrpSpPr/>
            <p:nvPr/>
          </p:nvGrpSpPr>
          <p:grpSpPr>
            <a:xfrm>
              <a:off x="5148590" y="1646870"/>
              <a:ext cx="343439" cy="339294"/>
              <a:chOff x="3858100" y="1435075"/>
              <a:chExt cx="487775" cy="481875"/>
            </a:xfrm>
          </p:grpSpPr>
          <p:sp>
            <p:nvSpPr>
              <p:cNvPr id="17" name="Google Shape;574;p26">
                <a:extLst>
                  <a:ext uri="{FF2B5EF4-FFF2-40B4-BE49-F238E27FC236}">
                    <a16:creationId xmlns:a16="http://schemas.microsoft.com/office/drawing/2014/main" id="{D3CE06AE-4297-84E3-50A7-8F9522931F64}"/>
                  </a:ext>
                </a:extLst>
              </p:cNvPr>
              <p:cNvSpPr/>
              <p:nvPr/>
            </p:nvSpPr>
            <p:spPr>
              <a:xfrm>
                <a:off x="3858100" y="1868750"/>
                <a:ext cx="55575" cy="48200"/>
              </a:xfrm>
              <a:custGeom>
                <a:avLst/>
                <a:gdLst/>
                <a:ahLst/>
                <a:cxnLst/>
                <a:rect l="l" t="t" r="r" b="b"/>
                <a:pathLst>
                  <a:path w="2223" h="1928" extrusionOk="0">
                    <a:moveTo>
                      <a:pt x="1600" y="0"/>
                    </a:moveTo>
                    <a:cubicBezTo>
                      <a:pt x="1460" y="0"/>
                      <a:pt x="1319" y="53"/>
                      <a:pt x="1211" y="158"/>
                    </a:cubicBezTo>
                    <a:lnTo>
                      <a:pt x="413" y="959"/>
                    </a:lnTo>
                    <a:cubicBezTo>
                      <a:pt x="0" y="1369"/>
                      <a:pt x="388" y="1927"/>
                      <a:pt x="825" y="1927"/>
                    </a:cubicBezTo>
                    <a:cubicBezTo>
                      <a:pt x="956" y="1927"/>
                      <a:pt x="1091" y="1877"/>
                      <a:pt x="1211" y="1757"/>
                    </a:cubicBezTo>
                    <a:lnTo>
                      <a:pt x="2009" y="959"/>
                    </a:lnTo>
                    <a:cubicBezTo>
                      <a:pt x="2222" y="736"/>
                      <a:pt x="2219" y="384"/>
                      <a:pt x="2000" y="167"/>
                    </a:cubicBezTo>
                    <a:cubicBezTo>
                      <a:pt x="1890" y="56"/>
                      <a:pt x="1745" y="0"/>
                      <a:pt x="16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8" name="Google Shape;575;p26">
                <a:extLst>
                  <a:ext uri="{FF2B5EF4-FFF2-40B4-BE49-F238E27FC236}">
                    <a16:creationId xmlns:a16="http://schemas.microsoft.com/office/drawing/2014/main" id="{13CC0469-E6A7-8C47-5544-B3E0E951E11E}"/>
                  </a:ext>
                </a:extLst>
              </p:cNvPr>
              <p:cNvSpPr/>
              <p:nvPr/>
            </p:nvSpPr>
            <p:spPr>
              <a:xfrm>
                <a:off x="3917950" y="1808500"/>
                <a:ext cx="60350" cy="48525"/>
              </a:xfrm>
              <a:custGeom>
                <a:avLst/>
                <a:gdLst/>
                <a:ahLst/>
                <a:cxnLst/>
                <a:rect l="l" t="t" r="r" b="b"/>
                <a:pathLst>
                  <a:path w="2414" h="1941" extrusionOk="0">
                    <a:moveTo>
                      <a:pt x="1601" y="1"/>
                    </a:moveTo>
                    <a:cubicBezTo>
                      <a:pt x="1470" y="1"/>
                      <a:pt x="1333" y="52"/>
                      <a:pt x="1211" y="174"/>
                    </a:cubicBezTo>
                    <a:lnTo>
                      <a:pt x="413" y="972"/>
                    </a:lnTo>
                    <a:cubicBezTo>
                      <a:pt x="1" y="1384"/>
                      <a:pt x="388" y="1941"/>
                      <a:pt x="824" y="1941"/>
                    </a:cubicBezTo>
                    <a:cubicBezTo>
                      <a:pt x="955" y="1941"/>
                      <a:pt x="1091" y="1890"/>
                      <a:pt x="1211" y="1770"/>
                    </a:cubicBezTo>
                    <a:lnTo>
                      <a:pt x="2009" y="972"/>
                    </a:lnTo>
                    <a:cubicBezTo>
                      <a:pt x="2414" y="569"/>
                      <a:pt x="2037" y="1"/>
                      <a:pt x="160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9" name="Google Shape;576;p26">
                <a:extLst>
                  <a:ext uri="{FF2B5EF4-FFF2-40B4-BE49-F238E27FC236}">
                    <a16:creationId xmlns:a16="http://schemas.microsoft.com/office/drawing/2014/main" id="{FFA0F327-EA22-65E6-0B60-3802FAABFDE7}"/>
                  </a:ext>
                </a:extLst>
              </p:cNvPr>
              <p:cNvSpPr/>
              <p:nvPr/>
            </p:nvSpPr>
            <p:spPr>
              <a:xfrm>
                <a:off x="3876450" y="1435075"/>
                <a:ext cx="450375" cy="251250"/>
              </a:xfrm>
              <a:custGeom>
                <a:avLst/>
                <a:gdLst/>
                <a:ahLst/>
                <a:cxnLst/>
                <a:rect l="l" t="t" r="r" b="b"/>
                <a:pathLst>
                  <a:path w="18015" h="10050" extrusionOk="0">
                    <a:moveTo>
                      <a:pt x="18014" y="1"/>
                    </a:moveTo>
                    <a:lnTo>
                      <a:pt x="561" y="4762"/>
                    </a:lnTo>
                    <a:cubicBezTo>
                      <a:pt x="121" y="4882"/>
                      <a:pt x="1" y="5448"/>
                      <a:pt x="350" y="5740"/>
                    </a:cubicBezTo>
                    <a:lnTo>
                      <a:pt x="5584" y="10049"/>
                    </a:lnTo>
                    <a:lnTo>
                      <a:pt x="1801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0" name="Google Shape;577;p26">
                <a:extLst>
                  <a:ext uri="{FF2B5EF4-FFF2-40B4-BE49-F238E27FC236}">
                    <a16:creationId xmlns:a16="http://schemas.microsoft.com/office/drawing/2014/main" id="{05DB14D5-53AE-F12D-C115-CEA5184422AF}"/>
                  </a:ext>
                </a:extLst>
              </p:cNvPr>
              <p:cNvSpPr/>
              <p:nvPr/>
            </p:nvSpPr>
            <p:spPr>
              <a:xfrm>
                <a:off x="4094925" y="1456025"/>
                <a:ext cx="250950" cy="445250"/>
              </a:xfrm>
              <a:custGeom>
                <a:avLst/>
                <a:gdLst/>
                <a:ahLst/>
                <a:cxnLst/>
                <a:rect l="l" t="t" r="r" b="b"/>
                <a:pathLst>
                  <a:path w="10038" h="17810" extrusionOk="0">
                    <a:moveTo>
                      <a:pt x="10037" y="0"/>
                    </a:moveTo>
                    <a:cubicBezTo>
                      <a:pt x="9890" y="120"/>
                      <a:pt x="118" y="12226"/>
                      <a:pt x="1" y="12370"/>
                    </a:cubicBezTo>
                    <a:lnTo>
                      <a:pt x="4313" y="17604"/>
                    </a:lnTo>
                    <a:cubicBezTo>
                      <a:pt x="4428" y="17744"/>
                      <a:pt x="4587" y="17809"/>
                      <a:pt x="4745" y="17809"/>
                    </a:cubicBezTo>
                    <a:cubicBezTo>
                      <a:pt x="4985" y="17809"/>
                      <a:pt x="5222" y="17659"/>
                      <a:pt x="5294" y="17390"/>
                    </a:cubicBezTo>
                    <a:lnTo>
                      <a:pt x="1003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21" name="Google Shape;578;p26">
                <a:extLst>
                  <a:ext uri="{FF2B5EF4-FFF2-40B4-BE49-F238E27FC236}">
                    <a16:creationId xmlns:a16="http://schemas.microsoft.com/office/drawing/2014/main" id="{78632D81-4524-91D2-6093-F43EFCEDB9BF}"/>
                  </a:ext>
                </a:extLst>
              </p:cNvPr>
              <p:cNvSpPr/>
              <p:nvPr/>
            </p:nvSpPr>
            <p:spPr>
              <a:xfrm>
                <a:off x="3993575" y="1542825"/>
                <a:ext cx="245025" cy="242525"/>
              </a:xfrm>
              <a:custGeom>
                <a:avLst/>
                <a:gdLst/>
                <a:ahLst/>
                <a:cxnLst/>
                <a:rect l="l" t="t" r="r" b="b"/>
                <a:pathLst>
                  <a:path w="9801" h="9701" extrusionOk="0">
                    <a:moveTo>
                      <a:pt x="9800" y="0"/>
                    </a:moveTo>
                    <a:lnTo>
                      <a:pt x="646" y="7399"/>
                    </a:lnTo>
                    <a:lnTo>
                      <a:pt x="125" y="8955"/>
                    </a:lnTo>
                    <a:cubicBezTo>
                      <a:pt x="1" y="9338"/>
                      <a:pt x="298" y="9700"/>
                      <a:pt x="659" y="9700"/>
                    </a:cubicBezTo>
                    <a:cubicBezTo>
                      <a:pt x="719" y="9700"/>
                      <a:pt x="780" y="9690"/>
                      <a:pt x="842" y="9669"/>
                    </a:cubicBezTo>
                    <a:lnTo>
                      <a:pt x="2398" y="9151"/>
                    </a:lnTo>
                    <a:lnTo>
                      <a:pt x="98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sp>
          <p:nvSpPr>
            <p:cNvPr id="15" name="Google Shape;580;p26">
              <a:extLst>
                <a:ext uri="{FF2B5EF4-FFF2-40B4-BE49-F238E27FC236}">
                  <a16:creationId xmlns:a16="http://schemas.microsoft.com/office/drawing/2014/main" id="{55EBBF13-2884-E871-81C7-325279AD8AC1}"/>
                </a:ext>
              </a:extLst>
            </p:cNvPr>
            <p:cNvSpPr txBox="1"/>
            <p:nvPr/>
          </p:nvSpPr>
          <p:spPr>
            <a:xfrm>
              <a:off x="4588850" y="2502783"/>
              <a:ext cx="1456800" cy="13823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-US" sz="18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K</a:t>
              </a:r>
              <a:r>
                <a:rPr lang="uz-Cyrl-UZ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asbiy faoliyatning tabiati</a:t>
              </a:r>
              <a:endPara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7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6" name="Google Shape;581;p26">
              <a:extLst>
                <a:ext uri="{FF2B5EF4-FFF2-40B4-BE49-F238E27FC236}">
                  <a16:creationId xmlns:a16="http://schemas.microsoft.com/office/drawing/2014/main" id="{37544480-D004-9730-61F0-718BF4A4A379}"/>
                </a:ext>
              </a:extLst>
            </p:cNvPr>
            <p:cNvSpPr/>
            <p:nvPr/>
          </p:nvSpPr>
          <p:spPr>
            <a:xfrm>
              <a:off x="5241038" y="3960663"/>
              <a:ext cx="152400" cy="152400"/>
            </a:xfrm>
            <a:prstGeom prst="ellipse">
              <a:avLst/>
            </a:prstGeom>
            <a:solidFill>
              <a:srgbClr val="FCBD24"/>
            </a:solidFill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" name="Google Shape;582;p26">
            <a:extLst>
              <a:ext uri="{FF2B5EF4-FFF2-40B4-BE49-F238E27FC236}">
                <a16:creationId xmlns:a16="http://schemas.microsoft.com/office/drawing/2014/main" id="{FCAE499C-4E66-E492-9C83-1991A62D2542}"/>
              </a:ext>
            </a:extLst>
          </p:cNvPr>
          <p:cNvCxnSpPr>
            <a:stCxn id="27" idx="4"/>
            <a:endCxn id="44" idx="4"/>
          </p:cNvCxnSpPr>
          <p:nvPr/>
        </p:nvCxnSpPr>
        <p:spPr>
          <a:xfrm rot="-5400000" flipH="1">
            <a:off x="3074811" y="3607256"/>
            <a:ext cx="600" cy="1505400"/>
          </a:xfrm>
          <a:prstGeom prst="bentConnector3">
            <a:avLst>
              <a:gd name="adj1" fmla="val 39687500"/>
            </a:avLst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9" name="Google Shape;583;p26">
            <a:extLst>
              <a:ext uri="{FF2B5EF4-FFF2-40B4-BE49-F238E27FC236}">
                <a16:creationId xmlns:a16="http://schemas.microsoft.com/office/drawing/2014/main" id="{AAD1D188-A6F3-D3FC-9CA8-46EEC8D60542}"/>
              </a:ext>
            </a:extLst>
          </p:cNvPr>
          <p:cNvCxnSpPr/>
          <p:nvPr/>
        </p:nvCxnSpPr>
        <p:spPr>
          <a:xfrm rot="-5400000">
            <a:off x="4574549" y="916306"/>
            <a:ext cx="600" cy="1490700"/>
          </a:xfrm>
          <a:prstGeom prst="bentConnector3">
            <a:avLst>
              <a:gd name="adj1" fmla="val 39687500"/>
            </a:avLst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0" name="Google Shape;584;p26">
            <a:extLst>
              <a:ext uri="{FF2B5EF4-FFF2-40B4-BE49-F238E27FC236}">
                <a16:creationId xmlns:a16="http://schemas.microsoft.com/office/drawing/2014/main" id="{1FE65A35-AC75-4916-299B-687D45A66BBE}"/>
              </a:ext>
            </a:extLst>
          </p:cNvPr>
          <p:cNvCxnSpPr/>
          <p:nvPr/>
        </p:nvCxnSpPr>
        <p:spPr>
          <a:xfrm rot="-5400000" flipH="1">
            <a:off x="6065238" y="3614606"/>
            <a:ext cx="600" cy="1490700"/>
          </a:xfrm>
          <a:prstGeom prst="bentConnector3">
            <a:avLst>
              <a:gd name="adj1" fmla="val 39687500"/>
            </a:avLst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med" len="med"/>
            <a:tailEnd type="none" w="med" len="med"/>
          </a:ln>
        </p:spPr>
      </p:cxn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C208863-B8C8-0D65-2A6F-71F973AB83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6" y="14825"/>
            <a:ext cx="1059582" cy="105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950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17"/>
          <p:cNvGrpSpPr/>
          <p:nvPr/>
        </p:nvGrpSpPr>
        <p:grpSpPr>
          <a:xfrm flipH="1">
            <a:off x="6338472" y="-11289"/>
            <a:ext cx="2805528" cy="5209652"/>
            <a:chOff x="-8720" y="-1465877"/>
            <a:chExt cx="4348570" cy="8074963"/>
          </a:xfrm>
        </p:grpSpPr>
        <p:grpSp>
          <p:nvGrpSpPr>
            <p:cNvPr id="63" name="Google Shape;63;p17"/>
            <p:cNvGrpSpPr/>
            <p:nvPr/>
          </p:nvGrpSpPr>
          <p:grpSpPr>
            <a:xfrm rot="5400000">
              <a:off x="-2071360" y="596763"/>
              <a:ext cx="8074963" cy="3949684"/>
              <a:chOff x="2295705" y="2268064"/>
              <a:chExt cx="4541854" cy="2221545"/>
            </a:xfrm>
          </p:grpSpPr>
          <p:sp>
            <p:nvSpPr>
              <p:cNvPr id="64" name="Google Shape;64;p17"/>
              <p:cNvSpPr/>
              <p:nvPr/>
            </p:nvSpPr>
            <p:spPr>
              <a:xfrm>
                <a:off x="3974372" y="3944098"/>
                <a:ext cx="1184510" cy="540589"/>
              </a:xfrm>
              <a:custGeom>
                <a:avLst/>
                <a:gdLst/>
                <a:ahLst/>
                <a:cxnLst/>
                <a:rect l="l" t="t" r="r" b="b"/>
                <a:pathLst>
                  <a:path w="59643" h="27220" extrusionOk="0">
                    <a:moveTo>
                      <a:pt x="29821" y="0"/>
                    </a:moveTo>
                    <a:cubicBezTo>
                      <a:pt x="14244" y="0"/>
                      <a:pt x="1368" y="11975"/>
                      <a:pt x="0" y="27220"/>
                    </a:cubicBezTo>
                    <a:lnTo>
                      <a:pt x="3136" y="27220"/>
                    </a:lnTo>
                    <a:cubicBezTo>
                      <a:pt x="4503" y="13676"/>
                      <a:pt x="15945" y="3102"/>
                      <a:pt x="29821" y="3102"/>
                    </a:cubicBezTo>
                    <a:cubicBezTo>
                      <a:pt x="43698" y="3102"/>
                      <a:pt x="55139" y="13676"/>
                      <a:pt x="56540" y="27220"/>
                    </a:cubicBezTo>
                    <a:lnTo>
                      <a:pt x="59643" y="27220"/>
                    </a:lnTo>
                    <a:cubicBezTo>
                      <a:pt x="58275" y="11975"/>
                      <a:pt x="45432" y="0"/>
                      <a:pt x="29821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65" name="Google Shape;65;p17"/>
              <p:cNvSpPr/>
              <p:nvPr/>
            </p:nvSpPr>
            <p:spPr>
              <a:xfrm>
                <a:off x="3248962" y="3972576"/>
                <a:ext cx="802284" cy="359069"/>
              </a:xfrm>
              <a:custGeom>
                <a:avLst/>
                <a:gdLst/>
                <a:ahLst/>
                <a:cxnLst/>
                <a:rect l="l" t="t" r="r" b="b"/>
                <a:pathLst>
                  <a:path w="40397" h="18080" extrusionOk="0">
                    <a:moveTo>
                      <a:pt x="535" y="0"/>
                    </a:moveTo>
                    <a:lnTo>
                      <a:pt x="1" y="1268"/>
                    </a:lnTo>
                    <a:lnTo>
                      <a:pt x="39863" y="18080"/>
                    </a:lnTo>
                    <a:cubicBezTo>
                      <a:pt x="40030" y="17646"/>
                      <a:pt x="40196" y="17246"/>
                      <a:pt x="40396" y="16812"/>
                    </a:cubicBezTo>
                    <a:lnTo>
                      <a:pt x="5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66" name="Google Shape;66;p17"/>
              <p:cNvSpPr/>
              <p:nvPr/>
            </p:nvSpPr>
            <p:spPr>
              <a:xfrm>
                <a:off x="2295705" y="2972266"/>
                <a:ext cx="1636980" cy="1512438"/>
              </a:xfrm>
              <a:custGeom>
                <a:avLst/>
                <a:gdLst/>
                <a:ahLst/>
                <a:cxnLst/>
                <a:rect l="l" t="t" r="r" b="b"/>
                <a:pathLst>
                  <a:path w="82426" h="76155" extrusionOk="0">
                    <a:moveTo>
                      <a:pt x="31623" y="0"/>
                    </a:moveTo>
                    <a:cubicBezTo>
                      <a:pt x="27186" y="4637"/>
                      <a:pt x="23150" y="9674"/>
                      <a:pt x="19547" y="14977"/>
                    </a:cubicBezTo>
                    <a:cubicBezTo>
                      <a:pt x="26419" y="18713"/>
                      <a:pt x="31122" y="26019"/>
                      <a:pt x="31122" y="34425"/>
                    </a:cubicBezTo>
                    <a:cubicBezTo>
                      <a:pt x="31122" y="46633"/>
                      <a:pt x="21215" y="56540"/>
                      <a:pt x="9006" y="56540"/>
                    </a:cubicBezTo>
                    <a:cubicBezTo>
                      <a:pt x="6705" y="56540"/>
                      <a:pt x="4470" y="56174"/>
                      <a:pt x="2402" y="55506"/>
                    </a:cubicBezTo>
                    <a:cubicBezTo>
                      <a:pt x="1001" y="62211"/>
                      <a:pt x="167" y="69083"/>
                      <a:pt x="0" y="76155"/>
                    </a:cubicBezTo>
                    <a:lnTo>
                      <a:pt x="71918" y="76155"/>
                    </a:lnTo>
                    <a:cubicBezTo>
                      <a:pt x="72518" y="66481"/>
                      <a:pt x="76388" y="57675"/>
                      <a:pt x="82426" y="50803"/>
                    </a:cubicBezTo>
                    <a:lnTo>
                      <a:pt x="31623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3551612" y="3857584"/>
                <a:ext cx="390885" cy="632025"/>
              </a:xfrm>
              <a:custGeom>
                <a:avLst/>
                <a:gdLst/>
                <a:ahLst/>
                <a:cxnLst/>
                <a:rect l="l" t="t" r="r" b="b"/>
                <a:pathLst>
                  <a:path w="19682" h="31824" extrusionOk="0">
                    <a:moveTo>
                      <a:pt x="13210" y="1"/>
                    </a:moveTo>
                    <a:cubicBezTo>
                      <a:pt x="5538" y="8540"/>
                      <a:pt x="635" y="19615"/>
                      <a:pt x="1" y="31824"/>
                    </a:cubicBezTo>
                    <a:lnTo>
                      <a:pt x="9174" y="31824"/>
                    </a:lnTo>
                    <a:cubicBezTo>
                      <a:pt x="9774" y="22150"/>
                      <a:pt x="13644" y="13344"/>
                      <a:pt x="19682" y="6472"/>
                    </a:cubicBezTo>
                    <a:lnTo>
                      <a:pt x="1321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68" name="Google Shape;68;p17"/>
              <p:cNvSpPr/>
              <p:nvPr/>
            </p:nvSpPr>
            <p:spPr>
              <a:xfrm>
                <a:off x="3949845" y="4238219"/>
                <a:ext cx="186843" cy="186843"/>
              </a:xfrm>
              <a:custGeom>
                <a:avLst/>
                <a:gdLst/>
                <a:ahLst/>
                <a:cxnLst/>
                <a:rect l="l" t="t" r="r" b="b"/>
                <a:pathLst>
                  <a:path w="9408" h="9408" extrusionOk="0">
                    <a:moveTo>
                      <a:pt x="4704" y="1"/>
                    </a:moveTo>
                    <a:cubicBezTo>
                      <a:pt x="2102" y="1"/>
                      <a:pt x="1" y="2102"/>
                      <a:pt x="1" y="4704"/>
                    </a:cubicBezTo>
                    <a:cubicBezTo>
                      <a:pt x="1" y="7306"/>
                      <a:pt x="2102" y="9407"/>
                      <a:pt x="4704" y="9407"/>
                    </a:cubicBezTo>
                    <a:cubicBezTo>
                      <a:pt x="7306" y="9407"/>
                      <a:pt x="9408" y="7306"/>
                      <a:pt x="9408" y="4704"/>
                    </a:cubicBezTo>
                    <a:cubicBezTo>
                      <a:pt x="9408" y="2102"/>
                      <a:pt x="7306" y="1"/>
                      <a:pt x="4704" y="1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73150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rgbClr val="00206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69" name="Google Shape;69;p17"/>
              <p:cNvSpPr/>
              <p:nvPr/>
            </p:nvSpPr>
            <p:spPr>
              <a:xfrm>
                <a:off x="4018083" y="3214057"/>
                <a:ext cx="348483" cy="806256"/>
              </a:xfrm>
              <a:custGeom>
                <a:avLst/>
                <a:gdLst/>
                <a:ahLst/>
                <a:cxnLst/>
                <a:rect l="l" t="t" r="r" b="b"/>
                <a:pathLst>
                  <a:path w="17547" h="40597" extrusionOk="0">
                    <a:moveTo>
                      <a:pt x="1235" y="0"/>
                    </a:moveTo>
                    <a:lnTo>
                      <a:pt x="1" y="534"/>
                    </a:lnTo>
                    <a:lnTo>
                      <a:pt x="16279" y="40596"/>
                    </a:lnTo>
                    <a:cubicBezTo>
                      <a:pt x="16679" y="40429"/>
                      <a:pt x="17113" y="40229"/>
                      <a:pt x="17546" y="40096"/>
                    </a:cubicBezTo>
                    <a:lnTo>
                      <a:pt x="12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0" name="Google Shape;70;p17"/>
              <p:cNvSpPr/>
              <p:nvPr/>
            </p:nvSpPr>
            <p:spPr>
              <a:xfrm>
                <a:off x="2999884" y="2268064"/>
                <a:ext cx="1512458" cy="1636980"/>
              </a:xfrm>
              <a:custGeom>
                <a:avLst/>
                <a:gdLst/>
                <a:ahLst/>
                <a:cxnLst/>
                <a:rect l="l" t="t" r="r" b="b"/>
                <a:pathLst>
                  <a:path w="76156" h="82426" extrusionOk="0">
                    <a:moveTo>
                      <a:pt x="76155" y="0"/>
                    </a:moveTo>
                    <a:cubicBezTo>
                      <a:pt x="69617" y="167"/>
                      <a:pt x="63246" y="868"/>
                      <a:pt x="57008" y="2068"/>
                    </a:cubicBezTo>
                    <a:cubicBezTo>
                      <a:pt x="57608" y="4070"/>
                      <a:pt x="57942" y="6205"/>
                      <a:pt x="57942" y="8440"/>
                    </a:cubicBezTo>
                    <a:cubicBezTo>
                      <a:pt x="57942" y="20648"/>
                      <a:pt x="48068" y="30522"/>
                      <a:pt x="35860" y="30522"/>
                    </a:cubicBezTo>
                    <a:cubicBezTo>
                      <a:pt x="27354" y="30522"/>
                      <a:pt x="19982" y="25719"/>
                      <a:pt x="16279" y="18680"/>
                    </a:cubicBezTo>
                    <a:cubicBezTo>
                      <a:pt x="10475" y="22483"/>
                      <a:pt x="5038" y="26819"/>
                      <a:pt x="1" y="31590"/>
                    </a:cubicBezTo>
                    <a:lnTo>
                      <a:pt x="50837" y="82426"/>
                    </a:lnTo>
                    <a:cubicBezTo>
                      <a:pt x="57675" y="76388"/>
                      <a:pt x="66481" y="72519"/>
                      <a:pt x="76155" y="71885"/>
                    </a:cubicBezTo>
                    <a:lnTo>
                      <a:pt x="76155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ln>
                    <a:solidFill>
                      <a:sysClr val="windowText" lastClr="000000"/>
                    </a:solidFill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71" name="Google Shape;71;p17"/>
              <p:cNvSpPr/>
              <p:nvPr/>
            </p:nvSpPr>
            <p:spPr>
              <a:xfrm>
                <a:off x="3880297" y="3514156"/>
                <a:ext cx="632025" cy="390209"/>
              </a:xfrm>
              <a:custGeom>
                <a:avLst/>
                <a:gdLst/>
                <a:ahLst/>
                <a:cxnLst/>
                <a:rect l="l" t="t" r="r" b="b"/>
                <a:pathLst>
                  <a:path w="31824" h="19648" extrusionOk="0">
                    <a:moveTo>
                      <a:pt x="31823" y="0"/>
                    </a:moveTo>
                    <a:cubicBezTo>
                      <a:pt x="19614" y="634"/>
                      <a:pt x="8540" y="5504"/>
                      <a:pt x="0" y="13176"/>
                    </a:cubicBezTo>
                    <a:lnTo>
                      <a:pt x="6505" y="19648"/>
                    </a:lnTo>
                    <a:cubicBezTo>
                      <a:pt x="13343" y="13643"/>
                      <a:pt x="22149" y="9774"/>
                      <a:pt x="31823" y="9140"/>
                    </a:cubicBezTo>
                    <a:lnTo>
                      <a:pt x="3182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2" name="Google Shape;72;p17"/>
              <p:cNvSpPr/>
              <p:nvPr/>
            </p:nvSpPr>
            <p:spPr>
              <a:xfrm>
                <a:off x="4261878" y="3930176"/>
                <a:ext cx="186823" cy="186168"/>
              </a:xfrm>
              <a:custGeom>
                <a:avLst/>
                <a:gdLst/>
                <a:ahLst/>
                <a:cxnLst/>
                <a:rect l="l" t="t" r="r" b="b"/>
                <a:pathLst>
                  <a:path w="9407" h="9374" extrusionOk="0">
                    <a:moveTo>
                      <a:pt x="4703" y="1"/>
                    </a:moveTo>
                    <a:cubicBezTo>
                      <a:pt x="2102" y="1"/>
                      <a:pt x="0" y="2102"/>
                      <a:pt x="0" y="4704"/>
                    </a:cubicBezTo>
                    <a:cubicBezTo>
                      <a:pt x="0" y="7272"/>
                      <a:pt x="2102" y="9374"/>
                      <a:pt x="4703" y="9374"/>
                    </a:cubicBezTo>
                    <a:cubicBezTo>
                      <a:pt x="7305" y="9374"/>
                      <a:pt x="9407" y="7272"/>
                      <a:pt x="9407" y="4704"/>
                    </a:cubicBezTo>
                    <a:cubicBezTo>
                      <a:pt x="9407" y="2102"/>
                      <a:pt x="7305" y="1"/>
                      <a:pt x="4703" y="1"/>
                    </a:cubicBez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73150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rgbClr val="00206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73" name="Google Shape;73;p17"/>
              <p:cNvSpPr/>
              <p:nvPr/>
            </p:nvSpPr>
            <p:spPr>
              <a:xfrm>
                <a:off x="4773956" y="3221346"/>
                <a:ext cx="359069" cy="802265"/>
              </a:xfrm>
              <a:custGeom>
                <a:avLst/>
                <a:gdLst/>
                <a:ahLst/>
                <a:cxnLst/>
                <a:rect l="l" t="t" r="r" b="b"/>
                <a:pathLst>
                  <a:path w="18080" h="40396" extrusionOk="0">
                    <a:moveTo>
                      <a:pt x="16812" y="0"/>
                    </a:moveTo>
                    <a:lnTo>
                      <a:pt x="0" y="39862"/>
                    </a:lnTo>
                    <a:cubicBezTo>
                      <a:pt x="434" y="40029"/>
                      <a:pt x="834" y="40196"/>
                      <a:pt x="1268" y="40396"/>
                    </a:cubicBezTo>
                    <a:lnTo>
                      <a:pt x="18080" y="534"/>
                    </a:lnTo>
                    <a:lnTo>
                      <a:pt x="168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4620919" y="2268064"/>
                <a:ext cx="1512438" cy="1636980"/>
              </a:xfrm>
              <a:custGeom>
                <a:avLst/>
                <a:gdLst/>
                <a:ahLst/>
                <a:cxnLst/>
                <a:rect l="l" t="t" r="r" b="b"/>
                <a:pathLst>
                  <a:path w="76155" h="82426" extrusionOk="0">
                    <a:moveTo>
                      <a:pt x="1" y="0"/>
                    </a:moveTo>
                    <a:lnTo>
                      <a:pt x="1" y="71885"/>
                    </a:lnTo>
                    <a:cubicBezTo>
                      <a:pt x="9674" y="72519"/>
                      <a:pt x="18480" y="76388"/>
                      <a:pt x="25319" y="82426"/>
                    </a:cubicBezTo>
                    <a:lnTo>
                      <a:pt x="76155" y="31590"/>
                    </a:lnTo>
                    <a:cubicBezTo>
                      <a:pt x="71418" y="27120"/>
                      <a:pt x="66348" y="23017"/>
                      <a:pt x="60911" y="19381"/>
                    </a:cubicBezTo>
                    <a:cubicBezTo>
                      <a:pt x="57108" y="26019"/>
                      <a:pt x="49936" y="30522"/>
                      <a:pt x="41730" y="30522"/>
                    </a:cubicBezTo>
                    <a:cubicBezTo>
                      <a:pt x="29522" y="30522"/>
                      <a:pt x="19615" y="20648"/>
                      <a:pt x="19615" y="8440"/>
                    </a:cubicBezTo>
                    <a:cubicBezTo>
                      <a:pt x="19615" y="6305"/>
                      <a:pt x="19915" y="4270"/>
                      <a:pt x="20482" y="2335"/>
                    </a:cubicBezTo>
                    <a:cubicBezTo>
                      <a:pt x="13844" y="968"/>
                      <a:pt x="7006" y="167"/>
                      <a:pt x="1" y="0"/>
                    </a:cubicBezTo>
                    <a:close/>
                  </a:path>
                </a:pathLst>
              </a:custGeom>
              <a:solidFill>
                <a:srgbClr val="B1CA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4620919" y="3514156"/>
                <a:ext cx="632025" cy="390209"/>
              </a:xfrm>
              <a:custGeom>
                <a:avLst/>
                <a:gdLst/>
                <a:ahLst/>
                <a:cxnLst/>
                <a:rect l="l" t="t" r="r" b="b"/>
                <a:pathLst>
                  <a:path w="31824" h="19648" extrusionOk="0">
                    <a:moveTo>
                      <a:pt x="1" y="0"/>
                    </a:moveTo>
                    <a:lnTo>
                      <a:pt x="1" y="9140"/>
                    </a:lnTo>
                    <a:cubicBezTo>
                      <a:pt x="9674" y="9774"/>
                      <a:pt x="18480" y="13643"/>
                      <a:pt x="25319" y="19648"/>
                    </a:cubicBezTo>
                    <a:lnTo>
                      <a:pt x="31823" y="13176"/>
                    </a:lnTo>
                    <a:cubicBezTo>
                      <a:pt x="23284" y="5504"/>
                      <a:pt x="12209" y="634"/>
                      <a:pt x="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6" name="Google Shape;76;p17"/>
              <p:cNvSpPr/>
              <p:nvPr/>
            </p:nvSpPr>
            <p:spPr>
              <a:xfrm>
                <a:off x="4689156" y="3930176"/>
                <a:ext cx="186168" cy="186168"/>
              </a:xfrm>
              <a:custGeom>
                <a:avLst/>
                <a:gdLst/>
                <a:ahLst/>
                <a:cxnLst/>
                <a:rect l="l" t="t" r="r" b="b"/>
                <a:pathLst>
                  <a:path w="9374" h="9374" extrusionOk="0">
                    <a:moveTo>
                      <a:pt x="4670" y="1"/>
                    </a:moveTo>
                    <a:cubicBezTo>
                      <a:pt x="2102" y="1"/>
                      <a:pt x="0" y="2102"/>
                      <a:pt x="0" y="4704"/>
                    </a:cubicBezTo>
                    <a:cubicBezTo>
                      <a:pt x="0" y="7272"/>
                      <a:pt x="2102" y="9374"/>
                      <a:pt x="4670" y="9374"/>
                    </a:cubicBezTo>
                    <a:cubicBezTo>
                      <a:pt x="7272" y="9374"/>
                      <a:pt x="9374" y="7272"/>
                      <a:pt x="9374" y="4704"/>
                    </a:cubicBezTo>
                    <a:cubicBezTo>
                      <a:pt x="9374" y="2102"/>
                      <a:pt x="7272" y="1"/>
                      <a:pt x="4670" y="1"/>
                    </a:cubicBezTo>
                    <a:close/>
                  </a:path>
                </a:pathLst>
              </a:custGeom>
              <a:solidFill>
                <a:srgbClr val="B1CAE0"/>
              </a:solidFill>
              <a:ln>
                <a:noFill/>
              </a:ln>
            </p:spPr>
            <p:txBody>
              <a:bodyPr spcFirstLastPara="1" wrap="square" lIns="73150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rgbClr val="00206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77" name="Google Shape;77;p17"/>
              <p:cNvSpPr/>
              <p:nvPr/>
            </p:nvSpPr>
            <p:spPr>
              <a:xfrm>
                <a:off x="5085294" y="3989795"/>
                <a:ext cx="806256" cy="348483"/>
              </a:xfrm>
              <a:custGeom>
                <a:avLst/>
                <a:gdLst/>
                <a:ahLst/>
                <a:cxnLst/>
                <a:rect l="l" t="t" r="r" b="b"/>
                <a:pathLst>
                  <a:path w="40597" h="17547" extrusionOk="0">
                    <a:moveTo>
                      <a:pt x="40063" y="1"/>
                    </a:moveTo>
                    <a:lnTo>
                      <a:pt x="1" y="16312"/>
                    </a:lnTo>
                    <a:cubicBezTo>
                      <a:pt x="168" y="16713"/>
                      <a:pt x="335" y="17146"/>
                      <a:pt x="501" y="17547"/>
                    </a:cubicBezTo>
                    <a:lnTo>
                      <a:pt x="40597" y="1268"/>
                    </a:lnTo>
                    <a:lnTo>
                      <a:pt x="4006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8" name="Google Shape;78;p17"/>
              <p:cNvSpPr/>
              <p:nvPr/>
            </p:nvSpPr>
            <p:spPr>
              <a:xfrm>
                <a:off x="5200579" y="2972266"/>
                <a:ext cx="1636980" cy="1512438"/>
              </a:xfrm>
              <a:custGeom>
                <a:avLst/>
                <a:gdLst/>
                <a:ahLst/>
                <a:cxnLst/>
                <a:rect l="l" t="t" r="r" b="b"/>
                <a:pathLst>
                  <a:path w="82426" h="76155" extrusionOk="0">
                    <a:moveTo>
                      <a:pt x="50836" y="0"/>
                    </a:moveTo>
                    <a:lnTo>
                      <a:pt x="0" y="50803"/>
                    </a:lnTo>
                    <a:cubicBezTo>
                      <a:pt x="6038" y="57675"/>
                      <a:pt x="9907" y="66481"/>
                      <a:pt x="10541" y="76155"/>
                    </a:cubicBezTo>
                    <a:lnTo>
                      <a:pt x="82426" y="76155"/>
                    </a:lnTo>
                    <a:cubicBezTo>
                      <a:pt x="82259" y="69150"/>
                      <a:pt x="81458" y="62311"/>
                      <a:pt x="80091" y="55673"/>
                    </a:cubicBezTo>
                    <a:cubicBezTo>
                      <a:pt x="78156" y="56240"/>
                      <a:pt x="76121" y="56540"/>
                      <a:pt x="73986" y="56540"/>
                    </a:cubicBezTo>
                    <a:cubicBezTo>
                      <a:pt x="61778" y="56540"/>
                      <a:pt x="51904" y="46633"/>
                      <a:pt x="51904" y="34425"/>
                    </a:cubicBezTo>
                    <a:cubicBezTo>
                      <a:pt x="51904" y="26219"/>
                      <a:pt x="56374" y="19047"/>
                      <a:pt x="63045" y="15244"/>
                    </a:cubicBezTo>
                    <a:cubicBezTo>
                      <a:pt x="59409" y="9807"/>
                      <a:pt x="55306" y="4703"/>
                      <a:pt x="50836" y="0"/>
                    </a:cubicBezTo>
                    <a:close/>
                  </a:path>
                </a:pathLst>
              </a:custGeom>
              <a:solidFill>
                <a:srgbClr val="3D85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5195659" y="3857584"/>
                <a:ext cx="390865" cy="632025"/>
              </a:xfrm>
              <a:custGeom>
                <a:avLst/>
                <a:gdLst/>
                <a:ahLst/>
                <a:cxnLst/>
                <a:rect l="l" t="t" r="r" b="b"/>
                <a:pathLst>
                  <a:path w="19681" h="31824" extrusionOk="0">
                    <a:moveTo>
                      <a:pt x="6471" y="1"/>
                    </a:moveTo>
                    <a:lnTo>
                      <a:pt x="0" y="6472"/>
                    </a:lnTo>
                    <a:cubicBezTo>
                      <a:pt x="6038" y="13344"/>
                      <a:pt x="9907" y="22150"/>
                      <a:pt x="10541" y="31824"/>
                    </a:cubicBezTo>
                    <a:lnTo>
                      <a:pt x="19681" y="31824"/>
                    </a:lnTo>
                    <a:cubicBezTo>
                      <a:pt x="19047" y="19615"/>
                      <a:pt x="14177" y="8540"/>
                      <a:pt x="647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4988578" y="4238219"/>
                <a:ext cx="186843" cy="186843"/>
              </a:xfrm>
              <a:custGeom>
                <a:avLst/>
                <a:gdLst/>
                <a:ahLst/>
                <a:cxnLst/>
                <a:rect l="l" t="t" r="r" b="b"/>
                <a:pathLst>
                  <a:path w="9408" h="9408" extrusionOk="0">
                    <a:moveTo>
                      <a:pt x="4704" y="1"/>
                    </a:moveTo>
                    <a:cubicBezTo>
                      <a:pt x="2102" y="1"/>
                      <a:pt x="1" y="2102"/>
                      <a:pt x="1" y="4704"/>
                    </a:cubicBezTo>
                    <a:cubicBezTo>
                      <a:pt x="1" y="7306"/>
                      <a:pt x="2102" y="9407"/>
                      <a:pt x="4704" y="9407"/>
                    </a:cubicBezTo>
                    <a:cubicBezTo>
                      <a:pt x="7306" y="9407"/>
                      <a:pt x="9408" y="7306"/>
                      <a:pt x="9408" y="4704"/>
                    </a:cubicBezTo>
                    <a:cubicBezTo>
                      <a:pt x="9408" y="2102"/>
                      <a:pt x="7306" y="1"/>
                      <a:pt x="4704" y="1"/>
                    </a:cubicBezTo>
                    <a:close/>
                  </a:path>
                </a:pathLst>
              </a:custGeom>
              <a:solidFill>
                <a:srgbClr val="3D85C6"/>
              </a:solidFill>
              <a:ln>
                <a:noFill/>
              </a:ln>
            </p:spPr>
            <p:txBody>
              <a:bodyPr spcFirstLastPara="1" wrap="square" lIns="73150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rgbClr val="00206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81" name="Google Shape;81;p17"/>
            <p:cNvSpPr/>
            <p:nvPr/>
          </p:nvSpPr>
          <p:spPr>
            <a:xfrm>
              <a:off x="2987449" y="365593"/>
              <a:ext cx="1352400" cy="1352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002060"/>
                </a:solidFill>
              </a:endParaRPr>
            </a:p>
          </p:txBody>
        </p:sp>
        <p:sp>
          <p:nvSpPr>
            <p:cNvPr id="82" name="Google Shape;82;p17"/>
            <p:cNvSpPr/>
            <p:nvPr/>
          </p:nvSpPr>
          <p:spPr>
            <a:xfrm>
              <a:off x="2987449" y="3473314"/>
              <a:ext cx="1352400" cy="1352400"/>
            </a:xfrm>
            <a:prstGeom prst="ellipse">
              <a:avLst/>
            </a:prstGeom>
            <a:solidFill>
              <a:srgbClr val="B1CA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2060"/>
                </a:solidFill>
              </a:endParaRPr>
            </a:p>
          </p:txBody>
        </p:sp>
      </p:grpSp>
      <p:pic>
        <p:nvPicPr>
          <p:cNvPr id="31" name="Google Shape;1762;p37">
            <a:hlinkClick r:id="rId3"/>
          </p:cNvPr>
          <p:cNvPicPr preferRelativeResize="0"/>
          <p:nvPr/>
        </p:nvPicPr>
        <p:blipFill>
          <a:blip r:embed="rId4">
            <a:alphaModFix/>
          </a:blip>
          <a:srcRect l="21319" t="14844"/>
          <a:stretch>
            <a:fillRect/>
          </a:stretch>
        </p:blipFill>
        <p:spPr>
          <a:xfrm>
            <a:off x="-279692" y="90516"/>
            <a:ext cx="2444125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3" name="Прямоугольник 32"/>
          <p:cNvSpPr/>
          <p:nvPr/>
        </p:nvSpPr>
        <p:spPr>
          <a:xfrm>
            <a:off x="1813964" y="1923402"/>
            <a:ext cx="50913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</a:rPr>
              <a:t>QOBILIYAT NIMA?</a:t>
            </a:r>
          </a:p>
          <a:p>
            <a:pPr algn="ctr"/>
            <a:r>
              <a:rPr lang="en-US" sz="4400" b="1" dirty="0">
                <a:solidFill>
                  <a:srgbClr val="002060"/>
                </a:solidFill>
              </a:rPr>
              <a:t>TALANTCHI?.....</a:t>
            </a:r>
            <a:endParaRPr lang="ru-RU" sz="4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355E793-3C28-CD34-FB3D-D14FA149E5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6" y="14825"/>
            <a:ext cx="1059582" cy="105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193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3C301CA-AC7C-933E-A128-36B9CD5453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013655"/>
              </p:ext>
            </p:extLst>
          </p:nvPr>
        </p:nvGraphicFramePr>
        <p:xfrm>
          <a:off x="1970504" y="1096337"/>
          <a:ext cx="4991426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Бесплатное фото Молодая женщина делает керамику в мастерской">
            <a:extLst>
              <a:ext uri="{FF2B5EF4-FFF2-40B4-BE49-F238E27FC236}">
                <a16:creationId xmlns:a16="http://schemas.microsoft.com/office/drawing/2014/main" id="{8AC06B7F-6F50-3F2D-28A1-F452A291B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070" y="77434"/>
            <a:ext cx="2060147" cy="137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Бесплатное фото Репетиция исполнителей женского и мужского мим на сцене в зале">
            <a:extLst>
              <a:ext uri="{FF2B5EF4-FFF2-40B4-BE49-F238E27FC236}">
                <a16:creationId xmlns:a16="http://schemas.microsoft.com/office/drawing/2014/main" id="{2D01B37D-A810-AA6D-5247-B84800948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4269"/>
            <a:ext cx="2184641" cy="137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5A8DB20-69CD-C448-5146-29E789BC4C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65" y="2712000"/>
            <a:ext cx="2074586" cy="130619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8CE25CF-B73E-DDD2-0328-01C71C60B5C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447" y="3693733"/>
            <a:ext cx="2271713" cy="137233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84D9A4D-54F4-214F-3090-C020147C58E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83998"/>
            <a:ext cx="2184641" cy="1372334"/>
          </a:xfrm>
          <a:prstGeom prst="rect">
            <a:avLst/>
          </a:prstGeom>
        </p:spPr>
      </p:pic>
      <p:pic>
        <p:nvPicPr>
          <p:cNvPr id="1030" name="Picture 6" descr="Фото Вид сзади опытного футболиста с номером десять выходит на игровое поле">
            <a:extLst>
              <a:ext uri="{FF2B5EF4-FFF2-40B4-BE49-F238E27FC236}">
                <a16:creationId xmlns:a16="http://schemas.microsoft.com/office/drawing/2014/main" id="{142AAAC5-7A11-F293-080E-691648683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840" y="3693733"/>
            <a:ext cx="2271713" cy="137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Фото Автопортрет молодого и красивого врача с тонкими чертами лица и стетоскопом">
            <a:extLst>
              <a:ext uri="{FF2B5EF4-FFF2-40B4-BE49-F238E27FC236}">
                <a16:creationId xmlns:a16="http://schemas.microsoft.com/office/drawing/2014/main" id="{C1C94E68-0109-C9E7-F190-91531436A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727" y="936383"/>
            <a:ext cx="2271713" cy="148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Развить писательский талант | Счастье слова">
            <a:extLst>
              <a:ext uri="{FF2B5EF4-FFF2-40B4-BE49-F238E27FC236}">
                <a16:creationId xmlns:a16="http://schemas.microsoft.com/office/drawing/2014/main" id="{305D2961-B661-8045-B636-C39AB76F6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930" y="2753002"/>
            <a:ext cx="2128844" cy="146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E8FFB12-C617-2816-81BB-2F50E28444A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6" y="14825"/>
            <a:ext cx="1059582" cy="105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13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317;p15"/>
          <p:cNvGrpSpPr/>
          <p:nvPr/>
        </p:nvGrpSpPr>
        <p:grpSpPr>
          <a:xfrm>
            <a:off x="107504" y="1707654"/>
            <a:ext cx="2689449" cy="1359233"/>
            <a:chOff x="3823229" y="3886559"/>
            <a:chExt cx="1536687" cy="753309"/>
          </a:xfrm>
        </p:grpSpPr>
        <p:sp>
          <p:nvSpPr>
            <p:cNvPr id="5" name="Google Shape;318;p15"/>
            <p:cNvSpPr/>
            <p:nvPr/>
          </p:nvSpPr>
          <p:spPr>
            <a:xfrm>
              <a:off x="3836278" y="4571651"/>
              <a:ext cx="226712" cy="58182"/>
            </a:xfrm>
            <a:custGeom>
              <a:avLst/>
              <a:gdLst/>
              <a:ahLst/>
              <a:cxnLst/>
              <a:rect l="l" t="t" r="r" b="b"/>
              <a:pathLst>
                <a:path w="7158" h="1837" extrusionOk="0">
                  <a:moveTo>
                    <a:pt x="0" y="0"/>
                  </a:moveTo>
                  <a:lnTo>
                    <a:pt x="4054" y="1457"/>
                  </a:lnTo>
                  <a:lnTo>
                    <a:pt x="7094" y="1837"/>
                  </a:lnTo>
                  <a:lnTo>
                    <a:pt x="7158" y="0"/>
                  </a:lnTo>
                  <a:close/>
                </a:path>
              </a:pathLst>
            </a:custGeom>
            <a:solidFill>
              <a:srgbClr val="2B76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19;p15"/>
            <p:cNvSpPr/>
            <p:nvPr/>
          </p:nvSpPr>
          <p:spPr>
            <a:xfrm>
              <a:off x="3870390" y="4350983"/>
              <a:ext cx="194596" cy="259810"/>
            </a:xfrm>
            <a:custGeom>
              <a:avLst/>
              <a:gdLst/>
              <a:ahLst/>
              <a:cxnLst/>
              <a:rect l="l" t="t" r="r" b="b"/>
              <a:pathLst>
                <a:path w="6144" h="8203" extrusionOk="0">
                  <a:moveTo>
                    <a:pt x="0" y="0"/>
                  </a:moveTo>
                  <a:cubicBezTo>
                    <a:pt x="0" y="0"/>
                    <a:pt x="1108" y="3800"/>
                    <a:pt x="0" y="6967"/>
                  </a:cubicBezTo>
                  <a:lnTo>
                    <a:pt x="4212" y="8202"/>
                  </a:lnTo>
                  <a:lnTo>
                    <a:pt x="6144" y="8202"/>
                  </a:lnTo>
                  <a:lnTo>
                    <a:pt x="6144" y="6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20;p15"/>
            <p:cNvSpPr/>
            <p:nvPr/>
          </p:nvSpPr>
          <p:spPr>
            <a:xfrm>
              <a:off x="3837292" y="4350983"/>
              <a:ext cx="1522624" cy="288885"/>
            </a:xfrm>
            <a:custGeom>
              <a:avLst/>
              <a:gdLst/>
              <a:ahLst/>
              <a:cxnLst/>
              <a:rect l="l" t="t" r="r" b="b"/>
              <a:pathLst>
                <a:path w="48074" h="9121" extrusionOk="0">
                  <a:moveTo>
                    <a:pt x="0" y="0"/>
                  </a:moveTo>
                  <a:lnTo>
                    <a:pt x="4592" y="1425"/>
                  </a:lnTo>
                  <a:cubicBezTo>
                    <a:pt x="5162" y="1583"/>
                    <a:pt x="5637" y="2217"/>
                    <a:pt x="5637" y="2850"/>
                  </a:cubicBezTo>
                  <a:lnTo>
                    <a:pt x="5637" y="8139"/>
                  </a:lnTo>
                  <a:cubicBezTo>
                    <a:pt x="5637" y="8456"/>
                    <a:pt x="5510" y="8772"/>
                    <a:pt x="5257" y="8931"/>
                  </a:cubicBezTo>
                  <a:cubicBezTo>
                    <a:pt x="5130" y="9057"/>
                    <a:pt x="4972" y="9089"/>
                    <a:pt x="4782" y="9121"/>
                  </a:cubicBezTo>
                  <a:lnTo>
                    <a:pt x="47187" y="9121"/>
                  </a:lnTo>
                  <a:cubicBezTo>
                    <a:pt x="47377" y="9121"/>
                    <a:pt x="47567" y="9057"/>
                    <a:pt x="47694" y="8931"/>
                  </a:cubicBezTo>
                  <a:cubicBezTo>
                    <a:pt x="47947" y="8772"/>
                    <a:pt x="48074" y="8487"/>
                    <a:pt x="48074" y="8139"/>
                  </a:cubicBezTo>
                  <a:lnTo>
                    <a:pt x="48074" y="2850"/>
                  </a:lnTo>
                  <a:cubicBezTo>
                    <a:pt x="48074" y="2217"/>
                    <a:pt x="47630" y="1615"/>
                    <a:pt x="47029" y="1425"/>
                  </a:cubicBezTo>
                  <a:lnTo>
                    <a:pt x="42468" y="0"/>
                  </a:lnTo>
                  <a:close/>
                </a:path>
              </a:pathLst>
            </a:custGeom>
            <a:solidFill>
              <a:srgbClr val="2B76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21;p15"/>
            <p:cNvSpPr/>
            <p:nvPr/>
          </p:nvSpPr>
          <p:spPr>
            <a:xfrm>
              <a:off x="4127165" y="4350983"/>
              <a:ext cx="855633" cy="288885"/>
            </a:xfrm>
            <a:custGeom>
              <a:avLst/>
              <a:gdLst/>
              <a:ahLst/>
              <a:cxnLst/>
              <a:rect l="l" t="t" r="r" b="b"/>
              <a:pathLst>
                <a:path w="27015" h="9121" extrusionOk="0">
                  <a:moveTo>
                    <a:pt x="0" y="0"/>
                  </a:moveTo>
                  <a:lnTo>
                    <a:pt x="4561" y="1425"/>
                  </a:lnTo>
                  <a:cubicBezTo>
                    <a:pt x="5162" y="1615"/>
                    <a:pt x="5637" y="2217"/>
                    <a:pt x="5637" y="2850"/>
                  </a:cubicBezTo>
                  <a:lnTo>
                    <a:pt x="5637" y="8139"/>
                  </a:lnTo>
                  <a:cubicBezTo>
                    <a:pt x="5637" y="8456"/>
                    <a:pt x="5479" y="8772"/>
                    <a:pt x="5257" y="8931"/>
                  </a:cubicBezTo>
                  <a:cubicBezTo>
                    <a:pt x="5099" y="9057"/>
                    <a:pt x="4941" y="9089"/>
                    <a:pt x="4782" y="9121"/>
                  </a:cubicBezTo>
                  <a:lnTo>
                    <a:pt x="26159" y="9121"/>
                  </a:lnTo>
                  <a:cubicBezTo>
                    <a:pt x="26349" y="9089"/>
                    <a:pt x="26507" y="9057"/>
                    <a:pt x="26634" y="8931"/>
                  </a:cubicBezTo>
                  <a:cubicBezTo>
                    <a:pt x="26887" y="8772"/>
                    <a:pt x="27014" y="8456"/>
                    <a:pt x="27014" y="8139"/>
                  </a:cubicBezTo>
                  <a:lnTo>
                    <a:pt x="27014" y="2850"/>
                  </a:lnTo>
                  <a:cubicBezTo>
                    <a:pt x="27014" y="2217"/>
                    <a:pt x="26539" y="1615"/>
                    <a:pt x="25969" y="1425"/>
                  </a:cubicBezTo>
                  <a:lnTo>
                    <a:pt x="21377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322;p15"/>
            <p:cNvSpPr/>
            <p:nvPr/>
          </p:nvSpPr>
          <p:spPr>
            <a:xfrm>
              <a:off x="4941643" y="4350983"/>
              <a:ext cx="258828" cy="288885"/>
            </a:xfrm>
            <a:custGeom>
              <a:avLst/>
              <a:gdLst/>
              <a:ahLst/>
              <a:cxnLst/>
              <a:rect l="l" t="t" r="r" b="b"/>
              <a:pathLst>
                <a:path w="8172" h="9121" extrusionOk="0">
                  <a:moveTo>
                    <a:pt x="1" y="0"/>
                  </a:moveTo>
                  <a:lnTo>
                    <a:pt x="4561" y="1425"/>
                  </a:lnTo>
                  <a:cubicBezTo>
                    <a:pt x="5163" y="1615"/>
                    <a:pt x="5606" y="2217"/>
                    <a:pt x="5606" y="2850"/>
                  </a:cubicBezTo>
                  <a:lnTo>
                    <a:pt x="5606" y="8139"/>
                  </a:lnTo>
                  <a:cubicBezTo>
                    <a:pt x="5606" y="8487"/>
                    <a:pt x="5479" y="8772"/>
                    <a:pt x="5226" y="8931"/>
                  </a:cubicBezTo>
                  <a:cubicBezTo>
                    <a:pt x="5099" y="9057"/>
                    <a:pt x="4941" y="9089"/>
                    <a:pt x="4751" y="9121"/>
                  </a:cubicBezTo>
                  <a:lnTo>
                    <a:pt x="7316" y="9121"/>
                  </a:lnTo>
                  <a:cubicBezTo>
                    <a:pt x="7506" y="9121"/>
                    <a:pt x="7665" y="9057"/>
                    <a:pt x="7791" y="8931"/>
                  </a:cubicBezTo>
                  <a:cubicBezTo>
                    <a:pt x="8045" y="8772"/>
                    <a:pt x="8171" y="8487"/>
                    <a:pt x="8171" y="8139"/>
                  </a:cubicBezTo>
                  <a:lnTo>
                    <a:pt x="8171" y="2850"/>
                  </a:lnTo>
                  <a:cubicBezTo>
                    <a:pt x="8171" y="2217"/>
                    <a:pt x="7728" y="1615"/>
                    <a:pt x="7126" y="1425"/>
                  </a:cubicBezTo>
                  <a:lnTo>
                    <a:pt x="2566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23;p15"/>
            <p:cNvSpPr/>
            <p:nvPr/>
          </p:nvSpPr>
          <p:spPr>
            <a:xfrm>
              <a:off x="3823229" y="4350793"/>
              <a:ext cx="194628" cy="289075"/>
            </a:xfrm>
            <a:custGeom>
              <a:avLst/>
              <a:gdLst/>
              <a:ahLst/>
              <a:cxnLst/>
              <a:rect l="l" t="t" r="r" b="b"/>
              <a:pathLst>
                <a:path w="6145" h="9127" extrusionOk="0">
                  <a:moveTo>
                    <a:pt x="435" y="0"/>
                  </a:moveTo>
                  <a:cubicBezTo>
                    <a:pt x="271" y="0"/>
                    <a:pt x="119" y="94"/>
                    <a:pt x="64" y="259"/>
                  </a:cubicBezTo>
                  <a:cubicBezTo>
                    <a:pt x="1" y="449"/>
                    <a:pt x="127" y="639"/>
                    <a:pt x="286" y="703"/>
                  </a:cubicBezTo>
                  <a:lnTo>
                    <a:pt x="4878" y="2096"/>
                  </a:lnTo>
                  <a:cubicBezTo>
                    <a:pt x="5163" y="2191"/>
                    <a:pt x="5416" y="2540"/>
                    <a:pt x="5416" y="2856"/>
                  </a:cubicBezTo>
                  <a:lnTo>
                    <a:pt x="5416" y="8145"/>
                  </a:lnTo>
                  <a:cubicBezTo>
                    <a:pt x="5416" y="8240"/>
                    <a:pt x="5384" y="8335"/>
                    <a:pt x="5321" y="8367"/>
                  </a:cubicBezTo>
                  <a:cubicBezTo>
                    <a:pt x="5302" y="8404"/>
                    <a:pt x="5262" y="8419"/>
                    <a:pt x="5213" y="8419"/>
                  </a:cubicBezTo>
                  <a:cubicBezTo>
                    <a:pt x="5178" y="8419"/>
                    <a:pt x="5139" y="8411"/>
                    <a:pt x="5099" y="8398"/>
                  </a:cubicBezTo>
                  <a:lnTo>
                    <a:pt x="507" y="7005"/>
                  </a:lnTo>
                  <a:cubicBezTo>
                    <a:pt x="468" y="6992"/>
                    <a:pt x="428" y="6985"/>
                    <a:pt x="390" y="6985"/>
                  </a:cubicBezTo>
                  <a:cubicBezTo>
                    <a:pt x="244" y="6985"/>
                    <a:pt x="114" y="7076"/>
                    <a:pt x="64" y="7227"/>
                  </a:cubicBezTo>
                  <a:cubicBezTo>
                    <a:pt x="1" y="7417"/>
                    <a:pt x="96" y="7607"/>
                    <a:pt x="286" y="7670"/>
                  </a:cubicBezTo>
                  <a:lnTo>
                    <a:pt x="4878" y="9063"/>
                  </a:lnTo>
                  <a:cubicBezTo>
                    <a:pt x="4973" y="9095"/>
                    <a:pt x="5099" y="9127"/>
                    <a:pt x="5194" y="9127"/>
                  </a:cubicBezTo>
                  <a:cubicBezTo>
                    <a:pt x="5416" y="9127"/>
                    <a:pt x="5606" y="9063"/>
                    <a:pt x="5764" y="8937"/>
                  </a:cubicBezTo>
                  <a:cubicBezTo>
                    <a:pt x="5986" y="8778"/>
                    <a:pt x="6144" y="8493"/>
                    <a:pt x="6144" y="8145"/>
                  </a:cubicBezTo>
                  <a:lnTo>
                    <a:pt x="6144" y="2856"/>
                  </a:lnTo>
                  <a:cubicBezTo>
                    <a:pt x="6144" y="2223"/>
                    <a:pt x="5669" y="1621"/>
                    <a:pt x="5099" y="1431"/>
                  </a:cubicBezTo>
                  <a:lnTo>
                    <a:pt x="507" y="6"/>
                  </a:lnTo>
                  <a:cubicBezTo>
                    <a:pt x="483" y="2"/>
                    <a:pt x="459" y="0"/>
                    <a:pt x="435" y="0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24;p15"/>
            <p:cNvSpPr/>
            <p:nvPr/>
          </p:nvSpPr>
          <p:spPr>
            <a:xfrm>
              <a:off x="3824242" y="4351775"/>
              <a:ext cx="191619" cy="287080"/>
            </a:xfrm>
            <a:custGeom>
              <a:avLst/>
              <a:gdLst/>
              <a:ahLst/>
              <a:cxnLst/>
              <a:rect l="l" t="t" r="r" b="b"/>
              <a:pathLst>
                <a:path w="6050" h="9064" extrusionOk="0">
                  <a:moveTo>
                    <a:pt x="403" y="1"/>
                  </a:moveTo>
                  <a:cubicBezTo>
                    <a:pt x="246" y="1"/>
                    <a:pt x="119" y="91"/>
                    <a:pt x="64" y="228"/>
                  </a:cubicBezTo>
                  <a:cubicBezTo>
                    <a:pt x="32" y="387"/>
                    <a:pt x="127" y="577"/>
                    <a:pt x="285" y="640"/>
                  </a:cubicBezTo>
                  <a:lnTo>
                    <a:pt x="4846" y="2034"/>
                  </a:lnTo>
                  <a:cubicBezTo>
                    <a:pt x="5162" y="2129"/>
                    <a:pt x="5447" y="2509"/>
                    <a:pt x="5447" y="2825"/>
                  </a:cubicBezTo>
                  <a:lnTo>
                    <a:pt x="5447" y="8114"/>
                  </a:lnTo>
                  <a:cubicBezTo>
                    <a:pt x="5447" y="8241"/>
                    <a:pt x="5384" y="8336"/>
                    <a:pt x="5321" y="8367"/>
                  </a:cubicBezTo>
                  <a:cubicBezTo>
                    <a:pt x="5284" y="8404"/>
                    <a:pt x="5236" y="8420"/>
                    <a:pt x="5177" y="8420"/>
                  </a:cubicBezTo>
                  <a:cubicBezTo>
                    <a:pt x="5135" y="8420"/>
                    <a:pt x="5088" y="8412"/>
                    <a:pt x="5036" y="8399"/>
                  </a:cubicBezTo>
                  <a:lnTo>
                    <a:pt x="475" y="7006"/>
                  </a:lnTo>
                  <a:cubicBezTo>
                    <a:pt x="435" y="6992"/>
                    <a:pt x="396" y="6986"/>
                    <a:pt x="358" y="6986"/>
                  </a:cubicBezTo>
                  <a:cubicBezTo>
                    <a:pt x="222" y="6986"/>
                    <a:pt x="113" y="7071"/>
                    <a:pt x="64" y="7196"/>
                  </a:cubicBezTo>
                  <a:cubicBezTo>
                    <a:pt x="0" y="7386"/>
                    <a:pt x="95" y="7544"/>
                    <a:pt x="285" y="7607"/>
                  </a:cubicBezTo>
                  <a:lnTo>
                    <a:pt x="4846" y="9001"/>
                  </a:lnTo>
                  <a:cubicBezTo>
                    <a:pt x="4972" y="9032"/>
                    <a:pt x="5067" y="9064"/>
                    <a:pt x="5162" y="9064"/>
                  </a:cubicBezTo>
                  <a:cubicBezTo>
                    <a:pt x="5352" y="9064"/>
                    <a:pt x="5542" y="9001"/>
                    <a:pt x="5701" y="8874"/>
                  </a:cubicBezTo>
                  <a:cubicBezTo>
                    <a:pt x="5922" y="8716"/>
                    <a:pt x="6049" y="8431"/>
                    <a:pt x="6049" y="8114"/>
                  </a:cubicBezTo>
                  <a:lnTo>
                    <a:pt x="6049" y="2825"/>
                  </a:lnTo>
                  <a:cubicBezTo>
                    <a:pt x="6049" y="2224"/>
                    <a:pt x="5606" y="1590"/>
                    <a:pt x="5036" y="1432"/>
                  </a:cubicBezTo>
                  <a:lnTo>
                    <a:pt x="475" y="7"/>
                  </a:lnTo>
                  <a:cubicBezTo>
                    <a:pt x="451" y="3"/>
                    <a:pt x="427" y="1"/>
                    <a:pt x="403" y="1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25;p15"/>
            <p:cNvSpPr/>
            <p:nvPr/>
          </p:nvSpPr>
          <p:spPr>
            <a:xfrm>
              <a:off x="3826238" y="4353359"/>
              <a:ext cx="188610" cy="284514"/>
            </a:xfrm>
            <a:custGeom>
              <a:avLst/>
              <a:gdLst/>
              <a:ahLst/>
              <a:cxnLst/>
              <a:rect l="l" t="t" r="r" b="b"/>
              <a:pathLst>
                <a:path w="5955" h="8983" extrusionOk="0">
                  <a:moveTo>
                    <a:pt x="296" y="0"/>
                  </a:moveTo>
                  <a:cubicBezTo>
                    <a:pt x="191" y="0"/>
                    <a:pt x="82" y="86"/>
                    <a:pt x="32" y="210"/>
                  </a:cubicBezTo>
                  <a:cubicBezTo>
                    <a:pt x="1" y="337"/>
                    <a:pt x="96" y="495"/>
                    <a:pt x="222" y="527"/>
                  </a:cubicBezTo>
                  <a:lnTo>
                    <a:pt x="4814" y="1952"/>
                  </a:lnTo>
                  <a:cubicBezTo>
                    <a:pt x="5131" y="2047"/>
                    <a:pt x="5416" y="2427"/>
                    <a:pt x="5416" y="2775"/>
                  </a:cubicBezTo>
                  <a:lnTo>
                    <a:pt x="5416" y="8064"/>
                  </a:lnTo>
                  <a:cubicBezTo>
                    <a:pt x="5416" y="8191"/>
                    <a:pt x="5353" y="8317"/>
                    <a:pt x="5289" y="8349"/>
                  </a:cubicBezTo>
                  <a:cubicBezTo>
                    <a:pt x="5231" y="8388"/>
                    <a:pt x="5172" y="8415"/>
                    <a:pt x="5106" y="8415"/>
                  </a:cubicBezTo>
                  <a:cubicBezTo>
                    <a:pt x="5065" y="8415"/>
                    <a:pt x="5021" y="8405"/>
                    <a:pt x="4973" y="8381"/>
                  </a:cubicBezTo>
                  <a:lnTo>
                    <a:pt x="381" y="6987"/>
                  </a:lnTo>
                  <a:cubicBezTo>
                    <a:pt x="360" y="6982"/>
                    <a:pt x="338" y="6979"/>
                    <a:pt x="315" y="6979"/>
                  </a:cubicBezTo>
                  <a:cubicBezTo>
                    <a:pt x="204" y="6979"/>
                    <a:pt x="85" y="7045"/>
                    <a:pt x="32" y="7177"/>
                  </a:cubicBezTo>
                  <a:cubicBezTo>
                    <a:pt x="1" y="7304"/>
                    <a:pt x="96" y="7462"/>
                    <a:pt x="222" y="7526"/>
                  </a:cubicBezTo>
                  <a:lnTo>
                    <a:pt x="4814" y="8919"/>
                  </a:lnTo>
                  <a:cubicBezTo>
                    <a:pt x="4909" y="8951"/>
                    <a:pt x="5004" y="8982"/>
                    <a:pt x="5099" y="8982"/>
                  </a:cubicBezTo>
                  <a:cubicBezTo>
                    <a:pt x="5289" y="8982"/>
                    <a:pt x="5479" y="8919"/>
                    <a:pt x="5606" y="8792"/>
                  </a:cubicBezTo>
                  <a:cubicBezTo>
                    <a:pt x="5828" y="8634"/>
                    <a:pt x="5954" y="8381"/>
                    <a:pt x="5954" y="8064"/>
                  </a:cubicBezTo>
                  <a:lnTo>
                    <a:pt x="5954" y="2775"/>
                  </a:lnTo>
                  <a:cubicBezTo>
                    <a:pt x="5954" y="2205"/>
                    <a:pt x="5511" y="1603"/>
                    <a:pt x="4973" y="1413"/>
                  </a:cubicBezTo>
                  <a:lnTo>
                    <a:pt x="381" y="20"/>
                  </a:lnTo>
                  <a:cubicBezTo>
                    <a:pt x="354" y="7"/>
                    <a:pt x="325" y="0"/>
                    <a:pt x="296" y="0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326;p15"/>
            <p:cNvSpPr/>
            <p:nvPr/>
          </p:nvSpPr>
          <p:spPr>
            <a:xfrm>
              <a:off x="3827251" y="4354721"/>
              <a:ext cx="186583" cy="281125"/>
            </a:xfrm>
            <a:custGeom>
              <a:avLst/>
              <a:gdLst/>
              <a:ahLst/>
              <a:cxnLst/>
              <a:rect l="l" t="t" r="r" b="b"/>
              <a:pathLst>
                <a:path w="5891" h="8876" extrusionOk="0">
                  <a:moveTo>
                    <a:pt x="284" y="1"/>
                  </a:moveTo>
                  <a:cubicBezTo>
                    <a:pt x="181" y="1"/>
                    <a:pt x="90" y="62"/>
                    <a:pt x="64" y="167"/>
                  </a:cubicBezTo>
                  <a:cubicBezTo>
                    <a:pt x="0" y="294"/>
                    <a:pt x="64" y="420"/>
                    <a:pt x="190" y="452"/>
                  </a:cubicBezTo>
                  <a:lnTo>
                    <a:pt x="4782" y="1877"/>
                  </a:lnTo>
                  <a:cubicBezTo>
                    <a:pt x="5131" y="1972"/>
                    <a:pt x="5416" y="2352"/>
                    <a:pt x="5416" y="2732"/>
                  </a:cubicBezTo>
                  <a:lnTo>
                    <a:pt x="5416" y="8021"/>
                  </a:lnTo>
                  <a:cubicBezTo>
                    <a:pt x="5416" y="8179"/>
                    <a:pt x="5384" y="8274"/>
                    <a:pt x="5289" y="8338"/>
                  </a:cubicBezTo>
                  <a:cubicBezTo>
                    <a:pt x="5230" y="8377"/>
                    <a:pt x="5160" y="8404"/>
                    <a:pt x="5077" y="8404"/>
                  </a:cubicBezTo>
                  <a:cubicBezTo>
                    <a:pt x="5025" y="8404"/>
                    <a:pt x="4970" y="8393"/>
                    <a:pt x="4909" y="8369"/>
                  </a:cubicBezTo>
                  <a:lnTo>
                    <a:pt x="349" y="6976"/>
                  </a:lnTo>
                  <a:cubicBezTo>
                    <a:pt x="327" y="6970"/>
                    <a:pt x="305" y="6968"/>
                    <a:pt x="284" y="6968"/>
                  </a:cubicBezTo>
                  <a:cubicBezTo>
                    <a:pt x="181" y="6968"/>
                    <a:pt x="90" y="7029"/>
                    <a:pt x="64" y="7134"/>
                  </a:cubicBezTo>
                  <a:cubicBezTo>
                    <a:pt x="0" y="7261"/>
                    <a:pt x="64" y="7388"/>
                    <a:pt x="190" y="7419"/>
                  </a:cubicBezTo>
                  <a:lnTo>
                    <a:pt x="4782" y="8844"/>
                  </a:lnTo>
                  <a:cubicBezTo>
                    <a:pt x="4877" y="8876"/>
                    <a:pt x="4972" y="8876"/>
                    <a:pt x="5067" y="8876"/>
                  </a:cubicBezTo>
                  <a:cubicBezTo>
                    <a:pt x="5257" y="8876"/>
                    <a:pt x="5416" y="8844"/>
                    <a:pt x="5542" y="8718"/>
                  </a:cubicBezTo>
                  <a:cubicBezTo>
                    <a:pt x="5764" y="8559"/>
                    <a:pt x="5891" y="8306"/>
                    <a:pt x="5891" y="8021"/>
                  </a:cubicBezTo>
                  <a:lnTo>
                    <a:pt x="5891" y="2732"/>
                  </a:lnTo>
                  <a:cubicBezTo>
                    <a:pt x="5891" y="2162"/>
                    <a:pt x="5447" y="1560"/>
                    <a:pt x="4909" y="1402"/>
                  </a:cubicBezTo>
                  <a:lnTo>
                    <a:pt x="349" y="9"/>
                  </a:lnTo>
                  <a:cubicBezTo>
                    <a:pt x="327" y="3"/>
                    <a:pt x="305" y="1"/>
                    <a:pt x="284" y="1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327;p15"/>
            <p:cNvSpPr/>
            <p:nvPr/>
          </p:nvSpPr>
          <p:spPr>
            <a:xfrm>
              <a:off x="3829247" y="4355734"/>
              <a:ext cx="183605" cy="279130"/>
            </a:xfrm>
            <a:custGeom>
              <a:avLst/>
              <a:gdLst/>
              <a:ahLst/>
              <a:cxnLst/>
              <a:rect l="l" t="t" r="r" b="b"/>
              <a:pathLst>
                <a:path w="5797" h="8813" extrusionOk="0">
                  <a:moveTo>
                    <a:pt x="222" y="0"/>
                  </a:moveTo>
                  <a:cubicBezTo>
                    <a:pt x="127" y="0"/>
                    <a:pt x="58" y="57"/>
                    <a:pt x="32" y="135"/>
                  </a:cubicBezTo>
                  <a:cubicBezTo>
                    <a:pt x="1" y="230"/>
                    <a:pt x="64" y="357"/>
                    <a:pt x="159" y="388"/>
                  </a:cubicBezTo>
                  <a:lnTo>
                    <a:pt x="4719" y="1814"/>
                  </a:lnTo>
                  <a:cubicBezTo>
                    <a:pt x="5099" y="1909"/>
                    <a:pt x="5384" y="2320"/>
                    <a:pt x="5384" y="2700"/>
                  </a:cubicBezTo>
                  <a:lnTo>
                    <a:pt x="5384" y="7989"/>
                  </a:lnTo>
                  <a:cubicBezTo>
                    <a:pt x="5384" y="8147"/>
                    <a:pt x="5353" y="8274"/>
                    <a:pt x="5226" y="8337"/>
                  </a:cubicBezTo>
                  <a:cubicBezTo>
                    <a:pt x="5166" y="8398"/>
                    <a:pt x="5093" y="8420"/>
                    <a:pt x="5007" y="8420"/>
                  </a:cubicBezTo>
                  <a:cubicBezTo>
                    <a:pt x="4958" y="8420"/>
                    <a:pt x="4904" y="8412"/>
                    <a:pt x="4846" y="8401"/>
                  </a:cubicBezTo>
                  <a:lnTo>
                    <a:pt x="286" y="6976"/>
                  </a:lnTo>
                  <a:cubicBezTo>
                    <a:pt x="263" y="6970"/>
                    <a:pt x="242" y="6967"/>
                    <a:pt x="222" y="6967"/>
                  </a:cubicBezTo>
                  <a:cubicBezTo>
                    <a:pt x="127" y="6967"/>
                    <a:pt x="58" y="7024"/>
                    <a:pt x="32" y="7102"/>
                  </a:cubicBezTo>
                  <a:cubicBezTo>
                    <a:pt x="1" y="7229"/>
                    <a:pt x="64" y="7324"/>
                    <a:pt x="159" y="7356"/>
                  </a:cubicBezTo>
                  <a:lnTo>
                    <a:pt x="4719" y="8781"/>
                  </a:lnTo>
                  <a:cubicBezTo>
                    <a:pt x="4814" y="8812"/>
                    <a:pt x="4909" y="8812"/>
                    <a:pt x="5004" y="8812"/>
                  </a:cubicBezTo>
                  <a:cubicBezTo>
                    <a:pt x="5194" y="8812"/>
                    <a:pt x="5353" y="8781"/>
                    <a:pt x="5479" y="8654"/>
                  </a:cubicBezTo>
                  <a:cubicBezTo>
                    <a:pt x="5669" y="8527"/>
                    <a:pt x="5796" y="8274"/>
                    <a:pt x="5796" y="7989"/>
                  </a:cubicBezTo>
                  <a:lnTo>
                    <a:pt x="5796" y="2700"/>
                  </a:lnTo>
                  <a:cubicBezTo>
                    <a:pt x="5796" y="2162"/>
                    <a:pt x="5384" y="1592"/>
                    <a:pt x="4846" y="1433"/>
                  </a:cubicBezTo>
                  <a:lnTo>
                    <a:pt x="286" y="8"/>
                  </a:lnTo>
                  <a:cubicBezTo>
                    <a:pt x="263" y="3"/>
                    <a:pt x="242" y="0"/>
                    <a:pt x="222" y="0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328;p15"/>
            <p:cNvSpPr/>
            <p:nvPr/>
          </p:nvSpPr>
          <p:spPr>
            <a:xfrm>
              <a:off x="3830260" y="4356716"/>
              <a:ext cx="181578" cy="277134"/>
            </a:xfrm>
            <a:custGeom>
              <a:avLst/>
              <a:gdLst/>
              <a:ahLst/>
              <a:cxnLst/>
              <a:rect l="l" t="t" r="r" b="b"/>
              <a:pathLst>
                <a:path w="5733" h="8750" extrusionOk="0">
                  <a:moveTo>
                    <a:pt x="185" y="1"/>
                  </a:moveTo>
                  <a:cubicBezTo>
                    <a:pt x="126" y="1"/>
                    <a:pt x="58" y="52"/>
                    <a:pt x="32" y="104"/>
                  </a:cubicBezTo>
                  <a:cubicBezTo>
                    <a:pt x="0" y="199"/>
                    <a:pt x="64" y="294"/>
                    <a:pt x="127" y="326"/>
                  </a:cubicBezTo>
                  <a:lnTo>
                    <a:pt x="4719" y="1719"/>
                  </a:lnTo>
                  <a:cubicBezTo>
                    <a:pt x="5099" y="1846"/>
                    <a:pt x="5416" y="2258"/>
                    <a:pt x="5416" y="2669"/>
                  </a:cubicBezTo>
                  <a:lnTo>
                    <a:pt x="5416" y="7958"/>
                  </a:lnTo>
                  <a:cubicBezTo>
                    <a:pt x="5416" y="8116"/>
                    <a:pt x="5352" y="8275"/>
                    <a:pt x="5226" y="8338"/>
                  </a:cubicBezTo>
                  <a:cubicBezTo>
                    <a:pt x="5164" y="8399"/>
                    <a:pt x="5077" y="8434"/>
                    <a:pt x="4979" y="8434"/>
                  </a:cubicBezTo>
                  <a:cubicBezTo>
                    <a:pt x="4926" y="8434"/>
                    <a:pt x="4870" y="8424"/>
                    <a:pt x="4814" y="8401"/>
                  </a:cubicBezTo>
                  <a:lnTo>
                    <a:pt x="222" y="6976"/>
                  </a:lnTo>
                  <a:cubicBezTo>
                    <a:pt x="159" y="6976"/>
                    <a:pt x="64" y="7008"/>
                    <a:pt x="32" y="7103"/>
                  </a:cubicBezTo>
                  <a:cubicBezTo>
                    <a:pt x="0" y="7166"/>
                    <a:pt x="64" y="7261"/>
                    <a:pt x="127" y="7293"/>
                  </a:cubicBezTo>
                  <a:lnTo>
                    <a:pt x="4719" y="8686"/>
                  </a:lnTo>
                  <a:cubicBezTo>
                    <a:pt x="4814" y="8718"/>
                    <a:pt x="4909" y="8750"/>
                    <a:pt x="4972" y="8750"/>
                  </a:cubicBezTo>
                  <a:cubicBezTo>
                    <a:pt x="5131" y="8750"/>
                    <a:pt x="5289" y="8686"/>
                    <a:pt x="5416" y="8591"/>
                  </a:cubicBezTo>
                  <a:cubicBezTo>
                    <a:pt x="5606" y="8465"/>
                    <a:pt x="5732" y="8243"/>
                    <a:pt x="5732" y="7958"/>
                  </a:cubicBezTo>
                  <a:lnTo>
                    <a:pt x="5732" y="2669"/>
                  </a:lnTo>
                  <a:cubicBezTo>
                    <a:pt x="5732" y="2131"/>
                    <a:pt x="5321" y="1593"/>
                    <a:pt x="4814" y="1434"/>
                  </a:cubicBezTo>
                  <a:lnTo>
                    <a:pt x="222" y="9"/>
                  </a:lnTo>
                  <a:cubicBezTo>
                    <a:pt x="210" y="3"/>
                    <a:pt x="198" y="1"/>
                    <a:pt x="185" y="1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29;p15"/>
            <p:cNvSpPr/>
            <p:nvPr/>
          </p:nvSpPr>
          <p:spPr>
            <a:xfrm>
              <a:off x="3831242" y="4358585"/>
              <a:ext cx="178601" cy="274252"/>
            </a:xfrm>
            <a:custGeom>
              <a:avLst/>
              <a:gdLst/>
              <a:ahLst/>
              <a:cxnLst/>
              <a:rect l="l" t="t" r="r" b="b"/>
              <a:pathLst>
                <a:path w="5639" h="8659" extrusionOk="0">
                  <a:moveTo>
                    <a:pt x="141" y="1"/>
                  </a:moveTo>
                  <a:cubicBezTo>
                    <a:pt x="96" y="1"/>
                    <a:pt x="56" y="30"/>
                    <a:pt x="33" y="77"/>
                  </a:cubicBezTo>
                  <a:cubicBezTo>
                    <a:pt x="1" y="140"/>
                    <a:pt x="64" y="203"/>
                    <a:pt x="128" y="235"/>
                  </a:cubicBezTo>
                  <a:lnTo>
                    <a:pt x="4688" y="1629"/>
                  </a:lnTo>
                  <a:cubicBezTo>
                    <a:pt x="5068" y="1755"/>
                    <a:pt x="5416" y="2199"/>
                    <a:pt x="5416" y="2610"/>
                  </a:cubicBezTo>
                  <a:lnTo>
                    <a:pt x="5416" y="7899"/>
                  </a:lnTo>
                  <a:cubicBezTo>
                    <a:pt x="5416" y="8089"/>
                    <a:pt x="5353" y="8247"/>
                    <a:pt x="5226" y="8311"/>
                  </a:cubicBezTo>
                  <a:cubicBezTo>
                    <a:pt x="5145" y="8372"/>
                    <a:pt x="5050" y="8407"/>
                    <a:pt x="4941" y="8407"/>
                  </a:cubicBezTo>
                  <a:cubicBezTo>
                    <a:pt x="4882" y="8407"/>
                    <a:pt x="4819" y="8396"/>
                    <a:pt x="4751" y="8374"/>
                  </a:cubicBezTo>
                  <a:lnTo>
                    <a:pt x="191" y="6981"/>
                  </a:lnTo>
                  <a:cubicBezTo>
                    <a:pt x="174" y="6972"/>
                    <a:pt x="157" y="6968"/>
                    <a:pt x="141" y="6968"/>
                  </a:cubicBezTo>
                  <a:cubicBezTo>
                    <a:pt x="96" y="6968"/>
                    <a:pt x="56" y="6998"/>
                    <a:pt x="33" y="7044"/>
                  </a:cubicBezTo>
                  <a:cubicBezTo>
                    <a:pt x="33" y="7107"/>
                    <a:pt x="64" y="7171"/>
                    <a:pt x="128" y="7202"/>
                  </a:cubicBezTo>
                  <a:lnTo>
                    <a:pt x="4688" y="8596"/>
                  </a:lnTo>
                  <a:cubicBezTo>
                    <a:pt x="4783" y="8627"/>
                    <a:pt x="4878" y="8659"/>
                    <a:pt x="4941" y="8659"/>
                  </a:cubicBezTo>
                  <a:cubicBezTo>
                    <a:pt x="5100" y="8659"/>
                    <a:pt x="5258" y="8596"/>
                    <a:pt x="5353" y="8501"/>
                  </a:cubicBezTo>
                  <a:cubicBezTo>
                    <a:pt x="5543" y="8374"/>
                    <a:pt x="5638" y="8152"/>
                    <a:pt x="5638" y="7899"/>
                  </a:cubicBezTo>
                  <a:lnTo>
                    <a:pt x="5638" y="2610"/>
                  </a:lnTo>
                  <a:cubicBezTo>
                    <a:pt x="5638" y="2104"/>
                    <a:pt x="5258" y="1565"/>
                    <a:pt x="4751" y="1407"/>
                  </a:cubicBezTo>
                  <a:lnTo>
                    <a:pt x="191" y="13"/>
                  </a:lnTo>
                  <a:cubicBezTo>
                    <a:pt x="174" y="5"/>
                    <a:pt x="157" y="1"/>
                    <a:pt x="141" y="1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30;p15"/>
            <p:cNvSpPr/>
            <p:nvPr/>
          </p:nvSpPr>
          <p:spPr>
            <a:xfrm>
              <a:off x="3836278" y="4322889"/>
              <a:ext cx="226712" cy="59196"/>
            </a:xfrm>
            <a:custGeom>
              <a:avLst/>
              <a:gdLst/>
              <a:ahLst/>
              <a:cxnLst/>
              <a:rect l="l" t="t" r="r" b="b"/>
              <a:pathLst>
                <a:path w="7158" h="1869" extrusionOk="0">
                  <a:moveTo>
                    <a:pt x="7158" y="0"/>
                  </a:moveTo>
                  <a:lnTo>
                    <a:pt x="0" y="32"/>
                  </a:lnTo>
                  <a:lnTo>
                    <a:pt x="4054" y="1489"/>
                  </a:lnTo>
                  <a:lnTo>
                    <a:pt x="7094" y="1869"/>
                  </a:lnTo>
                  <a:lnTo>
                    <a:pt x="7158" y="0"/>
                  </a:lnTo>
                  <a:close/>
                </a:path>
              </a:pathLst>
            </a:custGeom>
            <a:solidFill>
              <a:srgbClr val="ACE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31;p15"/>
            <p:cNvSpPr/>
            <p:nvPr/>
          </p:nvSpPr>
          <p:spPr>
            <a:xfrm>
              <a:off x="3870390" y="4103204"/>
              <a:ext cx="194596" cy="258828"/>
            </a:xfrm>
            <a:custGeom>
              <a:avLst/>
              <a:gdLst/>
              <a:ahLst/>
              <a:cxnLst/>
              <a:rect l="l" t="t" r="r" b="b"/>
              <a:pathLst>
                <a:path w="6144" h="8172" extrusionOk="0">
                  <a:moveTo>
                    <a:pt x="0" y="1"/>
                  </a:moveTo>
                  <a:cubicBezTo>
                    <a:pt x="0" y="1"/>
                    <a:pt x="1108" y="3801"/>
                    <a:pt x="0" y="6968"/>
                  </a:cubicBezTo>
                  <a:lnTo>
                    <a:pt x="4212" y="8171"/>
                  </a:lnTo>
                  <a:lnTo>
                    <a:pt x="6144" y="8171"/>
                  </a:lnTo>
                  <a:lnTo>
                    <a:pt x="6144" y="60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F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332;p15"/>
            <p:cNvSpPr/>
            <p:nvPr/>
          </p:nvSpPr>
          <p:spPr>
            <a:xfrm>
              <a:off x="3837292" y="4103204"/>
              <a:ext cx="1522624" cy="288917"/>
            </a:xfrm>
            <a:custGeom>
              <a:avLst/>
              <a:gdLst/>
              <a:ahLst/>
              <a:cxnLst/>
              <a:rect l="l" t="t" r="r" b="b"/>
              <a:pathLst>
                <a:path w="48074" h="9122" extrusionOk="0">
                  <a:moveTo>
                    <a:pt x="0" y="1"/>
                  </a:moveTo>
                  <a:lnTo>
                    <a:pt x="4592" y="1426"/>
                  </a:lnTo>
                  <a:cubicBezTo>
                    <a:pt x="5162" y="1584"/>
                    <a:pt x="5637" y="2218"/>
                    <a:pt x="5637" y="2819"/>
                  </a:cubicBezTo>
                  <a:lnTo>
                    <a:pt x="5637" y="8140"/>
                  </a:lnTo>
                  <a:cubicBezTo>
                    <a:pt x="5637" y="8456"/>
                    <a:pt x="5510" y="8741"/>
                    <a:pt x="5257" y="8931"/>
                  </a:cubicBezTo>
                  <a:cubicBezTo>
                    <a:pt x="5130" y="9026"/>
                    <a:pt x="4972" y="9090"/>
                    <a:pt x="4782" y="9121"/>
                  </a:cubicBezTo>
                  <a:lnTo>
                    <a:pt x="47187" y="9121"/>
                  </a:lnTo>
                  <a:cubicBezTo>
                    <a:pt x="47377" y="9121"/>
                    <a:pt x="47567" y="9058"/>
                    <a:pt x="47694" y="8931"/>
                  </a:cubicBezTo>
                  <a:cubicBezTo>
                    <a:pt x="47947" y="8773"/>
                    <a:pt x="48074" y="8456"/>
                    <a:pt x="48074" y="8140"/>
                  </a:cubicBezTo>
                  <a:lnTo>
                    <a:pt x="48074" y="2851"/>
                  </a:lnTo>
                  <a:cubicBezTo>
                    <a:pt x="48074" y="2218"/>
                    <a:pt x="47630" y="1584"/>
                    <a:pt x="47029" y="1426"/>
                  </a:cubicBezTo>
                  <a:lnTo>
                    <a:pt x="42468" y="1"/>
                  </a:lnTo>
                  <a:close/>
                </a:path>
              </a:pathLst>
            </a:custGeom>
            <a:solidFill>
              <a:srgbClr val="ACE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33;p15"/>
            <p:cNvSpPr/>
            <p:nvPr/>
          </p:nvSpPr>
          <p:spPr>
            <a:xfrm>
              <a:off x="4127165" y="4103204"/>
              <a:ext cx="855633" cy="288917"/>
            </a:xfrm>
            <a:custGeom>
              <a:avLst/>
              <a:gdLst/>
              <a:ahLst/>
              <a:cxnLst/>
              <a:rect l="l" t="t" r="r" b="b"/>
              <a:pathLst>
                <a:path w="27015" h="9122" extrusionOk="0">
                  <a:moveTo>
                    <a:pt x="0" y="1"/>
                  </a:moveTo>
                  <a:lnTo>
                    <a:pt x="4561" y="1426"/>
                  </a:lnTo>
                  <a:cubicBezTo>
                    <a:pt x="5162" y="1584"/>
                    <a:pt x="5637" y="2218"/>
                    <a:pt x="5637" y="2819"/>
                  </a:cubicBezTo>
                  <a:lnTo>
                    <a:pt x="5637" y="8140"/>
                  </a:lnTo>
                  <a:cubicBezTo>
                    <a:pt x="5637" y="8456"/>
                    <a:pt x="5479" y="8741"/>
                    <a:pt x="5257" y="8931"/>
                  </a:cubicBezTo>
                  <a:cubicBezTo>
                    <a:pt x="5099" y="9026"/>
                    <a:pt x="4941" y="9090"/>
                    <a:pt x="4782" y="9121"/>
                  </a:cubicBezTo>
                  <a:lnTo>
                    <a:pt x="26159" y="9121"/>
                  </a:lnTo>
                  <a:cubicBezTo>
                    <a:pt x="26349" y="9090"/>
                    <a:pt x="26507" y="9026"/>
                    <a:pt x="26634" y="8931"/>
                  </a:cubicBezTo>
                  <a:cubicBezTo>
                    <a:pt x="26887" y="8741"/>
                    <a:pt x="27014" y="8456"/>
                    <a:pt x="27014" y="8140"/>
                  </a:cubicBezTo>
                  <a:lnTo>
                    <a:pt x="27014" y="2819"/>
                  </a:lnTo>
                  <a:cubicBezTo>
                    <a:pt x="27014" y="2218"/>
                    <a:pt x="26539" y="1584"/>
                    <a:pt x="25969" y="1426"/>
                  </a:cubicBezTo>
                  <a:lnTo>
                    <a:pt x="21377" y="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34;p15"/>
            <p:cNvSpPr/>
            <p:nvPr/>
          </p:nvSpPr>
          <p:spPr>
            <a:xfrm>
              <a:off x="4941643" y="4103204"/>
              <a:ext cx="258828" cy="288917"/>
            </a:xfrm>
            <a:custGeom>
              <a:avLst/>
              <a:gdLst/>
              <a:ahLst/>
              <a:cxnLst/>
              <a:rect l="l" t="t" r="r" b="b"/>
              <a:pathLst>
                <a:path w="8172" h="9122" extrusionOk="0">
                  <a:moveTo>
                    <a:pt x="1" y="1"/>
                  </a:moveTo>
                  <a:lnTo>
                    <a:pt x="4561" y="1426"/>
                  </a:lnTo>
                  <a:cubicBezTo>
                    <a:pt x="5163" y="1584"/>
                    <a:pt x="5606" y="2218"/>
                    <a:pt x="5606" y="2851"/>
                  </a:cubicBezTo>
                  <a:lnTo>
                    <a:pt x="5606" y="8140"/>
                  </a:lnTo>
                  <a:cubicBezTo>
                    <a:pt x="5606" y="8456"/>
                    <a:pt x="5479" y="8773"/>
                    <a:pt x="5226" y="8931"/>
                  </a:cubicBezTo>
                  <a:cubicBezTo>
                    <a:pt x="5099" y="9026"/>
                    <a:pt x="4941" y="9090"/>
                    <a:pt x="4751" y="9121"/>
                  </a:cubicBezTo>
                  <a:lnTo>
                    <a:pt x="7316" y="9121"/>
                  </a:lnTo>
                  <a:cubicBezTo>
                    <a:pt x="7506" y="9090"/>
                    <a:pt x="7665" y="9026"/>
                    <a:pt x="7791" y="8931"/>
                  </a:cubicBezTo>
                  <a:cubicBezTo>
                    <a:pt x="8045" y="8773"/>
                    <a:pt x="8171" y="8456"/>
                    <a:pt x="8171" y="8140"/>
                  </a:cubicBezTo>
                  <a:lnTo>
                    <a:pt x="8171" y="2851"/>
                  </a:lnTo>
                  <a:cubicBezTo>
                    <a:pt x="8171" y="2218"/>
                    <a:pt x="7728" y="1584"/>
                    <a:pt x="7126" y="1426"/>
                  </a:cubicBezTo>
                  <a:lnTo>
                    <a:pt x="2566" y="1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35;p15"/>
            <p:cNvSpPr/>
            <p:nvPr/>
          </p:nvSpPr>
          <p:spPr>
            <a:xfrm>
              <a:off x="3823229" y="4102697"/>
              <a:ext cx="194628" cy="289423"/>
            </a:xfrm>
            <a:custGeom>
              <a:avLst/>
              <a:gdLst/>
              <a:ahLst/>
              <a:cxnLst/>
              <a:rect l="l" t="t" r="r" b="b"/>
              <a:pathLst>
                <a:path w="6145" h="9138" extrusionOk="0">
                  <a:moveTo>
                    <a:pt x="407" y="0"/>
                  </a:moveTo>
                  <a:cubicBezTo>
                    <a:pt x="254" y="0"/>
                    <a:pt x="116" y="114"/>
                    <a:pt x="64" y="270"/>
                  </a:cubicBezTo>
                  <a:cubicBezTo>
                    <a:pt x="1" y="429"/>
                    <a:pt x="127" y="650"/>
                    <a:pt x="286" y="714"/>
                  </a:cubicBezTo>
                  <a:lnTo>
                    <a:pt x="4878" y="2107"/>
                  </a:lnTo>
                  <a:cubicBezTo>
                    <a:pt x="5163" y="2202"/>
                    <a:pt x="5416" y="2550"/>
                    <a:pt x="5416" y="2867"/>
                  </a:cubicBezTo>
                  <a:lnTo>
                    <a:pt x="5416" y="8156"/>
                  </a:lnTo>
                  <a:cubicBezTo>
                    <a:pt x="5416" y="8251"/>
                    <a:pt x="5384" y="8346"/>
                    <a:pt x="5321" y="8377"/>
                  </a:cubicBezTo>
                  <a:cubicBezTo>
                    <a:pt x="5302" y="8415"/>
                    <a:pt x="5262" y="8430"/>
                    <a:pt x="5213" y="8430"/>
                  </a:cubicBezTo>
                  <a:cubicBezTo>
                    <a:pt x="5178" y="8430"/>
                    <a:pt x="5139" y="8422"/>
                    <a:pt x="5099" y="8409"/>
                  </a:cubicBezTo>
                  <a:lnTo>
                    <a:pt x="507" y="6984"/>
                  </a:lnTo>
                  <a:cubicBezTo>
                    <a:pt x="474" y="6973"/>
                    <a:pt x="440" y="6968"/>
                    <a:pt x="407" y="6968"/>
                  </a:cubicBezTo>
                  <a:cubicBezTo>
                    <a:pt x="254" y="6968"/>
                    <a:pt x="116" y="7081"/>
                    <a:pt x="64" y="7237"/>
                  </a:cubicBezTo>
                  <a:cubicBezTo>
                    <a:pt x="1" y="7427"/>
                    <a:pt x="96" y="7617"/>
                    <a:pt x="286" y="7681"/>
                  </a:cubicBezTo>
                  <a:lnTo>
                    <a:pt x="4878" y="9074"/>
                  </a:lnTo>
                  <a:cubicBezTo>
                    <a:pt x="4973" y="9106"/>
                    <a:pt x="5099" y="9137"/>
                    <a:pt x="5194" y="9137"/>
                  </a:cubicBezTo>
                  <a:cubicBezTo>
                    <a:pt x="5416" y="9137"/>
                    <a:pt x="5606" y="9074"/>
                    <a:pt x="5764" y="8947"/>
                  </a:cubicBezTo>
                  <a:cubicBezTo>
                    <a:pt x="5986" y="8789"/>
                    <a:pt x="6144" y="8472"/>
                    <a:pt x="6144" y="8156"/>
                  </a:cubicBezTo>
                  <a:lnTo>
                    <a:pt x="6144" y="2867"/>
                  </a:lnTo>
                  <a:cubicBezTo>
                    <a:pt x="6144" y="2234"/>
                    <a:pt x="5669" y="1600"/>
                    <a:pt x="5099" y="1442"/>
                  </a:cubicBezTo>
                  <a:lnTo>
                    <a:pt x="507" y="17"/>
                  </a:lnTo>
                  <a:cubicBezTo>
                    <a:pt x="474" y="6"/>
                    <a:pt x="440" y="0"/>
                    <a:pt x="407" y="0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36;p15"/>
            <p:cNvSpPr/>
            <p:nvPr/>
          </p:nvSpPr>
          <p:spPr>
            <a:xfrm>
              <a:off x="3824242" y="4103584"/>
              <a:ext cx="191619" cy="287523"/>
            </a:xfrm>
            <a:custGeom>
              <a:avLst/>
              <a:gdLst/>
              <a:ahLst/>
              <a:cxnLst/>
              <a:rect l="l" t="t" r="r" b="b"/>
              <a:pathLst>
                <a:path w="6050" h="9078" extrusionOk="0">
                  <a:moveTo>
                    <a:pt x="361" y="1"/>
                  </a:moveTo>
                  <a:cubicBezTo>
                    <a:pt x="223" y="1"/>
                    <a:pt x="114" y="92"/>
                    <a:pt x="64" y="242"/>
                  </a:cubicBezTo>
                  <a:cubicBezTo>
                    <a:pt x="32" y="401"/>
                    <a:pt x="127" y="591"/>
                    <a:pt x="285" y="622"/>
                  </a:cubicBezTo>
                  <a:lnTo>
                    <a:pt x="4846" y="2047"/>
                  </a:lnTo>
                  <a:cubicBezTo>
                    <a:pt x="5162" y="2142"/>
                    <a:pt x="5447" y="2491"/>
                    <a:pt x="5447" y="2839"/>
                  </a:cubicBezTo>
                  <a:lnTo>
                    <a:pt x="5447" y="8128"/>
                  </a:lnTo>
                  <a:cubicBezTo>
                    <a:pt x="5447" y="8254"/>
                    <a:pt x="5384" y="8349"/>
                    <a:pt x="5321" y="8381"/>
                  </a:cubicBezTo>
                  <a:cubicBezTo>
                    <a:pt x="5284" y="8418"/>
                    <a:pt x="5236" y="8434"/>
                    <a:pt x="5177" y="8434"/>
                  </a:cubicBezTo>
                  <a:cubicBezTo>
                    <a:pt x="5135" y="8434"/>
                    <a:pt x="5088" y="8426"/>
                    <a:pt x="5036" y="8413"/>
                  </a:cubicBezTo>
                  <a:lnTo>
                    <a:pt x="475" y="6988"/>
                  </a:lnTo>
                  <a:cubicBezTo>
                    <a:pt x="451" y="6984"/>
                    <a:pt x="427" y="6982"/>
                    <a:pt x="403" y="6982"/>
                  </a:cubicBezTo>
                  <a:cubicBezTo>
                    <a:pt x="246" y="6982"/>
                    <a:pt x="119" y="7071"/>
                    <a:pt x="64" y="7209"/>
                  </a:cubicBezTo>
                  <a:cubicBezTo>
                    <a:pt x="0" y="7368"/>
                    <a:pt x="95" y="7558"/>
                    <a:pt x="285" y="7621"/>
                  </a:cubicBezTo>
                  <a:lnTo>
                    <a:pt x="4846" y="9014"/>
                  </a:lnTo>
                  <a:cubicBezTo>
                    <a:pt x="4972" y="9046"/>
                    <a:pt x="5067" y="9078"/>
                    <a:pt x="5162" y="9078"/>
                  </a:cubicBezTo>
                  <a:cubicBezTo>
                    <a:pt x="5352" y="9078"/>
                    <a:pt x="5542" y="9014"/>
                    <a:pt x="5701" y="8888"/>
                  </a:cubicBezTo>
                  <a:cubicBezTo>
                    <a:pt x="5922" y="8729"/>
                    <a:pt x="6049" y="8444"/>
                    <a:pt x="6049" y="8128"/>
                  </a:cubicBezTo>
                  <a:lnTo>
                    <a:pt x="6049" y="2807"/>
                  </a:lnTo>
                  <a:cubicBezTo>
                    <a:pt x="6049" y="2237"/>
                    <a:pt x="5606" y="1604"/>
                    <a:pt x="5036" y="1446"/>
                  </a:cubicBezTo>
                  <a:lnTo>
                    <a:pt x="475" y="20"/>
                  </a:lnTo>
                  <a:cubicBezTo>
                    <a:pt x="436" y="7"/>
                    <a:pt x="397" y="1"/>
                    <a:pt x="361" y="1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37;p15"/>
            <p:cNvSpPr/>
            <p:nvPr/>
          </p:nvSpPr>
          <p:spPr>
            <a:xfrm>
              <a:off x="3826238" y="4105579"/>
              <a:ext cx="188610" cy="283532"/>
            </a:xfrm>
            <a:custGeom>
              <a:avLst/>
              <a:gdLst/>
              <a:ahLst/>
              <a:cxnLst/>
              <a:rect l="l" t="t" r="r" b="b"/>
              <a:pathLst>
                <a:path w="5955" h="8952" extrusionOk="0">
                  <a:moveTo>
                    <a:pt x="294" y="1"/>
                  </a:moveTo>
                  <a:cubicBezTo>
                    <a:pt x="189" y="1"/>
                    <a:pt x="82" y="80"/>
                    <a:pt x="32" y="179"/>
                  </a:cubicBezTo>
                  <a:cubicBezTo>
                    <a:pt x="1" y="338"/>
                    <a:pt x="96" y="496"/>
                    <a:pt x="222" y="528"/>
                  </a:cubicBezTo>
                  <a:lnTo>
                    <a:pt x="4814" y="1953"/>
                  </a:lnTo>
                  <a:cubicBezTo>
                    <a:pt x="5131" y="2048"/>
                    <a:pt x="5416" y="2428"/>
                    <a:pt x="5416" y="2776"/>
                  </a:cubicBezTo>
                  <a:lnTo>
                    <a:pt x="5416" y="8065"/>
                  </a:lnTo>
                  <a:cubicBezTo>
                    <a:pt x="5416" y="8191"/>
                    <a:pt x="5353" y="8286"/>
                    <a:pt x="5289" y="8350"/>
                  </a:cubicBezTo>
                  <a:cubicBezTo>
                    <a:pt x="5234" y="8387"/>
                    <a:pt x="5178" y="8402"/>
                    <a:pt x="5116" y="8402"/>
                  </a:cubicBezTo>
                  <a:cubicBezTo>
                    <a:pt x="5072" y="8402"/>
                    <a:pt x="5025" y="8395"/>
                    <a:pt x="4973" y="8381"/>
                  </a:cubicBezTo>
                  <a:lnTo>
                    <a:pt x="381" y="6988"/>
                  </a:lnTo>
                  <a:cubicBezTo>
                    <a:pt x="353" y="6974"/>
                    <a:pt x="324" y="6968"/>
                    <a:pt x="294" y="6968"/>
                  </a:cubicBezTo>
                  <a:cubicBezTo>
                    <a:pt x="189" y="6968"/>
                    <a:pt x="82" y="7047"/>
                    <a:pt x="32" y="7146"/>
                  </a:cubicBezTo>
                  <a:cubicBezTo>
                    <a:pt x="1" y="7305"/>
                    <a:pt x="96" y="7463"/>
                    <a:pt x="222" y="7495"/>
                  </a:cubicBezTo>
                  <a:lnTo>
                    <a:pt x="4814" y="8920"/>
                  </a:lnTo>
                  <a:cubicBezTo>
                    <a:pt x="4909" y="8951"/>
                    <a:pt x="5004" y="8951"/>
                    <a:pt x="5099" y="8951"/>
                  </a:cubicBezTo>
                  <a:cubicBezTo>
                    <a:pt x="5289" y="8951"/>
                    <a:pt x="5479" y="8920"/>
                    <a:pt x="5606" y="8793"/>
                  </a:cubicBezTo>
                  <a:cubicBezTo>
                    <a:pt x="5828" y="8635"/>
                    <a:pt x="5954" y="8381"/>
                    <a:pt x="5954" y="8065"/>
                  </a:cubicBezTo>
                  <a:lnTo>
                    <a:pt x="5954" y="2776"/>
                  </a:lnTo>
                  <a:cubicBezTo>
                    <a:pt x="5954" y="2174"/>
                    <a:pt x="5511" y="1573"/>
                    <a:pt x="4973" y="1414"/>
                  </a:cubicBezTo>
                  <a:lnTo>
                    <a:pt x="381" y="21"/>
                  </a:lnTo>
                  <a:cubicBezTo>
                    <a:pt x="353" y="7"/>
                    <a:pt x="324" y="1"/>
                    <a:pt x="294" y="1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38;p15"/>
            <p:cNvSpPr/>
            <p:nvPr/>
          </p:nvSpPr>
          <p:spPr>
            <a:xfrm>
              <a:off x="3827251" y="4105959"/>
              <a:ext cx="186583" cy="282139"/>
            </a:xfrm>
            <a:custGeom>
              <a:avLst/>
              <a:gdLst/>
              <a:ahLst/>
              <a:cxnLst/>
              <a:rect l="l" t="t" r="r" b="b"/>
              <a:pathLst>
                <a:path w="5891" h="8908" extrusionOk="0">
                  <a:moveTo>
                    <a:pt x="284" y="1"/>
                  </a:moveTo>
                  <a:cubicBezTo>
                    <a:pt x="181" y="1"/>
                    <a:pt x="90" y="62"/>
                    <a:pt x="64" y="167"/>
                  </a:cubicBezTo>
                  <a:cubicBezTo>
                    <a:pt x="0" y="294"/>
                    <a:pt x="64" y="452"/>
                    <a:pt x="190" y="484"/>
                  </a:cubicBezTo>
                  <a:lnTo>
                    <a:pt x="4782" y="1877"/>
                  </a:lnTo>
                  <a:cubicBezTo>
                    <a:pt x="5131" y="2004"/>
                    <a:pt x="5416" y="2384"/>
                    <a:pt x="5416" y="2732"/>
                  </a:cubicBezTo>
                  <a:lnTo>
                    <a:pt x="5416" y="8053"/>
                  </a:lnTo>
                  <a:cubicBezTo>
                    <a:pt x="5416" y="8179"/>
                    <a:pt x="5384" y="8306"/>
                    <a:pt x="5289" y="8369"/>
                  </a:cubicBezTo>
                  <a:cubicBezTo>
                    <a:pt x="5230" y="8409"/>
                    <a:pt x="5160" y="8436"/>
                    <a:pt x="5077" y="8436"/>
                  </a:cubicBezTo>
                  <a:cubicBezTo>
                    <a:pt x="5025" y="8436"/>
                    <a:pt x="4970" y="8425"/>
                    <a:pt x="4909" y="8401"/>
                  </a:cubicBezTo>
                  <a:lnTo>
                    <a:pt x="349" y="7008"/>
                  </a:lnTo>
                  <a:cubicBezTo>
                    <a:pt x="327" y="7002"/>
                    <a:pt x="305" y="7000"/>
                    <a:pt x="284" y="7000"/>
                  </a:cubicBezTo>
                  <a:cubicBezTo>
                    <a:pt x="181" y="7000"/>
                    <a:pt x="90" y="7061"/>
                    <a:pt x="64" y="7166"/>
                  </a:cubicBezTo>
                  <a:cubicBezTo>
                    <a:pt x="0" y="7293"/>
                    <a:pt x="64" y="7419"/>
                    <a:pt x="190" y="7451"/>
                  </a:cubicBezTo>
                  <a:lnTo>
                    <a:pt x="4782" y="8876"/>
                  </a:lnTo>
                  <a:cubicBezTo>
                    <a:pt x="4877" y="8908"/>
                    <a:pt x="4972" y="8908"/>
                    <a:pt x="5067" y="8908"/>
                  </a:cubicBezTo>
                  <a:cubicBezTo>
                    <a:pt x="5257" y="8908"/>
                    <a:pt x="5416" y="8844"/>
                    <a:pt x="5542" y="8749"/>
                  </a:cubicBezTo>
                  <a:cubicBezTo>
                    <a:pt x="5764" y="8591"/>
                    <a:pt x="5891" y="8338"/>
                    <a:pt x="5891" y="8053"/>
                  </a:cubicBezTo>
                  <a:lnTo>
                    <a:pt x="5891" y="2732"/>
                  </a:lnTo>
                  <a:cubicBezTo>
                    <a:pt x="5891" y="2194"/>
                    <a:pt x="5447" y="1592"/>
                    <a:pt x="4909" y="1434"/>
                  </a:cubicBezTo>
                  <a:lnTo>
                    <a:pt x="349" y="9"/>
                  </a:lnTo>
                  <a:cubicBezTo>
                    <a:pt x="327" y="3"/>
                    <a:pt x="305" y="1"/>
                    <a:pt x="284" y="1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339;p15"/>
            <p:cNvSpPr/>
            <p:nvPr/>
          </p:nvSpPr>
          <p:spPr>
            <a:xfrm>
              <a:off x="3829247" y="4107955"/>
              <a:ext cx="183605" cy="279161"/>
            </a:xfrm>
            <a:custGeom>
              <a:avLst/>
              <a:gdLst/>
              <a:ahLst/>
              <a:cxnLst/>
              <a:rect l="l" t="t" r="r" b="b"/>
              <a:pathLst>
                <a:path w="5797" h="8814" extrusionOk="0">
                  <a:moveTo>
                    <a:pt x="222" y="1"/>
                  </a:moveTo>
                  <a:cubicBezTo>
                    <a:pt x="127" y="1"/>
                    <a:pt x="58" y="58"/>
                    <a:pt x="32" y="136"/>
                  </a:cubicBezTo>
                  <a:cubicBezTo>
                    <a:pt x="1" y="231"/>
                    <a:pt x="64" y="358"/>
                    <a:pt x="159" y="389"/>
                  </a:cubicBezTo>
                  <a:lnTo>
                    <a:pt x="4719" y="1783"/>
                  </a:lnTo>
                  <a:cubicBezTo>
                    <a:pt x="5099" y="1909"/>
                    <a:pt x="5384" y="2321"/>
                    <a:pt x="5384" y="2701"/>
                  </a:cubicBezTo>
                  <a:lnTo>
                    <a:pt x="5384" y="7990"/>
                  </a:lnTo>
                  <a:cubicBezTo>
                    <a:pt x="5384" y="8148"/>
                    <a:pt x="5353" y="8275"/>
                    <a:pt x="5226" y="8338"/>
                  </a:cubicBezTo>
                  <a:cubicBezTo>
                    <a:pt x="5166" y="8398"/>
                    <a:pt x="5093" y="8420"/>
                    <a:pt x="5007" y="8420"/>
                  </a:cubicBezTo>
                  <a:cubicBezTo>
                    <a:pt x="4958" y="8420"/>
                    <a:pt x="4904" y="8413"/>
                    <a:pt x="4846" y="8401"/>
                  </a:cubicBezTo>
                  <a:lnTo>
                    <a:pt x="286" y="6976"/>
                  </a:lnTo>
                  <a:cubicBezTo>
                    <a:pt x="263" y="6971"/>
                    <a:pt x="242" y="6968"/>
                    <a:pt x="222" y="6968"/>
                  </a:cubicBezTo>
                  <a:cubicBezTo>
                    <a:pt x="127" y="6968"/>
                    <a:pt x="58" y="7025"/>
                    <a:pt x="32" y="7103"/>
                  </a:cubicBezTo>
                  <a:cubicBezTo>
                    <a:pt x="1" y="7198"/>
                    <a:pt x="64" y="7325"/>
                    <a:pt x="159" y="7356"/>
                  </a:cubicBezTo>
                  <a:lnTo>
                    <a:pt x="4719" y="8750"/>
                  </a:lnTo>
                  <a:cubicBezTo>
                    <a:pt x="4814" y="8781"/>
                    <a:pt x="4909" y="8813"/>
                    <a:pt x="5004" y="8813"/>
                  </a:cubicBezTo>
                  <a:cubicBezTo>
                    <a:pt x="5194" y="8813"/>
                    <a:pt x="5353" y="8750"/>
                    <a:pt x="5479" y="8655"/>
                  </a:cubicBezTo>
                  <a:cubicBezTo>
                    <a:pt x="5669" y="8496"/>
                    <a:pt x="5796" y="8275"/>
                    <a:pt x="5796" y="7990"/>
                  </a:cubicBezTo>
                  <a:lnTo>
                    <a:pt x="5796" y="2701"/>
                  </a:lnTo>
                  <a:cubicBezTo>
                    <a:pt x="5796" y="2131"/>
                    <a:pt x="5384" y="1561"/>
                    <a:pt x="4846" y="1403"/>
                  </a:cubicBezTo>
                  <a:lnTo>
                    <a:pt x="286" y="9"/>
                  </a:lnTo>
                  <a:cubicBezTo>
                    <a:pt x="263" y="4"/>
                    <a:pt x="242" y="1"/>
                    <a:pt x="222" y="1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40;p15"/>
            <p:cNvSpPr/>
            <p:nvPr/>
          </p:nvSpPr>
          <p:spPr>
            <a:xfrm>
              <a:off x="3830260" y="4108968"/>
              <a:ext cx="181578" cy="277134"/>
            </a:xfrm>
            <a:custGeom>
              <a:avLst/>
              <a:gdLst/>
              <a:ahLst/>
              <a:cxnLst/>
              <a:rect l="l" t="t" r="r" b="b"/>
              <a:pathLst>
                <a:path w="5733" h="8750" extrusionOk="0">
                  <a:moveTo>
                    <a:pt x="185" y="0"/>
                  </a:moveTo>
                  <a:cubicBezTo>
                    <a:pt x="126" y="0"/>
                    <a:pt x="58" y="52"/>
                    <a:pt x="32" y="104"/>
                  </a:cubicBezTo>
                  <a:cubicBezTo>
                    <a:pt x="0" y="199"/>
                    <a:pt x="64" y="294"/>
                    <a:pt x="127" y="326"/>
                  </a:cubicBezTo>
                  <a:lnTo>
                    <a:pt x="4719" y="1719"/>
                  </a:lnTo>
                  <a:cubicBezTo>
                    <a:pt x="5099" y="1846"/>
                    <a:pt x="5416" y="2257"/>
                    <a:pt x="5416" y="2669"/>
                  </a:cubicBezTo>
                  <a:lnTo>
                    <a:pt x="5416" y="7958"/>
                  </a:lnTo>
                  <a:cubicBezTo>
                    <a:pt x="5416" y="8116"/>
                    <a:pt x="5352" y="8274"/>
                    <a:pt x="5226" y="8338"/>
                  </a:cubicBezTo>
                  <a:cubicBezTo>
                    <a:pt x="5165" y="8398"/>
                    <a:pt x="5080" y="8420"/>
                    <a:pt x="4985" y="8420"/>
                  </a:cubicBezTo>
                  <a:cubicBezTo>
                    <a:pt x="4930" y="8420"/>
                    <a:pt x="4872" y="8413"/>
                    <a:pt x="4814" y="8401"/>
                  </a:cubicBezTo>
                  <a:lnTo>
                    <a:pt x="222" y="6976"/>
                  </a:lnTo>
                  <a:cubicBezTo>
                    <a:pt x="210" y="6970"/>
                    <a:pt x="198" y="6968"/>
                    <a:pt x="185" y="6968"/>
                  </a:cubicBezTo>
                  <a:cubicBezTo>
                    <a:pt x="126" y="6968"/>
                    <a:pt x="58" y="7019"/>
                    <a:pt x="32" y="7071"/>
                  </a:cubicBezTo>
                  <a:cubicBezTo>
                    <a:pt x="0" y="7166"/>
                    <a:pt x="64" y="7261"/>
                    <a:pt x="127" y="7293"/>
                  </a:cubicBezTo>
                  <a:lnTo>
                    <a:pt x="4719" y="8686"/>
                  </a:lnTo>
                  <a:cubicBezTo>
                    <a:pt x="4814" y="8718"/>
                    <a:pt x="4909" y="8749"/>
                    <a:pt x="4972" y="8749"/>
                  </a:cubicBezTo>
                  <a:cubicBezTo>
                    <a:pt x="5131" y="8749"/>
                    <a:pt x="5289" y="8686"/>
                    <a:pt x="5416" y="8591"/>
                  </a:cubicBezTo>
                  <a:cubicBezTo>
                    <a:pt x="5606" y="8464"/>
                    <a:pt x="5732" y="8211"/>
                    <a:pt x="5732" y="7958"/>
                  </a:cubicBezTo>
                  <a:lnTo>
                    <a:pt x="5732" y="2669"/>
                  </a:lnTo>
                  <a:cubicBezTo>
                    <a:pt x="5732" y="2131"/>
                    <a:pt x="5321" y="1561"/>
                    <a:pt x="4814" y="1434"/>
                  </a:cubicBezTo>
                  <a:lnTo>
                    <a:pt x="222" y="9"/>
                  </a:lnTo>
                  <a:cubicBezTo>
                    <a:pt x="210" y="3"/>
                    <a:pt x="198" y="0"/>
                    <a:pt x="185" y="0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41;p15"/>
            <p:cNvSpPr/>
            <p:nvPr/>
          </p:nvSpPr>
          <p:spPr>
            <a:xfrm>
              <a:off x="3831242" y="4110235"/>
              <a:ext cx="178601" cy="273872"/>
            </a:xfrm>
            <a:custGeom>
              <a:avLst/>
              <a:gdLst/>
              <a:ahLst/>
              <a:cxnLst/>
              <a:rect l="l" t="t" r="r" b="b"/>
              <a:pathLst>
                <a:path w="5639" h="8647" extrusionOk="0">
                  <a:moveTo>
                    <a:pt x="191" y="1"/>
                  </a:moveTo>
                  <a:cubicBezTo>
                    <a:pt x="128" y="1"/>
                    <a:pt x="64" y="32"/>
                    <a:pt x="33" y="96"/>
                  </a:cubicBezTo>
                  <a:cubicBezTo>
                    <a:pt x="1" y="159"/>
                    <a:pt x="64" y="222"/>
                    <a:pt x="128" y="222"/>
                  </a:cubicBezTo>
                  <a:lnTo>
                    <a:pt x="4688" y="1647"/>
                  </a:lnTo>
                  <a:cubicBezTo>
                    <a:pt x="5068" y="1774"/>
                    <a:pt x="5416" y="2217"/>
                    <a:pt x="5416" y="2629"/>
                  </a:cubicBezTo>
                  <a:lnTo>
                    <a:pt x="5416" y="7918"/>
                  </a:lnTo>
                  <a:cubicBezTo>
                    <a:pt x="5416" y="8108"/>
                    <a:pt x="5353" y="8234"/>
                    <a:pt x="5226" y="8329"/>
                  </a:cubicBezTo>
                  <a:cubicBezTo>
                    <a:pt x="5145" y="8391"/>
                    <a:pt x="5050" y="8426"/>
                    <a:pt x="4941" y="8426"/>
                  </a:cubicBezTo>
                  <a:cubicBezTo>
                    <a:pt x="4882" y="8426"/>
                    <a:pt x="4819" y="8415"/>
                    <a:pt x="4751" y="8393"/>
                  </a:cubicBezTo>
                  <a:lnTo>
                    <a:pt x="191" y="6968"/>
                  </a:lnTo>
                  <a:cubicBezTo>
                    <a:pt x="128" y="6968"/>
                    <a:pt x="64" y="6999"/>
                    <a:pt x="33" y="7063"/>
                  </a:cubicBezTo>
                  <a:cubicBezTo>
                    <a:pt x="33" y="7126"/>
                    <a:pt x="64" y="7189"/>
                    <a:pt x="128" y="7189"/>
                  </a:cubicBezTo>
                  <a:lnTo>
                    <a:pt x="4688" y="8614"/>
                  </a:lnTo>
                  <a:cubicBezTo>
                    <a:pt x="4783" y="8646"/>
                    <a:pt x="4878" y="8646"/>
                    <a:pt x="4941" y="8646"/>
                  </a:cubicBezTo>
                  <a:cubicBezTo>
                    <a:pt x="5100" y="8646"/>
                    <a:pt x="5258" y="8614"/>
                    <a:pt x="5353" y="8519"/>
                  </a:cubicBezTo>
                  <a:cubicBezTo>
                    <a:pt x="5543" y="8393"/>
                    <a:pt x="5638" y="8171"/>
                    <a:pt x="5638" y="7918"/>
                  </a:cubicBezTo>
                  <a:lnTo>
                    <a:pt x="5638" y="2629"/>
                  </a:lnTo>
                  <a:cubicBezTo>
                    <a:pt x="5638" y="2091"/>
                    <a:pt x="5258" y="1584"/>
                    <a:pt x="4751" y="1426"/>
                  </a:cubicBezTo>
                  <a:lnTo>
                    <a:pt x="191" y="1"/>
                  </a:ln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42;p15"/>
            <p:cNvSpPr/>
            <p:nvPr/>
          </p:nvSpPr>
          <p:spPr>
            <a:xfrm>
              <a:off x="3890439" y="4079132"/>
              <a:ext cx="226712" cy="58214"/>
            </a:xfrm>
            <a:custGeom>
              <a:avLst/>
              <a:gdLst/>
              <a:ahLst/>
              <a:cxnLst/>
              <a:rect l="l" t="t" r="r" b="b"/>
              <a:pathLst>
                <a:path w="7158" h="1838" extrusionOk="0">
                  <a:moveTo>
                    <a:pt x="7158" y="1"/>
                  </a:moveTo>
                  <a:lnTo>
                    <a:pt x="0" y="32"/>
                  </a:lnTo>
                  <a:lnTo>
                    <a:pt x="4086" y="1458"/>
                  </a:lnTo>
                  <a:lnTo>
                    <a:pt x="7094" y="1838"/>
                  </a:lnTo>
                  <a:lnTo>
                    <a:pt x="7158" y="1"/>
                  </a:ln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43;p15"/>
            <p:cNvSpPr/>
            <p:nvPr/>
          </p:nvSpPr>
          <p:spPr>
            <a:xfrm>
              <a:off x="3924551" y="3886559"/>
              <a:ext cx="194596" cy="231716"/>
            </a:xfrm>
            <a:custGeom>
              <a:avLst/>
              <a:gdLst/>
              <a:ahLst/>
              <a:cxnLst/>
              <a:rect l="l" t="t" r="r" b="b"/>
              <a:pathLst>
                <a:path w="6144" h="7316" extrusionOk="0">
                  <a:moveTo>
                    <a:pt x="0" y="0"/>
                  </a:moveTo>
                  <a:cubicBezTo>
                    <a:pt x="0" y="0"/>
                    <a:pt x="1109" y="2914"/>
                    <a:pt x="0" y="6112"/>
                  </a:cubicBezTo>
                  <a:lnTo>
                    <a:pt x="4212" y="7316"/>
                  </a:lnTo>
                  <a:lnTo>
                    <a:pt x="6144" y="7316"/>
                  </a:lnTo>
                  <a:lnTo>
                    <a:pt x="6144" y="6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44;p15"/>
            <p:cNvSpPr/>
            <p:nvPr/>
          </p:nvSpPr>
          <p:spPr>
            <a:xfrm>
              <a:off x="3892435" y="3886559"/>
              <a:ext cx="1410313" cy="260823"/>
            </a:xfrm>
            <a:custGeom>
              <a:avLst/>
              <a:gdLst/>
              <a:ahLst/>
              <a:cxnLst/>
              <a:rect l="l" t="t" r="r" b="b"/>
              <a:pathLst>
                <a:path w="44528" h="8235" extrusionOk="0">
                  <a:moveTo>
                    <a:pt x="1" y="0"/>
                  </a:moveTo>
                  <a:lnTo>
                    <a:pt x="4561" y="1425"/>
                  </a:lnTo>
                  <a:cubicBezTo>
                    <a:pt x="5163" y="1615"/>
                    <a:pt x="5606" y="2217"/>
                    <a:pt x="5606" y="2851"/>
                  </a:cubicBezTo>
                  <a:lnTo>
                    <a:pt x="5606" y="7253"/>
                  </a:lnTo>
                  <a:cubicBezTo>
                    <a:pt x="5606" y="7569"/>
                    <a:pt x="5480" y="7886"/>
                    <a:pt x="5226" y="8044"/>
                  </a:cubicBezTo>
                  <a:cubicBezTo>
                    <a:pt x="5100" y="8171"/>
                    <a:pt x="4941" y="8234"/>
                    <a:pt x="4751" y="8234"/>
                  </a:cubicBezTo>
                  <a:lnTo>
                    <a:pt x="43609" y="8234"/>
                  </a:lnTo>
                  <a:cubicBezTo>
                    <a:pt x="43799" y="8234"/>
                    <a:pt x="43989" y="8171"/>
                    <a:pt x="44147" y="8044"/>
                  </a:cubicBezTo>
                  <a:cubicBezTo>
                    <a:pt x="44369" y="7886"/>
                    <a:pt x="44528" y="7601"/>
                    <a:pt x="44528" y="7253"/>
                  </a:cubicBezTo>
                  <a:lnTo>
                    <a:pt x="44528" y="2851"/>
                  </a:lnTo>
                  <a:cubicBezTo>
                    <a:pt x="44528" y="2249"/>
                    <a:pt x="44052" y="1615"/>
                    <a:pt x="43451" y="1425"/>
                  </a:cubicBezTo>
                  <a:lnTo>
                    <a:pt x="38890" y="32"/>
                  </a:lnTo>
                  <a:cubicBezTo>
                    <a:pt x="38859" y="0"/>
                    <a:pt x="38795" y="0"/>
                    <a:pt x="38764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45;p15"/>
            <p:cNvSpPr/>
            <p:nvPr/>
          </p:nvSpPr>
          <p:spPr>
            <a:xfrm>
              <a:off x="4177304" y="3886559"/>
              <a:ext cx="747313" cy="260823"/>
            </a:xfrm>
            <a:custGeom>
              <a:avLst/>
              <a:gdLst/>
              <a:ahLst/>
              <a:cxnLst/>
              <a:rect l="l" t="t" r="r" b="b"/>
              <a:pathLst>
                <a:path w="23595" h="8235" extrusionOk="0">
                  <a:moveTo>
                    <a:pt x="1" y="0"/>
                  </a:moveTo>
                  <a:cubicBezTo>
                    <a:pt x="64" y="0"/>
                    <a:pt x="96" y="0"/>
                    <a:pt x="127" y="32"/>
                  </a:cubicBezTo>
                  <a:lnTo>
                    <a:pt x="4688" y="1425"/>
                  </a:lnTo>
                  <a:cubicBezTo>
                    <a:pt x="5290" y="1615"/>
                    <a:pt x="5765" y="2249"/>
                    <a:pt x="5765" y="2851"/>
                  </a:cubicBezTo>
                  <a:lnTo>
                    <a:pt x="5765" y="7253"/>
                  </a:lnTo>
                  <a:cubicBezTo>
                    <a:pt x="5765" y="7601"/>
                    <a:pt x="5606" y="7886"/>
                    <a:pt x="5385" y="8044"/>
                  </a:cubicBezTo>
                  <a:cubicBezTo>
                    <a:pt x="5226" y="8171"/>
                    <a:pt x="5068" y="8203"/>
                    <a:pt x="4910" y="8234"/>
                  </a:cubicBezTo>
                  <a:lnTo>
                    <a:pt x="22739" y="8234"/>
                  </a:lnTo>
                  <a:cubicBezTo>
                    <a:pt x="22929" y="8234"/>
                    <a:pt x="23088" y="8171"/>
                    <a:pt x="23214" y="8044"/>
                  </a:cubicBezTo>
                  <a:cubicBezTo>
                    <a:pt x="23468" y="7886"/>
                    <a:pt x="23594" y="7601"/>
                    <a:pt x="23594" y="7253"/>
                  </a:cubicBezTo>
                  <a:lnTo>
                    <a:pt x="23594" y="2851"/>
                  </a:lnTo>
                  <a:cubicBezTo>
                    <a:pt x="23594" y="2217"/>
                    <a:pt x="23119" y="1615"/>
                    <a:pt x="22549" y="1425"/>
                  </a:cubicBezTo>
                  <a:lnTo>
                    <a:pt x="17957" y="32"/>
                  </a:lnTo>
                  <a:cubicBezTo>
                    <a:pt x="17926" y="0"/>
                    <a:pt x="17894" y="0"/>
                    <a:pt x="17862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46;p15"/>
            <p:cNvSpPr/>
            <p:nvPr/>
          </p:nvSpPr>
          <p:spPr>
            <a:xfrm>
              <a:off x="4879469" y="3886559"/>
              <a:ext cx="263832" cy="260823"/>
            </a:xfrm>
            <a:custGeom>
              <a:avLst/>
              <a:gdLst/>
              <a:ahLst/>
              <a:cxnLst/>
              <a:rect l="l" t="t" r="r" b="b"/>
              <a:pathLst>
                <a:path w="8330" h="8235" extrusionOk="0">
                  <a:moveTo>
                    <a:pt x="0" y="0"/>
                  </a:moveTo>
                  <a:cubicBezTo>
                    <a:pt x="32" y="0"/>
                    <a:pt x="95" y="0"/>
                    <a:pt x="127" y="32"/>
                  </a:cubicBezTo>
                  <a:lnTo>
                    <a:pt x="4687" y="1425"/>
                  </a:lnTo>
                  <a:cubicBezTo>
                    <a:pt x="5289" y="1615"/>
                    <a:pt x="5732" y="2249"/>
                    <a:pt x="5732" y="2851"/>
                  </a:cubicBezTo>
                  <a:lnTo>
                    <a:pt x="5732" y="7253"/>
                  </a:lnTo>
                  <a:cubicBezTo>
                    <a:pt x="5732" y="7601"/>
                    <a:pt x="5606" y="7886"/>
                    <a:pt x="5352" y="8044"/>
                  </a:cubicBezTo>
                  <a:cubicBezTo>
                    <a:pt x="5226" y="8171"/>
                    <a:pt x="5067" y="8203"/>
                    <a:pt x="4877" y="8234"/>
                  </a:cubicBezTo>
                  <a:lnTo>
                    <a:pt x="7474" y="8234"/>
                  </a:lnTo>
                  <a:cubicBezTo>
                    <a:pt x="7632" y="8234"/>
                    <a:pt x="7791" y="8171"/>
                    <a:pt x="7949" y="8044"/>
                  </a:cubicBezTo>
                  <a:cubicBezTo>
                    <a:pt x="8171" y="7886"/>
                    <a:pt x="8329" y="7601"/>
                    <a:pt x="8329" y="7253"/>
                  </a:cubicBezTo>
                  <a:lnTo>
                    <a:pt x="8329" y="2851"/>
                  </a:lnTo>
                  <a:cubicBezTo>
                    <a:pt x="8329" y="2217"/>
                    <a:pt x="7854" y="1615"/>
                    <a:pt x="7252" y="1425"/>
                  </a:cubicBezTo>
                  <a:lnTo>
                    <a:pt x="2692" y="32"/>
                  </a:lnTo>
                  <a:cubicBezTo>
                    <a:pt x="2660" y="0"/>
                    <a:pt x="2629" y="0"/>
                    <a:pt x="256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7;p15"/>
            <p:cNvSpPr/>
            <p:nvPr/>
          </p:nvSpPr>
          <p:spPr>
            <a:xfrm>
              <a:off x="3877390" y="3886939"/>
              <a:ext cx="194628" cy="260443"/>
            </a:xfrm>
            <a:custGeom>
              <a:avLst/>
              <a:gdLst/>
              <a:ahLst/>
              <a:cxnLst/>
              <a:rect l="l" t="t" r="r" b="b"/>
              <a:pathLst>
                <a:path w="6145" h="8223" extrusionOk="0">
                  <a:moveTo>
                    <a:pt x="390" y="0"/>
                  </a:moveTo>
                  <a:cubicBezTo>
                    <a:pt x="244" y="0"/>
                    <a:pt x="114" y="91"/>
                    <a:pt x="64" y="242"/>
                  </a:cubicBezTo>
                  <a:cubicBezTo>
                    <a:pt x="1" y="432"/>
                    <a:pt x="127" y="622"/>
                    <a:pt x="317" y="685"/>
                  </a:cubicBezTo>
                  <a:lnTo>
                    <a:pt x="4878" y="2078"/>
                  </a:lnTo>
                  <a:cubicBezTo>
                    <a:pt x="5163" y="2174"/>
                    <a:pt x="5416" y="2522"/>
                    <a:pt x="5416" y="2839"/>
                  </a:cubicBezTo>
                  <a:lnTo>
                    <a:pt x="5416" y="7241"/>
                  </a:lnTo>
                  <a:cubicBezTo>
                    <a:pt x="5416" y="7367"/>
                    <a:pt x="5385" y="7431"/>
                    <a:pt x="5353" y="7494"/>
                  </a:cubicBezTo>
                  <a:cubicBezTo>
                    <a:pt x="5321" y="7510"/>
                    <a:pt x="5282" y="7518"/>
                    <a:pt x="5238" y="7518"/>
                  </a:cubicBezTo>
                  <a:cubicBezTo>
                    <a:pt x="5194" y="7518"/>
                    <a:pt x="5147" y="7510"/>
                    <a:pt x="5099" y="7494"/>
                  </a:cubicBezTo>
                  <a:lnTo>
                    <a:pt x="507" y="6100"/>
                  </a:lnTo>
                  <a:cubicBezTo>
                    <a:pt x="468" y="6087"/>
                    <a:pt x="428" y="6081"/>
                    <a:pt x="390" y="6081"/>
                  </a:cubicBezTo>
                  <a:cubicBezTo>
                    <a:pt x="244" y="6081"/>
                    <a:pt x="114" y="6172"/>
                    <a:pt x="64" y="6322"/>
                  </a:cubicBezTo>
                  <a:cubicBezTo>
                    <a:pt x="1" y="6512"/>
                    <a:pt x="127" y="6702"/>
                    <a:pt x="317" y="6765"/>
                  </a:cubicBezTo>
                  <a:lnTo>
                    <a:pt x="4878" y="8191"/>
                  </a:lnTo>
                  <a:cubicBezTo>
                    <a:pt x="5004" y="8222"/>
                    <a:pt x="5099" y="8222"/>
                    <a:pt x="5194" y="8222"/>
                  </a:cubicBezTo>
                  <a:cubicBezTo>
                    <a:pt x="5416" y="8222"/>
                    <a:pt x="5606" y="8159"/>
                    <a:pt x="5765" y="8064"/>
                  </a:cubicBezTo>
                  <a:cubicBezTo>
                    <a:pt x="5986" y="7874"/>
                    <a:pt x="6145" y="7589"/>
                    <a:pt x="6145" y="7241"/>
                  </a:cubicBezTo>
                  <a:lnTo>
                    <a:pt x="6145" y="2839"/>
                  </a:lnTo>
                  <a:cubicBezTo>
                    <a:pt x="6145" y="2237"/>
                    <a:pt x="5670" y="1603"/>
                    <a:pt x="5099" y="1413"/>
                  </a:cubicBezTo>
                  <a:lnTo>
                    <a:pt x="507" y="20"/>
                  </a:lnTo>
                  <a:cubicBezTo>
                    <a:pt x="468" y="7"/>
                    <a:pt x="428" y="0"/>
                    <a:pt x="390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48;p15"/>
            <p:cNvSpPr/>
            <p:nvPr/>
          </p:nvSpPr>
          <p:spPr>
            <a:xfrm>
              <a:off x="3879417" y="3887920"/>
              <a:ext cx="191587" cy="258448"/>
            </a:xfrm>
            <a:custGeom>
              <a:avLst/>
              <a:gdLst/>
              <a:ahLst/>
              <a:cxnLst/>
              <a:rect l="l" t="t" r="r" b="b"/>
              <a:pathLst>
                <a:path w="6049" h="8160" extrusionOk="0">
                  <a:moveTo>
                    <a:pt x="327" y="1"/>
                  </a:moveTo>
                  <a:cubicBezTo>
                    <a:pt x="190" y="1"/>
                    <a:pt x="82" y="86"/>
                    <a:pt x="32" y="211"/>
                  </a:cubicBezTo>
                  <a:cubicBezTo>
                    <a:pt x="0" y="369"/>
                    <a:pt x="95" y="559"/>
                    <a:pt x="253" y="622"/>
                  </a:cubicBezTo>
                  <a:lnTo>
                    <a:pt x="4814" y="2016"/>
                  </a:lnTo>
                  <a:cubicBezTo>
                    <a:pt x="5130" y="2111"/>
                    <a:pt x="5416" y="2491"/>
                    <a:pt x="5416" y="2808"/>
                  </a:cubicBezTo>
                  <a:lnTo>
                    <a:pt x="5416" y="7210"/>
                  </a:lnTo>
                  <a:cubicBezTo>
                    <a:pt x="5416" y="7336"/>
                    <a:pt x="5352" y="7431"/>
                    <a:pt x="5289" y="7495"/>
                  </a:cubicBezTo>
                  <a:cubicBezTo>
                    <a:pt x="5257" y="7510"/>
                    <a:pt x="5218" y="7518"/>
                    <a:pt x="5170" y="7518"/>
                  </a:cubicBezTo>
                  <a:cubicBezTo>
                    <a:pt x="5123" y="7518"/>
                    <a:pt x="5067" y="7510"/>
                    <a:pt x="5004" y="7495"/>
                  </a:cubicBezTo>
                  <a:lnTo>
                    <a:pt x="443" y="6101"/>
                  </a:lnTo>
                  <a:cubicBezTo>
                    <a:pt x="403" y="6088"/>
                    <a:pt x="364" y="6081"/>
                    <a:pt x="327" y="6081"/>
                  </a:cubicBezTo>
                  <a:cubicBezTo>
                    <a:pt x="190" y="6081"/>
                    <a:pt x="82" y="6167"/>
                    <a:pt x="32" y="6291"/>
                  </a:cubicBezTo>
                  <a:cubicBezTo>
                    <a:pt x="0" y="6481"/>
                    <a:pt x="95" y="6639"/>
                    <a:pt x="253" y="6703"/>
                  </a:cubicBezTo>
                  <a:lnTo>
                    <a:pt x="4814" y="8096"/>
                  </a:lnTo>
                  <a:cubicBezTo>
                    <a:pt x="4940" y="8128"/>
                    <a:pt x="5035" y="8160"/>
                    <a:pt x="5130" y="8160"/>
                  </a:cubicBezTo>
                  <a:cubicBezTo>
                    <a:pt x="5352" y="8160"/>
                    <a:pt x="5511" y="8096"/>
                    <a:pt x="5669" y="7970"/>
                  </a:cubicBezTo>
                  <a:cubicBezTo>
                    <a:pt x="5891" y="7811"/>
                    <a:pt x="6049" y="7526"/>
                    <a:pt x="6049" y="7210"/>
                  </a:cubicBezTo>
                  <a:lnTo>
                    <a:pt x="6049" y="2808"/>
                  </a:lnTo>
                  <a:cubicBezTo>
                    <a:pt x="6049" y="2206"/>
                    <a:pt x="5574" y="1604"/>
                    <a:pt x="5004" y="1414"/>
                  </a:cubicBezTo>
                  <a:lnTo>
                    <a:pt x="443" y="21"/>
                  </a:lnTo>
                  <a:cubicBezTo>
                    <a:pt x="403" y="7"/>
                    <a:pt x="364" y="1"/>
                    <a:pt x="327" y="1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49;p15"/>
            <p:cNvSpPr/>
            <p:nvPr/>
          </p:nvSpPr>
          <p:spPr>
            <a:xfrm>
              <a:off x="3880399" y="3889314"/>
              <a:ext cx="188610" cy="256040"/>
            </a:xfrm>
            <a:custGeom>
              <a:avLst/>
              <a:gdLst/>
              <a:ahLst/>
              <a:cxnLst/>
              <a:rect l="l" t="t" r="r" b="b"/>
              <a:pathLst>
                <a:path w="5955" h="8084" extrusionOk="0">
                  <a:moveTo>
                    <a:pt x="316" y="0"/>
                  </a:moveTo>
                  <a:cubicBezTo>
                    <a:pt x="205" y="0"/>
                    <a:pt x="91" y="66"/>
                    <a:pt x="64" y="198"/>
                  </a:cubicBezTo>
                  <a:cubicBezTo>
                    <a:pt x="1" y="325"/>
                    <a:pt x="96" y="483"/>
                    <a:pt x="222" y="547"/>
                  </a:cubicBezTo>
                  <a:lnTo>
                    <a:pt x="4814" y="1940"/>
                  </a:lnTo>
                  <a:cubicBezTo>
                    <a:pt x="5131" y="2035"/>
                    <a:pt x="5416" y="2415"/>
                    <a:pt x="5416" y="2764"/>
                  </a:cubicBezTo>
                  <a:lnTo>
                    <a:pt x="5416" y="7166"/>
                  </a:lnTo>
                  <a:cubicBezTo>
                    <a:pt x="5416" y="7292"/>
                    <a:pt x="5385" y="7419"/>
                    <a:pt x="5290" y="7482"/>
                  </a:cubicBezTo>
                  <a:cubicBezTo>
                    <a:pt x="5245" y="7505"/>
                    <a:pt x="5168" y="7527"/>
                    <a:pt x="5083" y="7527"/>
                  </a:cubicBezTo>
                  <a:cubicBezTo>
                    <a:pt x="5047" y="7527"/>
                    <a:pt x="5010" y="7523"/>
                    <a:pt x="4973" y="7514"/>
                  </a:cubicBezTo>
                  <a:lnTo>
                    <a:pt x="381" y="6089"/>
                  </a:lnTo>
                  <a:cubicBezTo>
                    <a:pt x="360" y="6084"/>
                    <a:pt x="338" y="6081"/>
                    <a:pt x="316" y="6081"/>
                  </a:cubicBezTo>
                  <a:cubicBezTo>
                    <a:pt x="205" y="6081"/>
                    <a:pt x="91" y="6147"/>
                    <a:pt x="64" y="6279"/>
                  </a:cubicBezTo>
                  <a:cubicBezTo>
                    <a:pt x="1" y="6405"/>
                    <a:pt x="96" y="6564"/>
                    <a:pt x="222" y="6627"/>
                  </a:cubicBezTo>
                  <a:lnTo>
                    <a:pt x="4814" y="8021"/>
                  </a:lnTo>
                  <a:cubicBezTo>
                    <a:pt x="4909" y="8052"/>
                    <a:pt x="5004" y="8084"/>
                    <a:pt x="5099" y="8084"/>
                  </a:cubicBezTo>
                  <a:cubicBezTo>
                    <a:pt x="5290" y="8084"/>
                    <a:pt x="5480" y="8021"/>
                    <a:pt x="5606" y="7926"/>
                  </a:cubicBezTo>
                  <a:cubicBezTo>
                    <a:pt x="5828" y="7736"/>
                    <a:pt x="5955" y="7482"/>
                    <a:pt x="5955" y="7166"/>
                  </a:cubicBezTo>
                  <a:lnTo>
                    <a:pt x="5955" y="2764"/>
                  </a:lnTo>
                  <a:cubicBezTo>
                    <a:pt x="5955" y="2194"/>
                    <a:pt x="5511" y="1592"/>
                    <a:pt x="4973" y="1402"/>
                  </a:cubicBezTo>
                  <a:lnTo>
                    <a:pt x="381" y="8"/>
                  </a:lnTo>
                  <a:cubicBezTo>
                    <a:pt x="360" y="3"/>
                    <a:pt x="338" y="0"/>
                    <a:pt x="316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50;p15"/>
            <p:cNvSpPr/>
            <p:nvPr/>
          </p:nvSpPr>
          <p:spPr>
            <a:xfrm>
              <a:off x="3882426" y="3890296"/>
              <a:ext cx="185569" cy="253063"/>
            </a:xfrm>
            <a:custGeom>
              <a:avLst/>
              <a:gdLst/>
              <a:ahLst/>
              <a:cxnLst/>
              <a:rect l="l" t="t" r="r" b="b"/>
              <a:pathLst>
                <a:path w="5859" h="7990" extrusionOk="0">
                  <a:moveTo>
                    <a:pt x="252" y="1"/>
                  </a:moveTo>
                  <a:cubicBezTo>
                    <a:pt x="149" y="1"/>
                    <a:pt x="58" y="62"/>
                    <a:pt x="32" y="167"/>
                  </a:cubicBezTo>
                  <a:cubicBezTo>
                    <a:pt x="0" y="294"/>
                    <a:pt x="63" y="421"/>
                    <a:pt x="190" y="452"/>
                  </a:cubicBezTo>
                  <a:lnTo>
                    <a:pt x="4750" y="1877"/>
                  </a:lnTo>
                  <a:cubicBezTo>
                    <a:pt x="5099" y="1972"/>
                    <a:pt x="5384" y="2384"/>
                    <a:pt x="5384" y="2733"/>
                  </a:cubicBezTo>
                  <a:lnTo>
                    <a:pt x="5384" y="7135"/>
                  </a:lnTo>
                  <a:cubicBezTo>
                    <a:pt x="5384" y="7293"/>
                    <a:pt x="5352" y="7388"/>
                    <a:pt x="5257" y="7451"/>
                  </a:cubicBezTo>
                  <a:cubicBezTo>
                    <a:pt x="5197" y="7511"/>
                    <a:pt x="5124" y="7533"/>
                    <a:pt x="5046" y="7533"/>
                  </a:cubicBezTo>
                  <a:cubicBezTo>
                    <a:pt x="5002" y="7533"/>
                    <a:pt x="4955" y="7526"/>
                    <a:pt x="4909" y="7515"/>
                  </a:cubicBezTo>
                  <a:lnTo>
                    <a:pt x="317" y="6089"/>
                  </a:lnTo>
                  <a:cubicBezTo>
                    <a:pt x="295" y="6084"/>
                    <a:pt x="273" y="6081"/>
                    <a:pt x="252" y="6081"/>
                  </a:cubicBezTo>
                  <a:cubicBezTo>
                    <a:pt x="149" y="6081"/>
                    <a:pt x="58" y="6143"/>
                    <a:pt x="32" y="6248"/>
                  </a:cubicBezTo>
                  <a:cubicBezTo>
                    <a:pt x="0" y="6374"/>
                    <a:pt x="63" y="6501"/>
                    <a:pt x="190" y="6533"/>
                  </a:cubicBezTo>
                  <a:lnTo>
                    <a:pt x="4750" y="7958"/>
                  </a:lnTo>
                  <a:cubicBezTo>
                    <a:pt x="4845" y="7990"/>
                    <a:pt x="4940" y="7990"/>
                    <a:pt x="5035" y="7990"/>
                  </a:cubicBezTo>
                  <a:cubicBezTo>
                    <a:pt x="5226" y="7990"/>
                    <a:pt x="5384" y="7958"/>
                    <a:pt x="5542" y="7831"/>
                  </a:cubicBezTo>
                  <a:cubicBezTo>
                    <a:pt x="5732" y="7673"/>
                    <a:pt x="5859" y="7420"/>
                    <a:pt x="5859" y="7135"/>
                  </a:cubicBezTo>
                  <a:lnTo>
                    <a:pt x="5859" y="2733"/>
                  </a:lnTo>
                  <a:cubicBezTo>
                    <a:pt x="5859" y="2163"/>
                    <a:pt x="5447" y="1592"/>
                    <a:pt x="4909" y="1402"/>
                  </a:cubicBezTo>
                  <a:lnTo>
                    <a:pt x="317" y="9"/>
                  </a:lnTo>
                  <a:cubicBezTo>
                    <a:pt x="295" y="4"/>
                    <a:pt x="273" y="1"/>
                    <a:pt x="252" y="1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51;p15"/>
            <p:cNvSpPr/>
            <p:nvPr/>
          </p:nvSpPr>
          <p:spPr>
            <a:xfrm>
              <a:off x="3883408" y="3891310"/>
              <a:ext cx="183605" cy="251036"/>
            </a:xfrm>
            <a:custGeom>
              <a:avLst/>
              <a:gdLst/>
              <a:ahLst/>
              <a:cxnLst/>
              <a:rect l="l" t="t" r="r" b="b"/>
              <a:pathLst>
                <a:path w="5797" h="7926" extrusionOk="0">
                  <a:moveTo>
                    <a:pt x="222" y="0"/>
                  </a:moveTo>
                  <a:cubicBezTo>
                    <a:pt x="127" y="0"/>
                    <a:pt x="59" y="57"/>
                    <a:pt x="32" y="135"/>
                  </a:cubicBezTo>
                  <a:cubicBezTo>
                    <a:pt x="1" y="262"/>
                    <a:pt x="64" y="357"/>
                    <a:pt x="159" y="389"/>
                  </a:cubicBezTo>
                  <a:lnTo>
                    <a:pt x="4719" y="1814"/>
                  </a:lnTo>
                  <a:cubicBezTo>
                    <a:pt x="5100" y="1909"/>
                    <a:pt x="5385" y="2321"/>
                    <a:pt x="5385" y="2701"/>
                  </a:cubicBezTo>
                  <a:lnTo>
                    <a:pt x="5385" y="7103"/>
                  </a:lnTo>
                  <a:cubicBezTo>
                    <a:pt x="5385" y="7261"/>
                    <a:pt x="5353" y="7388"/>
                    <a:pt x="5226" y="7483"/>
                  </a:cubicBezTo>
                  <a:cubicBezTo>
                    <a:pt x="5171" y="7520"/>
                    <a:pt x="5104" y="7535"/>
                    <a:pt x="5027" y="7535"/>
                  </a:cubicBezTo>
                  <a:cubicBezTo>
                    <a:pt x="4972" y="7535"/>
                    <a:pt x="4912" y="7527"/>
                    <a:pt x="4846" y="7514"/>
                  </a:cubicBezTo>
                  <a:lnTo>
                    <a:pt x="286" y="6089"/>
                  </a:lnTo>
                  <a:cubicBezTo>
                    <a:pt x="264" y="6084"/>
                    <a:pt x="243" y="6081"/>
                    <a:pt x="224" y="6081"/>
                  </a:cubicBezTo>
                  <a:cubicBezTo>
                    <a:pt x="128" y="6081"/>
                    <a:pt x="59" y="6143"/>
                    <a:pt x="32" y="6247"/>
                  </a:cubicBezTo>
                  <a:cubicBezTo>
                    <a:pt x="1" y="6342"/>
                    <a:pt x="64" y="6437"/>
                    <a:pt x="159" y="6469"/>
                  </a:cubicBezTo>
                  <a:lnTo>
                    <a:pt x="4719" y="7894"/>
                  </a:lnTo>
                  <a:cubicBezTo>
                    <a:pt x="4846" y="7926"/>
                    <a:pt x="4941" y="7926"/>
                    <a:pt x="5004" y="7926"/>
                  </a:cubicBezTo>
                  <a:cubicBezTo>
                    <a:pt x="5195" y="7926"/>
                    <a:pt x="5353" y="7894"/>
                    <a:pt x="5480" y="7768"/>
                  </a:cubicBezTo>
                  <a:cubicBezTo>
                    <a:pt x="5670" y="7641"/>
                    <a:pt x="5796" y="7388"/>
                    <a:pt x="5796" y="7103"/>
                  </a:cubicBezTo>
                  <a:lnTo>
                    <a:pt x="5796" y="2701"/>
                  </a:lnTo>
                  <a:cubicBezTo>
                    <a:pt x="5796" y="2162"/>
                    <a:pt x="5385" y="1592"/>
                    <a:pt x="4846" y="1434"/>
                  </a:cubicBezTo>
                  <a:lnTo>
                    <a:pt x="286" y="9"/>
                  </a:lnTo>
                  <a:cubicBezTo>
                    <a:pt x="263" y="3"/>
                    <a:pt x="242" y="0"/>
                    <a:pt x="222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52;p15"/>
            <p:cNvSpPr/>
            <p:nvPr/>
          </p:nvSpPr>
          <p:spPr>
            <a:xfrm>
              <a:off x="3884421" y="3892576"/>
              <a:ext cx="181578" cy="248787"/>
            </a:xfrm>
            <a:custGeom>
              <a:avLst/>
              <a:gdLst/>
              <a:ahLst/>
              <a:cxnLst/>
              <a:rect l="l" t="t" r="r" b="b"/>
              <a:pathLst>
                <a:path w="5733" h="7855" extrusionOk="0">
                  <a:moveTo>
                    <a:pt x="222" y="0"/>
                  </a:moveTo>
                  <a:cubicBezTo>
                    <a:pt x="159" y="0"/>
                    <a:pt x="64" y="32"/>
                    <a:pt x="32" y="127"/>
                  </a:cubicBezTo>
                  <a:cubicBezTo>
                    <a:pt x="0" y="190"/>
                    <a:pt x="64" y="285"/>
                    <a:pt x="127" y="317"/>
                  </a:cubicBezTo>
                  <a:lnTo>
                    <a:pt x="4719" y="1710"/>
                  </a:lnTo>
                  <a:cubicBezTo>
                    <a:pt x="5099" y="1837"/>
                    <a:pt x="5416" y="2281"/>
                    <a:pt x="5416" y="2661"/>
                  </a:cubicBezTo>
                  <a:lnTo>
                    <a:pt x="5416" y="7063"/>
                  </a:lnTo>
                  <a:cubicBezTo>
                    <a:pt x="5416" y="7253"/>
                    <a:pt x="5353" y="7379"/>
                    <a:pt x="5226" y="7474"/>
                  </a:cubicBezTo>
                  <a:cubicBezTo>
                    <a:pt x="5167" y="7513"/>
                    <a:pt x="5084" y="7540"/>
                    <a:pt x="4992" y="7540"/>
                  </a:cubicBezTo>
                  <a:cubicBezTo>
                    <a:pt x="4935" y="7540"/>
                    <a:pt x="4875" y="7530"/>
                    <a:pt x="4814" y="7506"/>
                  </a:cubicBezTo>
                  <a:lnTo>
                    <a:pt x="222" y="6112"/>
                  </a:lnTo>
                  <a:cubicBezTo>
                    <a:pt x="206" y="6105"/>
                    <a:pt x="188" y="6101"/>
                    <a:pt x="170" y="6101"/>
                  </a:cubicBezTo>
                  <a:cubicBezTo>
                    <a:pt x="115" y="6101"/>
                    <a:pt x="56" y="6136"/>
                    <a:pt x="32" y="6207"/>
                  </a:cubicBezTo>
                  <a:cubicBezTo>
                    <a:pt x="0" y="6271"/>
                    <a:pt x="64" y="6366"/>
                    <a:pt x="127" y="6397"/>
                  </a:cubicBezTo>
                  <a:lnTo>
                    <a:pt x="4719" y="7823"/>
                  </a:lnTo>
                  <a:cubicBezTo>
                    <a:pt x="4814" y="7823"/>
                    <a:pt x="4909" y="7854"/>
                    <a:pt x="5004" y="7854"/>
                  </a:cubicBezTo>
                  <a:cubicBezTo>
                    <a:pt x="5163" y="7854"/>
                    <a:pt x="5289" y="7823"/>
                    <a:pt x="5416" y="7728"/>
                  </a:cubicBezTo>
                  <a:cubicBezTo>
                    <a:pt x="5606" y="7569"/>
                    <a:pt x="5733" y="7348"/>
                    <a:pt x="5733" y="7063"/>
                  </a:cubicBezTo>
                  <a:lnTo>
                    <a:pt x="5733" y="2661"/>
                  </a:lnTo>
                  <a:cubicBezTo>
                    <a:pt x="5733" y="2122"/>
                    <a:pt x="5321" y="1584"/>
                    <a:pt x="4814" y="1425"/>
                  </a:cubicBezTo>
                  <a:lnTo>
                    <a:pt x="222" y="0"/>
                  </a:ln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353;p15"/>
            <p:cNvSpPr/>
            <p:nvPr/>
          </p:nvSpPr>
          <p:spPr>
            <a:xfrm>
              <a:off x="3886417" y="3894192"/>
              <a:ext cx="177588" cy="246159"/>
            </a:xfrm>
            <a:custGeom>
              <a:avLst/>
              <a:gdLst/>
              <a:ahLst/>
              <a:cxnLst/>
              <a:rect l="l" t="t" r="r" b="b"/>
              <a:pathLst>
                <a:path w="5607" h="7772" extrusionOk="0">
                  <a:moveTo>
                    <a:pt x="109" y="0"/>
                  </a:moveTo>
                  <a:cubicBezTo>
                    <a:pt x="64" y="0"/>
                    <a:pt x="24" y="30"/>
                    <a:pt x="1" y="76"/>
                  </a:cubicBezTo>
                  <a:cubicBezTo>
                    <a:pt x="1" y="139"/>
                    <a:pt x="32" y="203"/>
                    <a:pt x="96" y="234"/>
                  </a:cubicBezTo>
                  <a:lnTo>
                    <a:pt x="4656" y="1628"/>
                  </a:lnTo>
                  <a:cubicBezTo>
                    <a:pt x="5036" y="1754"/>
                    <a:pt x="5385" y="2198"/>
                    <a:pt x="5385" y="2610"/>
                  </a:cubicBezTo>
                  <a:lnTo>
                    <a:pt x="5385" y="7012"/>
                  </a:lnTo>
                  <a:cubicBezTo>
                    <a:pt x="5385" y="7202"/>
                    <a:pt x="5321" y="7360"/>
                    <a:pt x="5195" y="7455"/>
                  </a:cubicBezTo>
                  <a:cubicBezTo>
                    <a:pt x="5116" y="7494"/>
                    <a:pt x="5026" y="7521"/>
                    <a:pt x="4923" y="7521"/>
                  </a:cubicBezTo>
                  <a:cubicBezTo>
                    <a:pt x="4860" y="7521"/>
                    <a:pt x="4792" y="7511"/>
                    <a:pt x="4719" y="7487"/>
                  </a:cubicBezTo>
                  <a:lnTo>
                    <a:pt x="159" y="6093"/>
                  </a:lnTo>
                  <a:cubicBezTo>
                    <a:pt x="142" y="6085"/>
                    <a:pt x="125" y="6081"/>
                    <a:pt x="109" y="6081"/>
                  </a:cubicBezTo>
                  <a:cubicBezTo>
                    <a:pt x="64" y="6081"/>
                    <a:pt x="24" y="6110"/>
                    <a:pt x="1" y="6156"/>
                  </a:cubicBezTo>
                  <a:cubicBezTo>
                    <a:pt x="1" y="6220"/>
                    <a:pt x="32" y="6283"/>
                    <a:pt x="96" y="6315"/>
                  </a:cubicBezTo>
                  <a:lnTo>
                    <a:pt x="4656" y="7708"/>
                  </a:lnTo>
                  <a:cubicBezTo>
                    <a:pt x="4751" y="7740"/>
                    <a:pt x="4846" y="7772"/>
                    <a:pt x="4941" y="7772"/>
                  </a:cubicBezTo>
                  <a:cubicBezTo>
                    <a:pt x="5068" y="7772"/>
                    <a:pt x="5226" y="7708"/>
                    <a:pt x="5321" y="7645"/>
                  </a:cubicBezTo>
                  <a:cubicBezTo>
                    <a:pt x="5511" y="7487"/>
                    <a:pt x="5606" y="7265"/>
                    <a:pt x="5606" y="7012"/>
                  </a:cubicBezTo>
                  <a:lnTo>
                    <a:pt x="5606" y="2610"/>
                  </a:lnTo>
                  <a:cubicBezTo>
                    <a:pt x="5606" y="2103"/>
                    <a:pt x="5226" y="1564"/>
                    <a:pt x="4719" y="1406"/>
                  </a:cubicBezTo>
                  <a:lnTo>
                    <a:pt x="159" y="13"/>
                  </a:lnTo>
                  <a:cubicBezTo>
                    <a:pt x="142" y="4"/>
                    <a:pt x="125" y="0"/>
                    <a:pt x="109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1" name="Picture 6" descr="C:\Users\Vohid\Desktop\kisspng-computer-icons-portable-network-graphics-informati-professional-presenting-a-report-svg-png-icon-free-5b6ff95f9d5338.8128884815340649916444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contrast="40000"/>
          </a:blip>
          <a:srcRect/>
          <a:stretch>
            <a:fillRect/>
          </a:stretch>
        </p:blipFill>
        <p:spPr bwMode="auto">
          <a:xfrm>
            <a:off x="7308304" y="483518"/>
            <a:ext cx="1259580" cy="1203598"/>
          </a:xfrm>
          <a:prstGeom prst="rect">
            <a:avLst/>
          </a:prstGeom>
          <a:noFill/>
        </p:spPr>
      </p:pic>
      <p:sp>
        <p:nvSpPr>
          <p:cNvPr id="45" name="Содержимое 1"/>
          <p:cNvSpPr txBox="1">
            <a:spLocks/>
          </p:cNvSpPr>
          <p:nvPr/>
        </p:nvSpPr>
        <p:spPr>
          <a:xfrm>
            <a:off x="969640" y="518615"/>
            <a:ext cx="7418784" cy="3853335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E’tiborlaringiz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uchun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rahmat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rasmiy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veb-sayti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http://www.sammoi.uz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maxsus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rasmiy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telegram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kanal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https://t.me/sammohm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DDB7A30-AD35-2945-430A-33DEE236564F}"/>
              </a:ext>
            </a:extLst>
          </p:cNvPr>
          <p:cNvSpPr txBox="1"/>
          <p:nvPr/>
        </p:nvSpPr>
        <p:spPr>
          <a:xfrm>
            <a:off x="423523" y="4301719"/>
            <a:ext cx="89061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Pedagogika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psixologiya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texnologiyalari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kafedrasi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Julmatova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Saodat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Jur’atjonovna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DA8FD38-87F9-C46A-1757-85123CF300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6" y="14825"/>
            <a:ext cx="1059582" cy="105958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1b514f276d3e28c97d5f45c1f8ace4228e7fd"/>
</p:tagLst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920</TotalTime>
  <Words>158</Words>
  <Application>Microsoft Office PowerPoint</Application>
  <PresentationFormat>Экран (16:9)</PresentationFormat>
  <Paragraphs>23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Fira Sans Extra Condensed</vt:lpstr>
      <vt:lpstr>Fira Sans Extra Condensed Medium</vt:lpstr>
      <vt:lpstr>Roboto</vt:lpstr>
      <vt:lpstr>Wingdings 3</vt:lpstr>
      <vt:lpstr>Легкий дым</vt:lpstr>
      <vt:lpstr>3-modul:O‘zini o‘zi rivojlantirish va uzluksiz kasbiy rivojlanish    Mavzu: Kasbiy ehtiyojlarni amalga oshirish va kasbiy mahoratni rivojlantirish yo‘llari   Pedagogika, psixologiya va ta’lim   texnologiyalari kafedrasi o‘qituvchisi  Julmatova Saodat Jur’atjonovna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Vohid</dc:creator>
  <cp:lastModifiedBy>E-MAX PC Shop</cp:lastModifiedBy>
  <cp:revision>53</cp:revision>
  <dcterms:created xsi:type="dcterms:W3CDTF">2021-01-28T17:47:12Z</dcterms:created>
  <dcterms:modified xsi:type="dcterms:W3CDTF">2023-09-19T13:02:17Z</dcterms:modified>
</cp:coreProperties>
</file>