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95" r:id="rId2"/>
    <p:sldId id="338" r:id="rId3"/>
    <p:sldId id="268" r:id="rId4"/>
    <p:sldId id="276" r:id="rId5"/>
    <p:sldId id="291" r:id="rId6"/>
    <p:sldId id="305" r:id="rId7"/>
    <p:sldId id="306" r:id="rId8"/>
    <p:sldId id="256" r:id="rId9"/>
    <p:sldId id="376" r:id="rId10"/>
    <p:sldId id="379" r:id="rId11"/>
    <p:sldId id="377" r:id="rId12"/>
    <p:sldId id="378" r:id="rId13"/>
    <p:sldId id="313" r:id="rId14"/>
    <p:sldId id="314" r:id="rId15"/>
    <p:sldId id="316" r:id="rId16"/>
    <p:sldId id="320" r:id="rId17"/>
    <p:sldId id="322" r:id="rId18"/>
    <p:sldId id="292" r:id="rId19"/>
  </p:sldIdLst>
  <p:sldSz cx="9144000" cy="5143500" type="screen16x9"/>
  <p:notesSz cx="6858000" cy="9144000"/>
  <p:embeddedFontLst>
    <p:embeddedFont>
      <p:font typeface="Bell MT" pitchFamily="18" charset="0"/>
      <p:regular r:id="rId21"/>
      <p:bold r:id="rId22"/>
      <p:italic r:id="rId23"/>
    </p:embeddedFont>
    <p:embeddedFont>
      <p:font typeface="Fira Sans Extra Condensed SemiBold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Baskerville Old Face" pitchFamily="18" charset="0"/>
      <p:regular r:id="rId32"/>
    </p:embeddedFont>
    <p:embeddedFont>
      <p:font typeface="Roboto" charset="0"/>
      <p:regular r:id="rId33"/>
      <p:bold r:id="rId34"/>
      <p:italic r:id="rId35"/>
      <p:boldItalic r:id="rId36"/>
    </p:embeddedFont>
    <p:embeddedFont>
      <p:font typeface="Fira Sans Extra Condensed Medium" charset="0"/>
      <p:regular r:id="rId37"/>
      <p:bold r:id="rId38"/>
      <p:italic r:id="rId39"/>
      <p:boldItalic r:id="rId40"/>
    </p:embeddedFont>
    <p:embeddedFont>
      <p:font typeface="Fira Sans Extra Condensed" charset="0"/>
      <p:regular r:id="rId41"/>
      <p:bold r:id="rId42"/>
      <p:italic r:id="rId43"/>
      <p:boldItalic r:id="rId44"/>
    </p:embeddedFont>
    <p:embeddedFont>
      <p:font typeface="Fira Sans" charset="0"/>
      <p:regular r:id="rId45"/>
      <p:bold r:id="rId46"/>
      <p:italic r:id="rId47"/>
      <p:boldItalic r:id="rId48"/>
    </p:embeddedFont>
    <p:embeddedFont>
      <p:font typeface="Cooper Black" pitchFamily="18" charset="0"/>
      <p:regular r:id="rId49"/>
    </p:embeddedFont>
  </p:embeddedFontLst>
  <p:custDataLst>
    <p:tags r:id="rId5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">
          <p15:clr>
            <a:srgbClr val="EA4335"/>
          </p15:clr>
        </p15:guide>
        <p15:guide id="2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4">
          <p15:clr>
            <a:srgbClr val="EA433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-984" y="-78"/>
      </p:cViewPr>
      <p:guideLst>
        <p:guide orient="horz" pos="288"/>
        <p:guide orient="horz" pos="2984"/>
        <p:guide pos="28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font" Target="fonts/font2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" name="Google Shape;3768;g98099b62ae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9" name="Google Shape;3769;g98099b62ae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97eb4989a3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97eb4989a3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63816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963458933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963458933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52888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963458933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963458933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67568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9601eb00b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9601eb00b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6170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98099b62ae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98099b62ae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5879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8bc00f6a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8bc00f6a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99839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98099b62ae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98099b62ae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g98099b62ae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" name="Google Shape;3257;g98099b62ae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9e63a3380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9e63a33803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8e96c7d2dc_0_1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8e96c7d2dc_0_1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638479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8d2d37d232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8d2d37d232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20670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97c0c6006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97c0c6006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/>
          <p:nvPr/>
        </p:nvSpPr>
        <p:spPr>
          <a:xfrm rot="-734058">
            <a:off x="3003403" y="1645833"/>
            <a:ext cx="711057" cy="710978"/>
          </a:xfrm>
          <a:custGeom>
            <a:avLst/>
            <a:gdLst/>
            <a:ahLst/>
            <a:cxnLst/>
            <a:rect l="l" t="t" r="r" b="b"/>
            <a:pathLst>
              <a:path w="9016" h="9015" extrusionOk="0">
                <a:moveTo>
                  <a:pt x="1" y="0"/>
                </a:moveTo>
                <a:cubicBezTo>
                  <a:pt x="1" y="4968"/>
                  <a:pt x="4043" y="9012"/>
                  <a:pt x="9010" y="9015"/>
                </a:cubicBezTo>
                <a:lnTo>
                  <a:pt x="9010" y="9015"/>
                </a:lnTo>
                <a:lnTo>
                  <a:pt x="9010" y="5685"/>
                </a:lnTo>
                <a:cubicBezTo>
                  <a:pt x="5878" y="5685"/>
                  <a:pt x="3325" y="3137"/>
                  <a:pt x="3325" y="0"/>
                </a:cubicBezTo>
                <a:close/>
                <a:moveTo>
                  <a:pt x="9010" y="9015"/>
                </a:moveTo>
                <a:lnTo>
                  <a:pt x="9010" y="9015"/>
                </a:lnTo>
                <a:lnTo>
                  <a:pt x="9015" y="9015"/>
                </a:lnTo>
                <a:cubicBezTo>
                  <a:pt x="9014" y="9015"/>
                  <a:pt x="9012" y="9015"/>
                  <a:pt x="9010" y="90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8"/>
          <p:cNvSpPr/>
          <p:nvPr/>
        </p:nvSpPr>
        <p:spPr>
          <a:xfrm>
            <a:off x="2581389" y="174291"/>
            <a:ext cx="711069" cy="710596"/>
          </a:xfrm>
          <a:custGeom>
            <a:avLst/>
            <a:gdLst/>
            <a:ahLst/>
            <a:cxnLst/>
            <a:rect l="l" t="t" r="r" b="b"/>
            <a:pathLst>
              <a:path w="9016" h="9010" extrusionOk="0">
                <a:moveTo>
                  <a:pt x="1" y="1"/>
                </a:moveTo>
                <a:lnTo>
                  <a:pt x="1" y="3325"/>
                </a:lnTo>
                <a:cubicBezTo>
                  <a:pt x="3138" y="3325"/>
                  <a:pt x="5686" y="5878"/>
                  <a:pt x="5686" y="9010"/>
                </a:cubicBezTo>
                <a:lnTo>
                  <a:pt x="9015" y="9010"/>
                </a:lnTo>
                <a:cubicBezTo>
                  <a:pt x="9015" y="4046"/>
                  <a:pt x="4970" y="1"/>
                  <a:pt x="1" y="1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8"/>
          <p:cNvSpPr/>
          <p:nvPr/>
        </p:nvSpPr>
        <p:spPr>
          <a:xfrm>
            <a:off x="1212698" y="2012063"/>
            <a:ext cx="710991" cy="710991"/>
          </a:xfrm>
          <a:custGeom>
            <a:avLst/>
            <a:gdLst/>
            <a:ahLst/>
            <a:cxnLst/>
            <a:rect l="l" t="t" r="r" b="b"/>
            <a:pathLst>
              <a:path w="9015" h="9015" extrusionOk="0">
                <a:moveTo>
                  <a:pt x="0" y="0"/>
                </a:moveTo>
                <a:cubicBezTo>
                  <a:pt x="0" y="4970"/>
                  <a:pt x="4045" y="9015"/>
                  <a:pt x="9015" y="9015"/>
                </a:cubicBezTo>
                <a:lnTo>
                  <a:pt x="9015" y="5685"/>
                </a:lnTo>
                <a:cubicBezTo>
                  <a:pt x="5878" y="5685"/>
                  <a:pt x="3330" y="3137"/>
                  <a:pt x="333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8"/>
          <p:cNvSpPr/>
          <p:nvPr/>
        </p:nvSpPr>
        <p:spPr>
          <a:xfrm rot="-734058">
            <a:off x="2447093" y="2225638"/>
            <a:ext cx="710978" cy="710584"/>
          </a:xfrm>
          <a:custGeom>
            <a:avLst/>
            <a:gdLst/>
            <a:ahLst/>
            <a:cxnLst/>
            <a:rect l="l" t="t" r="r" b="b"/>
            <a:pathLst>
              <a:path w="9015" h="9010" extrusionOk="0">
                <a:moveTo>
                  <a:pt x="0" y="1"/>
                </a:moveTo>
                <a:lnTo>
                  <a:pt x="0" y="3325"/>
                </a:lnTo>
                <a:cubicBezTo>
                  <a:pt x="3137" y="3325"/>
                  <a:pt x="5685" y="5878"/>
                  <a:pt x="5685" y="9010"/>
                </a:cubicBezTo>
                <a:lnTo>
                  <a:pt x="9015" y="9010"/>
                </a:lnTo>
                <a:cubicBezTo>
                  <a:pt x="9015" y="4046"/>
                  <a:pt x="4970" y="1"/>
                  <a:pt x="0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8"/>
          <p:cNvSpPr/>
          <p:nvPr/>
        </p:nvSpPr>
        <p:spPr>
          <a:xfrm>
            <a:off x="-37" y="1301944"/>
            <a:ext cx="2632124" cy="1421113"/>
          </a:xfrm>
          <a:custGeom>
            <a:avLst/>
            <a:gdLst/>
            <a:ahLst/>
            <a:cxnLst/>
            <a:rect l="l" t="t" r="r" b="b"/>
            <a:pathLst>
              <a:path w="33374" h="18019" extrusionOk="0">
                <a:moveTo>
                  <a:pt x="24364" y="0"/>
                </a:moveTo>
                <a:cubicBezTo>
                  <a:pt x="19395" y="0"/>
                  <a:pt x="15350" y="4040"/>
                  <a:pt x="15350" y="9010"/>
                </a:cubicBezTo>
                <a:lnTo>
                  <a:pt x="18679" y="9010"/>
                </a:lnTo>
                <a:cubicBezTo>
                  <a:pt x="18679" y="5873"/>
                  <a:pt x="21227" y="3325"/>
                  <a:pt x="24364" y="3325"/>
                </a:cubicBezTo>
                <a:cubicBezTo>
                  <a:pt x="27496" y="3325"/>
                  <a:pt x="30049" y="5873"/>
                  <a:pt x="30049" y="9010"/>
                </a:cubicBezTo>
                <a:cubicBezTo>
                  <a:pt x="30049" y="12147"/>
                  <a:pt x="27496" y="14695"/>
                  <a:pt x="24364" y="14695"/>
                </a:cubicBezTo>
                <a:lnTo>
                  <a:pt x="1" y="14695"/>
                </a:lnTo>
                <a:lnTo>
                  <a:pt x="1" y="18019"/>
                </a:lnTo>
                <a:lnTo>
                  <a:pt x="24364" y="18019"/>
                </a:lnTo>
                <a:cubicBezTo>
                  <a:pt x="29334" y="18019"/>
                  <a:pt x="33373" y="13979"/>
                  <a:pt x="33373" y="9010"/>
                </a:cubicBezTo>
                <a:cubicBezTo>
                  <a:pt x="33373" y="4040"/>
                  <a:pt x="29334" y="0"/>
                  <a:pt x="2436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8"/>
          <p:cNvSpPr/>
          <p:nvPr/>
        </p:nvSpPr>
        <p:spPr>
          <a:xfrm rot="-734058">
            <a:off x="1815120" y="2239401"/>
            <a:ext cx="1924096" cy="1421562"/>
          </a:xfrm>
          <a:custGeom>
            <a:avLst/>
            <a:gdLst/>
            <a:ahLst/>
            <a:cxnLst/>
            <a:rect l="l" t="t" r="r" b="b"/>
            <a:pathLst>
              <a:path w="24397" h="18025" extrusionOk="0">
                <a:moveTo>
                  <a:pt x="9009" y="1"/>
                </a:moveTo>
                <a:cubicBezTo>
                  <a:pt x="4045" y="1"/>
                  <a:pt x="0" y="4040"/>
                  <a:pt x="0" y="9010"/>
                </a:cubicBezTo>
                <a:cubicBezTo>
                  <a:pt x="0" y="13979"/>
                  <a:pt x="4045" y="18024"/>
                  <a:pt x="9009" y="18024"/>
                </a:cubicBezTo>
                <a:cubicBezTo>
                  <a:pt x="13979" y="18024"/>
                  <a:pt x="18024" y="13979"/>
                  <a:pt x="18024" y="9010"/>
                </a:cubicBezTo>
                <a:lnTo>
                  <a:pt x="14694" y="9010"/>
                </a:lnTo>
                <a:cubicBezTo>
                  <a:pt x="14694" y="12147"/>
                  <a:pt x="12146" y="14695"/>
                  <a:pt x="9009" y="14695"/>
                </a:cubicBezTo>
                <a:cubicBezTo>
                  <a:pt x="5878" y="14695"/>
                  <a:pt x="3330" y="12147"/>
                  <a:pt x="3330" y="9010"/>
                </a:cubicBezTo>
                <a:cubicBezTo>
                  <a:pt x="3330" y="5878"/>
                  <a:pt x="5878" y="3325"/>
                  <a:pt x="9009" y="3325"/>
                </a:cubicBezTo>
                <a:lnTo>
                  <a:pt x="24397" y="3325"/>
                </a:lnTo>
                <a:lnTo>
                  <a:pt x="24397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8"/>
          <p:cNvSpPr/>
          <p:nvPr/>
        </p:nvSpPr>
        <p:spPr>
          <a:xfrm rot="-734058">
            <a:off x="2859206" y="875021"/>
            <a:ext cx="1483156" cy="1421088"/>
          </a:xfrm>
          <a:custGeom>
            <a:avLst/>
            <a:gdLst/>
            <a:ahLst/>
            <a:cxnLst/>
            <a:rect l="l" t="t" r="r" b="b"/>
            <a:pathLst>
              <a:path w="18806" h="18019" extrusionOk="0">
                <a:moveTo>
                  <a:pt x="9796" y="0"/>
                </a:moveTo>
                <a:cubicBezTo>
                  <a:pt x="4827" y="0"/>
                  <a:pt x="787" y="4040"/>
                  <a:pt x="787" y="9010"/>
                </a:cubicBezTo>
                <a:lnTo>
                  <a:pt x="4111" y="9010"/>
                </a:lnTo>
                <a:cubicBezTo>
                  <a:pt x="4111" y="5873"/>
                  <a:pt x="6665" y="3325"/>
                  <a:pt x="9796" y="3325"/>
                </a:cubicBezTo>
                <a:cubicBezTo>
                  <a:pt x="12933" y="3325"/>
                  <a:pt x="15481" y="5873"/>
                  <a:pt x="15481" y="9010"/>
                </a:cubicBezTo>
                <a:cubicBezTo>
                  <a:pt x="15481" y="10534"/>
                  <a:pt x="14887" y="11954"/>
                  <a:pt x="13803" y="13016"/>
                </a:cubicBezTo>
                <a:cubicBezTo>
                  <a:pt x="12702" y="14095"/>
                  <a:pt x="11211" y="14689"/>
                  <a:pt x="9598" y="14689"/>
                </a:cubicBezTo>
                <a:lnTo>
                  <a:pt x="0" y="14689"/>
                </a:lnTo>
                <a:lnTo>
                  <a:pt x="0" y="18019"/>
                </a:lnTo>
                <a:lnTo>
                  <a:pt x="9604" y="18019"/>
                </a:lnTo>
                <a:cubicBezTo>
                  <a:pt x="12086" y="18019"/>
                  <a:pt x="14408" y="17083"/>
                  <a:pt x="16131" y="15394"/>
                </a:cubicBezTo>
                <a:cubicBezTo>
                  <a:pt x="17859" y="13699"/>
                  <a:pt x="18806" y="11431"/>
                  <a:pt x="18806" y="9010"/>
                </a:cubicBezTo>
                <a:cubicBezTo>
                  <a:pt x="18806" y="4040"/>
                  <a:pt x="14766" y="0"/>
                  <a:pt x="979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8"/>
          <p:cNvSpPr/>
          <p:nvPr/>
        </p:nvSpPr>
        <p:spPr>
          <a:xfrm>
            <a:off x="1873953" y="174291"/>
            <a:ext cx="2698057" cy="1421587"/>
          </a:xfrm>
          <a:custGeom>
            <a:avLst/>
            <a:gdLst/>
            <a:ahLst/>
            <a:cxnLst/>
            <a:rect l="l" t="t" r="r" b="b"/>
            <a:pathLst>
              <a:path w="34210" h="18025" extrusionOk="0">
                <a:moveTo>
                  <a:pt x="9015" y="1"/>
                </a:moveTo>
                <a:cubicBezTo>
                  <a:pt x="4045" y="1"/>
                  <a:pt x="0" y="4040"/>
                  <a:pt x="0" y="9010"/>
                </a:cubicBezTo>
                <a:cubicBezTo>
                  <a:pt x="0" y="13979"/>
                  <a:pt x="4045" y="18024"/>
                  <a:pt x="9015" y="18024"/>
                </a:cubicBezTo>
                <a:cubicBezTo>
                  <a:pt x="13984" y="18024"/>
                  <a:pt x="18024" y="13979"/>
                  <a:pt x="18024" y="9010"/>
                </a:cubicBezTo>
                <a:lnTo>
                  <a:pt x="14700" y="9010"/>
                </a:lnTo>
                <a:cubicBezTo>
                  <a:pt x="14700" y="12147"/>
                  <a:pt x="12146" y="14695"/>
                  <a:pt x="9015" y="14695"/>
                </a:cubicBezTo>
                <a:cubicBezTo>
                  <a:pt x="5878" y="14695"/>
                  <a:pt x="3330" y="12147"/>
                  <a:pt x="3330" y="9010"/>
                </a:cubicBezTo>
                <a:cubicBezTo>
                  <a:pt x="3330" y="5878"/>
                  <a:pt x="5878" y="3325"/>
                  <a:pt x="9015" y="3325"/>
                </a:cubicBezTo>
                <a:lnTo>
                  <a:pt x="34210" y="3325"/>
                </a:lnTo>
                <a:lnTo>
                  <a:pt x="34210" y="1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8"/>
          <p:cNvSpPr/>
          <p:nvPr/>
        </p:nvSpPr>
        <p:spPr>
          <a:xfrm>
            <a:off x="4572000" y="174294"/>
            <a:ext cx="4572000" cy="254684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531;p47"/>
          <p:cNvGrpSpPr/>
          <p:nvPr/>
        </p:nvGrpSpPr>
        <p:grpSpPr>
          <a:xfrm>
            <a:off x="7804978" y="3477647"/>
            <a:ext cx="1224136" cy="1730013"/>
            <a:chOff x="6529418" y="2227254"/>
            <a:chExt cx="1480470" cy="2428970"/>
          </a:xfrm>
        </p:grpSpPr>
        <p:grpSp>
          <p:nvGrpSpPr>
            <p:cNvPr id="3" name="Google Shape;1537;p47"/>
            <p:cNvGrpSpPr/>
            <p:nvPr/>
          </p:nvGrpSpPr>
          <p:grpSpPr>
            <a:xfrm>
              <a:off x="7053291" y="2227254"/>
              <a:ext cx="956597" cy="944252"/>
              <a:chOff x="4370663" y="1816530"/>
              <a:chExt cx="1098904" cy="1084724"/>
            </a:xfrm>
          </p:grpSpPr>
          <p:grpSp>
            <p:nvGrpSpPr>
              <p:cNvPr id="4" name="Google Shape;1538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83" name="Google Shape;1539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1540;p47"/>
                <p:cNvSpPr/>
                <p:nvPr/>
              </p:nvSpPr>
              <p:spPr>
                <a:xfrm>
                  <a:off x="5055711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2" name="Google Shape;1545;p47"/>
              <p:cNvSpPr/>
              <p:nvPr/>
            </p:nvSpPr>
            <p:spPr>
              <a:xfrm>
                <a:off x="4966710" y="2272205"/>
                <a:ext cx="32041" cy="3166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18" extrusionOk="0">
                    <a:moveTo>
                      <a:pt x="465" y="1"/>
                    </a:moveTo>
                    <a:cubicBezTo>
                      <a:pt x="203" y="1"/>
                      <a:pt x="0" y="203"/>
                      <a:pt x="0" y="453"/>
                    </a:cubicBezTo>
                    <a:cubicBezTo>
                      <a:pt x="0" y="715"/>
                      <a:pt x="203" y="918"/>
                      <a:pt x="465" y="918"/>
                    </a:cubicBezTo>
                    <a:cubicBezTo>
                      <a:pt x="715" y="918"/>
                      <a:pt x="929" y="715"/>
                      <a:pt x="929" y="453"/>
                    </a:cubicBezTo>
                    <a:cubicBezTo>
                      <a:pt x="929" y="203"/>
                      <a:pt x="715" y="1"/>
                      <a:pt x="4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547;p47"/>
            <p:cNvGrpSpPr/>
            <p:nvPr/>
          </p:nvGrpSpPr>
          <p:grpSpPr>
            <a:xfrm>
              <a:off x="6547097" y="2715744"/>
              <a:ext cx="956596" cy="944315"/>
              <a:chOff x="3789173" y="2377690"/>
              <a:chExt cx="1098904" cy="1084796"/>
            </a:xfrm>
          </p:grpSpPr>
          <p:sp>
            <p:nvSpPr>
              <p:cNvPr id="79" name="Google Shape;1548;p47"/>
              <p:cNvSpPr/>
              <p:nvPr/>
            </p:nvSpPr>
            <p:spPr>
              <a:xfrm>
                <a:off x="3789173" y="2377690"/>
                <a:ext cx="1098904" cy="1084796"/>
              </a:xfrm>
              <a:custGeom>
                <a:avLst/>
                <a:gdLst/>
                <a:ahLst/>
                <a:cxnLst/>
                <a:rect l="l" t="t" r="r" b="b"/>
                <a:pathLst>
                  <a:path w="45721" h="45134" extrusionOk="0">
                    <a:moveTo>
                      <a:pt x="22861" y="0"/>
                    </a:moveTo>
                    <a:cubicBezTo>
                      <a:pt x="22090" y="0"/>
                      <a:pt x="21319" y="295"/>
                      <a:pt x="20730" y="884"/>
                    </a:cubicBezTo>
                    <a:lnTo>
                      <a:pt x="1180" y="20446"/>
                    </a:lnTo>
                    <a:cubicBezTo>
                      <a:pt x="1" y="21613"/>
                      <a:pt x="1" y="23518"/>
                      <a:pt x="1180" y="24697"/>
                    </a:cubicBezTo>
                    <a:lnTo>
                      <a:pt x="20730" y="44259"/>
                    </a:lnTo>
                    <a:cubicBezTo>
                      <a:pt x="21319" y="44842"/>
                      <a:pt x="22090" y="45134"/>
                      <a:pt x="22861" y="45134"/>
                    </a:cubicBezTo>
                    <a:cubicBezTo>
                      <a:pt x="23632" y="45134"/>
                      <a:pt x="24403" y="44842"/>
                      <a:pt x="24992" y="44259"/>
                    </a:cubicBezTo>
                    <a:lnTo>
                      <a:pt x="44542" y="24697"/>
                    </a:lnTo>
                    <a:cubicBezTo>
                      <a:pt x="45721" y="23518"/>
                      <a:pt x="45721" y="21613"/>
                      <a:pt x="44542" y="20446"/>
                    </a:cubicBezTo>
                    <a:lnTo>
                      <a:pt x="36684" y="12576"/>
                    </a:lnTo>
                    <a:cubicBezTo>
                      <a:pt x="36267" y="12171"/>
                      <a:pt x="36363" y="11481"/>
                      <a:pt x="36851" y="11171"/>
                    </a:cubicBezTo>
                    <a:cubicBezTo>
                      <a:pt x="37565" y="10719"/>
                      <a:pt x="38327" y="10350"/>
                      <a:pt x="39125" y="10052"/>
                    </a:cubicBezTo>
                    <a:cubicBezTo>
                      <a:pt x="39613" y="9874"/>
                      <a:pt x="40054" y="9552"/>
                      <a:pt x="40399" y="9100"/>
                    </a:cubicBezTo>
                    <a:cubicBezTo>
                      <a:pt x="41173" y="8099"/>
                      <a:pt x="41220" y="6778"/>
                      <a:pt x="40518" y="5730"/>
                    </a:cubicBezTo>
                    <a:cubicBezTo>
                      <a:pt x="39932" y="4868"/>
                      <a:pt x="39013" y="4436"/>
                      <a:pt x="38094" y="4436"/>
                    </a:cubicBezTo>
                    <a:cubicBezTo>
                      <a:pt x="37349" y="4436"/>
                      <a:pt x="36606" y="4720"/>
                      <a:pt x="36041" y="5290"/>
                    </a:cubicBezTo>
                    <a:cubicBezTo>
                      <a:pt x="35732" y="5587"/>
                      <a:pt x="35505" y="5956"/>
                      <a:pt x="35362" y="6337"/>
                    </a:cubicBezTo>
                    <a:cubicBezTo>
                      <a:pt x="35077" y="7123"/>
                      <a:pt x="34720" y="7885"/>
                      <a:pt x="34267" y="8588"/>
                    </a:cubicBezTo>
                    <a:cubicBezTo>
                      <a:pt x="34091" y="8872"/>
                      <a:pt x="33797" y="9021"/>
                      <a:pt x="33498" y="9021"/>
                    </a:cubicBezTo>
                    <a:cubicBezTo>
                      <a:pt x="33271" y="9021"/>
                      <a:pt x="33042" y="8934"/>
                      <a:pt x="32862" y="8754"/>
                    </a:cubicBezTo>
                    <a:lnTo>
                      <a:pt x="24992" y="884"/>
                    </a:lnTo>
                    <a:cubicBezTo>
                      <a:pt x="24403" y="295"/>
                      <a:pt x="23632" y="0"/>
                      <a:pt x="2286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549;p47"/>
              <p:cNvSpPr/>
              <p:nvPr/>
            </p:nvSpPr>
            <p:spPr>
              <a:xfrm>
                <a:off x="3885623" y="2465897"/>
                <a:ext cx="287050" cy="287338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11955" extrusionOk="0">
                    <a:moveTo>
                      <a:pt x="5977" y="0"/>
                    </a:moveTo>
                    <a:cubicBezTo>
                      <a:pt x="2679" y="0"/>
                      <a:pt x="0" y="2679"/>
                      <a:pt x="0" y="5977"/>
                    </a:cubicBezTo>
                    <a:cubicBezTo>
                      <a:pt x="0" y="9275"/>
                      <a:pt x="2679" y="11954"/>
                      <a:pt x="5977" y="11954"/>
                    </a:cubicBezTo>
                    <a:cubicBezTo>
                      <a:pt x="9275" y="11954"/>
                      <a:pt x="11942" y="9275"/>
                      <a:pt x="11942" y="5977"/>
                    </a:cubicBezTo>
                    <a:cubicBezTo>
                      <a:pt x="11942" y="2679"/>
                      <a:pt x="9275" y="0"/>
                      <a:pt x="5977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556;p47"/>
            <p:cNvGrpSpPr/>
            <p:nvPr/>
          </p:nvGrpSpPr>
          <p:grpSpPr>
            <a:xfrm>
              <a:off x="7034852" y="3222916"/>
              <a:ext cx="956596" cy="944253"/>
              <a:chOff x="4349489" y="2960313"/>
              <a:chExt cx="1098904" cy="1084724"/>
            </a:xfrm>
          </p:grpSpPr>
          <p:sp>
            <p:nvSpPr>
              <p:cNvPr id="77" name="Google Shape;1557;p47"/>
              <p:cNvSpPr/>
              <p:nvPr/>
            </p:nvSpPr>
            <p:spPr>
              <a:xfrm>
                <a:off x="4349489" y="2960313"/>
                <a:ext cx="1098904" cy="1084724"/>
              </a:xfrm>
              <a:custGeom>
                <a:avLst/>
                <a:gdLst/>
                <a:ahLst/>
                <a:cxnLst/>
                <a:rect l="l" t="t" r="r" b="b"/>
                <a:pathLst>
                  <a:path w="45721" h="45131" extrusionOk="0">
                    <a:moveTo>
                      <a:pt x="22862" y="0"/>
                    </a:moveTo>
                    <a:cubicBezTo>
                      <a:pt x="22092" y="0"/>
                      <a:pt x="21324" y="295"/>
                      <a:pt x="20741" y="884"/>
                    </a:cubicBezTo>
                    <a:lnTo>
                      <a:pt x="12871" y="8743"/>
                    </a:lnTo>
                    <a:cubicBezTo>
                      <a:pt x="12697" y="8917"/>
                      <a:pt x="12470" y="9001"/>
                      <a:pt x="12243" y="9001"/>
                    </a:cubicBezTo>
                    <a:cubicBezTo>
                      <a:pt x="11942" y="9001"/>
                      <a:pt x="11642" y="8854"/>
                      <a:pt x="11466" y="8576"/>
                    </a:cubicBezTo>
                    <a:cubicBezTo>
                      <a:pt x="11014" y="7861"/>
                      <a:pt x="10645" y="7099"/>
                      <a:pt x="10347" y="6302"/>
                    </a:cubicBezTo>
                    <a:cubicBezTo>
                      <a:pt x="10168" y="5814"/>
                      <a:pt x="9847" y="5373"/>
                      <a:pt x="9394" y="5028"/>
                    </a:cubicBezTo>
                    <a:cubicBezTo>
                      <a:pt x="8866" y="4619"/>
                      <a:pt x="8248" y="4413"/>
                      <a:pt x="7630" y="4413"/>
                    </a:cubicBezTo>
                    <a:cubicBezTo>
                      <a:pt x="7078" y="4413"/>
                      <a:pt x="6525" y="4577"/>
                      <a:pt x="6037" y="4909"/>
                    </a:cubicBezTo>
                    <a:cubicBezTo>
                      <a:pt x="4465" y="5968"/>
                      <a:pt x="4310" y="8123"/>
                      <a:pt x="5584" y="9385"/>
                    </a:cubicBezTo>
                    <a:cubicBezTo>
                      <a:pt x="5894" y="9695"/>
                      <a:pt x="6251" y="9921"/>
                      <a:pt x="6632" y="10064"/>
                    </a:cubicBezTo>
                    <a:cubicBezTo>
                      <a:pt x="7418" y="10350"/>
                      <a:pt x="8180" y="10707"/>
                      <a:pt x="8882" y="11159"/>
                    </a:cubicBezTo>
                    <a:cubicBezTo>
                      <a:pt x="9382" y="11469"/>
                      <a:pt x="9466" y="12148"/>
                      <a:pt x="9049" y="12564"/>
                    </a:cubicBezTo>
                    <a:lnTo>
                      <a:pt x="1179" y="20434"/>
                    </a:lnTo>
                    <a:cubicBezTo>
                      <a:pt x="0" y="21613"/>
                      <a:pt x="0" y="23518"/>
                      <a:pt x="1179" y="24697"/>
                    </a:cubicBezTo>
                    <a:lnTo>
                      <a:pt x="20741" y="44247"/>
                    </a:lnTo>
                    <a:cubicBezTo>
                      <a:pt x="21324" y="44836"/>
                      <a:pt x="22092" y="45131"/>
                      <a:pt x="22862" y="45131"/>
                    </a:cubicBezTo>
                    <a:cubicBezTo>
                      <a:pt x="23631" y="45131"/>
                      <a:pt x="24402" y="44836"/>
                      <a:pt x="24992" y="44247"/>
                    </a:cubicBezTo>
                    <a:lnTo>
                      <a:pt x="44554" y="24697"/>
                    </a:lnTo>
                    <a:cubicBezTo>
                      <a:pt x="45720" y="23518"/>
                      <a:pt x="45720" y="21613"/>
                      <a:pt x="44554" y="20434"/>
                    </a:cubicBezTo>
                    <a:lnTo>
                      <a:pt x="24992" y="884"/>
                    </a:lnTo>
                    <a:cubicBezTo>
                      <a:pt x="24402" y="295"/>
                      <a:pt x="23631" y="0"/>
                      <a:pt x="22862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558;p47"/>
              <p:cNvSpPr/>
              <p:nvPr/>
            </p:nvSpPr>
            <p:spPr>
              <a:xfrm>
                <a:off x="5065741" y="3026769"/>
                <a:ext cx="287338" cy="287338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11955" extrusionOk="0">
                    <a:moveTo>
                      <a:pt x="5978" y="1"/>
                    </a:moveTo>
                    <a:cubicBezTo>
                      <a:pt x="2680" y="1"/>
                      <a:pt x="1" y="2679"/>
                      <a:pt x="1" y="5978"/>
                    </a:cubicBezTo>
                    <a:cubicBezTo>
                      <a:pt x="1" y="9276"/>
                      <a:pt x="2680" y="11954"/>
                      <a:pt x="5978" y="11954"/>
                    </a:cubicBezTo>
                    <a:cubicBezTo>
                      <a:pt x="9276" y="11954"/>
                      <a:pt x="11955" y="9276"/>
                      <a:pt x="11955" y="5978"/>
                    </a:cubicBezTo>
                    <a:cubicBezTo>
                      <a:pt x="11955" y="2679"/>
                      <a:pt x="9276" y="1"/>
                      <a:pt x="5978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563;p47"/>
            <p:cNvGrpSpPr/>
            <p:nvPr/>
          </p:nvGrpSpPr>
          <p:grpSpPr>
            <a:xfrm>
              <a:off x="6529418" y="3711909"/>
              <a:ext cx="956596" cy="944315"/>
              <a:chOff x="3768864" y="3522050"/>
              <a:chExt cx="1098904" cy="1084796"/>
            </a:xfrm>
          </p:grpSpPr>
          <p:sp>
            <p:nvSpPr>
              <p:cNvPr id="75" name="Google Shape;1564;p47"/>
              <p:cNvSpPr/>
              <p:nvPr/>
            </p:nvSpPr>
            <p:spPr>
              <a:xfrm>
                <a:off x="3768864" y="3522050"/>
                <a:ext cx="1098904" cy="1084796"/>
              </a:xfrm>
              <a:custGeom>
                <a:avLst/>
                <a:gdLst/>
                <a:ahLst/>
                <a:cxnLst/>
                <a:rect l="l" t="t" r="r" b="b"/>
                <a:pathLst>
                  <a:path w="45721" h="45134" extrusionOk="0">
                    <a:moveTo>
                      <a:pt x="22862" y="0"/>
                    </a:moveTo>
                    <a:cubicBezTo>
                      <a:pt x="22093" y="0"/>
                      <a:pt x="21325" y="295"/>
                      <a:pt x="20741" y="884"/>
                    </a:cubicBezTo>
                    <a:lnTo>
                      <a:pt x="1179" y="20446"/>
                    </a:lnTo>
                    <a:cubicBezTo>
                      <a:pt x="1" y="21613"/>
                      <a:pt x="1" y="23518"/>
                      <a:pt x="1179" y="24697"/>
                    </a:cubicBezTo>
                    <a:lnTo>
                      <a:pt x="20741" y="44259"/>
                    </a:lnTo>
                    <a:cubicBezTo>
                      <a:pt x="21325" y="44842"/>
                      <a:pt x="22093" y="45134"/>
                      <a:pt x="22862" y="45134"/>
                    </a:cubicBezTo>
                    <a:cubicBezTo>
                      <a:pt x="23631" y="45134"/>
                      <a:pt x="24402" y="44842"/>
                      <a:pt x="24992" y="44259"/>
                    </a:cubicBezTo>
                    <a:lnTo>
                      <a:pt x="44554" y="24697"/>
                    </a:lnTo>
                    <a:cubicBezTo>
                      <a:pt x="45721" y="23518"/>
                      <a:pt x="45721" y="21613"/>
                      <a:pt x="44554" y="20446"/>
                    </a:cubicBezTo>
                    <a:lnTo>
                      <a:pt x="36684" y="12576"/>
                    </a:lnTo>
                    <a:cubicBezTo>
                      <a:pt x="36279" y="12171"/>
                      <a:pt x="36362" y="11481"/>
                      <a:pt x="36850" y="11171"/>
                    </a:cubicBezTo>
                    <a:cubicBezTo>
                      <a:pt x="37565" y="10719"/>
                      <a:pt x="38327" y="10362"/>
                      <a:pt x="39124" y="10052"/>
                    </a:cubicBezTo>
                    <a:cubicBezTo>
                      <a:pt x="39613" y="9874"/>
                      <a:pt x="40053" y="9552"/>
                      <a:pt x="40410" y="9100"/>
                    </a:cubicBezTo>
                    <a:cubicBezTo>
                      <a:pt x="41172" y="8111"/>
                      <a:pt x="41220" y="6778"/>
                      <a:pt x="40518" y="5742"/>
                    </a:cubicBezTo>
                    <a:cubicBezTo>
                      <a:pt x="39931" y="4872"/>
                      <a:pt x="39013" y="4437"/>
                      <a:pt x="38094" y="4437"/>
                    </a:cubicBezTo>
                    <a:cubicBezTo>
                      <a:pt x="37352" y="4437"/>
                      <a:pt x="36610" y="4721"/>
                      <a:pt x="36041" y="5290"/>
                    </a:cubicBezTo>
                    <a:cubicBezTo>
                      <a:pt x="35731" y="5599"/>
                      <a:pt x="35505" y="5956"/>
                      <a:pt x="35362" y="6337"/>
                    </a:cubicBezTo>
                    <a:cubicBezTo>
                      <a:pt x="35076" y="7135"/>
                      <a:pt x="34719" y="7885"/>
                      <a:pt x="34267" y="8588"/>
                    </a:cubicBezTo>
                    <a:cubicBezTo>
                      <a:pt x="34091" y="8872"/>
                      <a:pt x="33796" y="9021"/>
                      <a:pt x="33498" y="9021"/>
                    </a:cubicBezTo>
                    <a:cubicBezTo>
                      <a:pt x="33271" y="9021"/>
                      <a:pt x="33042" y="8934"/>
                      <a:pt x="32862" y="8754"/>
                    </a:cubicBezTo>
                    <a:lnTo>
                      <a:pt x="24992" y="884"/>
                    </a:lnTo>
                    <a:cubicBezTo>
                      <a:pt x="24402" y="295"/>
                      <a:pt x="23631" y="0"/>
                      <a:pt x="22862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565;p47"/>
              <p:cNvSpPr/>
              <p:nvPr/>
            </p:nvSpPr>
            <p:spPr>
              <a:xfrm>
                <a:off x="3887041" y="3641743"/>
                <a:ext cx="287338" cy="287026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11942" extrusionOk="0">
                    <a:moveTo>
                      <a:pt x="5978" y="0"/>
                    </a:moveTo>
                    <a:cubicBezTo>
                      <a:pt x="2680" y="0"/>
                      <a:pt x="1" y="2667"/>
                      <a:pt x="1" y="5977"/>
                    </a:cubicBezTo>
                    <a:cubicBezTo>
                      <a:pt x="1" y="9275"/>
                      <a:pt x="2680" y="11942"/>
                      <a:pt x="5978" y="11942"/>
                    </a:cubicBezTo>
                    <a:cubicBezTo>
                      <a:pt x="9276" y="11942"/>
                      <a:pt x="11955" y="9275"/>
                      <a:pt x="11955" y="5977"/>
                    </a:cubicBezTo>
                    <a:cubicBezTo>
                      <a:pt x="11955" y="2667"/>
                      <a:pt x="9276" y="0"/>
                      <a:pt x="5978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" name="Google Shape;1255;p32"/>
          <p:cNvGrpSpPr/>
          <p:nvPr/>
        </p:nvGrpSpPr>
        <p:grpSpPr>
          <a:xfrm>
            <a:off x="7377571" y="3852331"/>
            <a:ext cx="226189" cy="184495"/>
            <a:chOff x="5016448" y="1830771"/>
            <a:chExt cx="267206" cy="253025"/>
          </a:xfrm>
          <a:solidFill>
            <a:schemeClr val="bg1"/>
          </a:solidFill>
        </p:grpSpPr>
        <p:sp>
          <p:nvSpPr>
            <p:cNvPr id="108" name="Google Shape;1256;p32"/>
            <p:cNvSpPr/>
            <p:nvPr/>
          </p:nvSpPr>
          <p:spPr>
            <a:xfrm>
              <a:off x="5016448" y="1830771"/>
              <a:ext cx="267206" cy="253025"/>
            </a:xfrm>
            <a:custGeom>
              <a:avLst/>
              <a:gdLst/>
              <a:ahLst/>
              <a:cxnLst/>
              <a:rect l="l" t="t" r="r" b="b"/>
              <a:pathLst>
                <a:path w="14980" h="14185" extrusionOk="0">
                  <a:moveTo>
                    <a:pt x="558" y="1"/>
                  </a:moveTo>
                  <a:cubicBezTo>
                    <a:pt x="259" y="1"/>
                    <a:pt x="1" y="80"/>
                    <a:pt x="1" y="478"/>
                  </a:cubicBezTo>
                  <a:lnTo>
                    <a:pt x="1" y="13488"/>
                  </a:lnTo>
                  <a:cubicBezTo>
                    <a:pt x="1" y="13866"/>
                    <a:pt x="319" y="14184"/>
                    <a:pt x="697" y="14184"/>
                  </a:cubicBezTo>
                  <a:lnTo>
                    <a:pt x="14502" y="14184"/>
                  </a:lnTo>
                  <a:cubicBezTo>
                    <a:pt x="14900" y="14184"/>
                    <a:pt x="14980" y="13945"/>
                    <a:pt x="14980" y="13627"/>
                  </a:cubicBezTo>
                  <a:cubicBezTo>
                    <a:pt x="14980" y="13309"/>
                    <a:pt x="14900" y="13070"/>
                    <a:pt x="14502" y="13070"/>
                  </a:cubicBezTo>
                  <a:lnTo>
                    <a:pt x="1831" y="13070"/>
                  </a:lnTo>
                  <a:cubicBezTo>
                    <a:pt x="1433" y="13070"/>
                    <a:pt x="1135" y="12752"/>
                    <a:pt x="1135" y="12354"/>
                  </a:cubicBezTo>
                  <a:lnTo>
                    <a:pt x="1135" y="478"/>
                  </a:lnTo>
                  <a:cubicBezTo>
                    <a:pt x="1135" y="80"/>
                    <a:pt x="876" y="1"/>
                    <a:pt x="5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57;p32"/>
            <p:cNvSpPr/>
            <p:nvPr/>
          </p:nvSpPr>
          <p:spPr>
            <a:xfrm>
              <a:off x="5056548" y="1856012"/>
              <a:ext cx="208556" cy="176020"/>
            </a:xfrm>
            <a:custGeom>
              <a:avLst/>
              <a:gdLst/>
              <a:ahLst/>
              <a:cxnLst/>
              <a:rect l="l" t="t" r="r" b="b"/>
              <a:pathLst>
                <a:path w="11692" h="9868" extrusionOk="0">
                  <a:moveTo>
                    <a:pt x="11142" y="1"/>
                  </a:moveTo>
                  <a:cubicBezTo>
                    <a:pt x="11110" y="1"/>
                    <a:pt x="11076" y="6"/>
                    <a:pt x="11041" y="18"/>
                  </a:cubicBezTo>
                  <a:lnTo>
                    <a:pt x="8236" y="1072"/>
                  </a:lnTo>
                  <a:cubicBezTo>
                    <a:pt x="8057" y="1152"/>
                    <a:pt x="8037" y="1291"/>
                    <a:pt x="8196" y="1390"/>
                  </a:cubicBezTo>
                  <a:lnTo>
                    <a:pt x="8713" y="1729"/>
                  </a:lnTo>
                  <a:cubicBezTo>
                    <a:pt x="8873" y="1828"/>
                    <a:pt x="8932" y="2047"/>
                    <a:pt x="8813" y="2206"/>
                  </a:cubicBezTo>
                  <a:lnTo>
                    <a:pt x="6684" y="5429"/>
                  </a:lnTo>
                  <a:cubicBezTo>
                    <a:pt x="6607" y="5552"/>
                    <a:pt x="6447" y="5627"/>
                    <a:pt x="6295" y="5627"/>
                  </a:cubicBezTo>
                  <a:cubicBezTo>
                    <a:pt x="6251" y="5627"/>
                    <a:pt x="6208" y="5621"/>
                    <a:pt x="6167" y="5608"/>
                  </a:cubicBezTo>
                  <a:lnTo>
                    <a:pt x="2865" y="4354"/>
                  </a:lnTo>
                  <a:cubicBezTo>
                    <a:pt x="2816" y="4333"/>
                    <a:pt x="2761" y="4323"/>
                    <a:pt x="2705" y="4323"/>
                  </a:cubicBezTo>
                  <a:cubicBezTo>
                    <a:pt x="2555" y="4323"/>
                    <a:pt x="2395" y="4392"/>
                    <a:pt x="2308" y="4494"/>
                  </a:cubicBezTo>
                  <a:lnTo>
                    <a:pt x="219" y="7020"/>
                  </a:lnTo>
                  <a:cubicBezTo>
                    <a:pt x="100" y="7159"/>
                    <a:pt x="0" y="7438"/>
                    <a:pt x="0" y="7637"/>
                  </a:cubicBezTo>
                  <a:lnTo>
                    <a:pt x="0" y="9686"/>
                  </a:lnTo>
                  <a:cubicBezTo>
                    <a:pt x="0" y="9805"/>
                    <a:pt x="37" y="9868"/>
                    <a:pt x="91" y="9868"/>
                  </a:cubicBezTo>
                  <a:cubicBezTo>
                    <a:pt x="128" y="9868"/>
                    <a:pt x="172" y="9840"/>
                    <a:pt x="219" y="9785"/>
                  </a:cubicBezTo>
                  <a:lnTo>
                    <a:pt x="2905" y="6662"/>
                  </a:lnTo>
                  <a:cubicBezTo>
                    <a:pt x="2989" y="6550"/>
                    <a:pt x="3141" y="6488"/>
                    <a:pt x="3286" y="6488"/>
                  </a:cubicBezTo>
                  <a:cubicBezTo>
                    <a:pt x="3348" y="6488"/>
                    <a:pt x="3408" y="6499"/>
                    <a:pt x="3462" y="6523"/>
                  </a:cubicBezTo>
                  <a:lnTo>
                    <a:pt x="6784" y="7776"/>
                  </a:lnTo>
                  <a:cubicBezTo>
                    <a:pt x="6832" y="7797"/>
                    <a:pt x="6884" y="7807"/>
                    <a:pt x="6937" y="7807"/>
                  </a:cubicBezTo>
                  <a:cubicBezTo>
                    <a:pt x="7081" y="7807"/>
                    <a:pt x="7228" y="7733"/>
                    <a:pt x="7301" y="7617"/>
                  </a:cubicBezTo>
                  <a:lnTo>
                    <a:pt x="10305" y="3121"/>
                  </a:lnTo>
                  <a:cubicBezTo>
                    <a:pt x="10368" y="3020"/>
                    <a:pt x="10479" y="2967"/>
                    <a:pt x="10592" y="2967"/>
                  </a:cubicBezTo>
                  <a:cubicBezTo>
                    <a:pt x="10658" y="2967"/>
                    <a:pt x="10724" y="2985"/>
                    <a:pt x="10782" y="3022"/>
                  </a:cubicBezTo>
                  <a:lnTo>
                    <a:pt x="11419" y="3419"/>
                  </a:lnTo>
                  <a:cubicBezTo>
                    <a:pt x="11465" y="3448"/>
                    <a:pt x="11508" y="3462"/>
                    <a:pt x="11546" y="3462"/>
                  </a:cubicBezTo>
                  <a:cubicBezTo>
                    <a:pt x="11636" y="3462"/>
                    <a:pt x="11692" y="3381"/>
                    <a:pt x="11678" y="3240"/>
                  </a:cubicBezTo>
                  <a:lnTo>
                    <a:pt x="11399" y="256"/>
                  </a:lnTo>
                  <a:cubicBezTo>
                    <a:pt x="11383" y="96"/>
                    <a:pt x="11277" y="1"/>
                    <a:pt x="111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1846;p24"/>
          <p:cNvSpPr txBox="1"/>
          <p:nvPr/>
        </p:nvSpPr>
        <p:spPr>
          <a:xfrm>
            <a:off x="3378029" y="317158"/>
            <a:ext cx="5613571" cy="82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Bell MT" pitchFamily="18" charset="0"/>
                <a:ea typeface="Fira Sans Extra Condensed SemiBold"/>
                <a:cs typeface="Fira Sans Extra Condensed SemiBold"/>
                <a:sym typeface="Fira Sans Extra Condensed SemiBold"/>
              </a:rPr>
              <a:t>O‘QUVCHILAR KOMPETENSIYALARINI BAHOLASH USULLARI VA VOSITALARI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3524" y="3602936"/>
            <a:ext cx="4128139" cy="1475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Samarqand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viloyati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pedagoglarni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yangi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metodikalarga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o`rgatish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milliy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markazi</a:t>
            </a:r>
            <a:endParaRPr lang="en-US" sz="1600" b="1" dirty="0" smtClean="0">
              <a:latin typeface="Bell MT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400" b="1" dirty="0" smtClean="0">
              <a:effectLst/>
              <a:latin typeface="Bell MT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Pedagogika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psixologiya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ta’lim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texnologiyalari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kafedrasi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o`qituvchisi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Xurramov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Anvar</a:t>
            </a:r>
            <a:r>
              <a:rPr lang="en-US" sz="1600" b="1" dirty="0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effectLst/>
                <a:latin typeface="Bell MT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Vafokulovich</a:t>
            </a:r>
            <a:endParaRPr lang="en-US" sz="1600" b="1" dirty="0" smtClean="0">
              <a:effectLst/>
              <a:latin typeface="Bell MT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1846;p24"/>
          <p:cNvSpPr txBox="1"/>
          <p:nvPr/>
        </p:nvSpPr>
        <p:spPr>
          <a:xfrm>
            <a:off x="2886075" y="1984033"/>
            <a:ext cx="6286500" cy="124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300" b="1" dirty="0" smtClean="0">
                <a:solidFill>
                  <a:srgbClr val="002060"/>
                </a:solidFill>
                <a:latin typeface="Baskerville Old Face" pitchFamily="18" charset="0"/>
                <a:ea typeface="Fira Sans Extra Condensed SemiBold"/>
                <a:cs typeface="Fira Sans Extra Condensed SemiBold"/>
                <a:sym typeface="Fira Sans Extra Condensed SemiBold"/>
              </a:rPr>
              <a:t>MAVZU: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Rasmiy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norasmiy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diagnostik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umumiy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yondoshuvga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asoslangan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baholash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</a:rPr>
              <a:t>usullari</a:t>
            </a:r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endParaRPr lang="ru-RU" sz="23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38;p27"/>
          <p:cNvGrpSpPr/>
          <p:nvPr/>
        </p:nvGrpSpPr>
        <p:grpSpPr>
          <a:xfrm>
            <a:off x="21785" y="217723"/>
            <a:ext cx="2014381" cy="1727200"/>
            <a:chOff x="457205" y="1286952"/>
            <a:chExt cx="2014381" cy="1319599"/>
          </a:xfrm>
        </p:grpSpPr>
        <p:sp>
          <p:nvSpPr>
            <p:cNvPr id="739" name="Google Shape;739;p27"/>
            <p:cNvSpPr/>
            <p:nvPr/>
          </p:nvSpPr>
          <p:spPr>
            <a:xfrm rot="-5400000">
              <a:off x="1525650" y="1814522"/>
              <a:ext cx="309769" cy="149903"/>
            </a:xfrm>
            <a:custGeom>
              <a:avLst/>
              <a:gdLst/>
              <a:ahLst/>
              <a:cxnLst/>
              <a:rect l="l" t="t" r="r" b="b"/>
              <a:pathLst>
                <a:path w="27143" h="13135" extrusionOk="0">
                  <a:moveTo>
                    <a:pt x="467" y="9865"/>
                  </a:moveTo>
                  <a:lnTo>
                    <a:pt x="467" y="9865"/>
                  </a:lnTo>
                  <a:cubicBezTo>
                    <a:pt x="876" y="11850"/>
                    <a:pt x="2919" y="13134"/>
                    <a:pt x="4904" y="12667"/>
                  </a:cubicBezTo>
                  <a:lnTo>
                    <a:pt x="23874" y="7764"/>
                  </a:lnTo>
                  <a:cubicBezTo>
                    <a:pt x="25917" y="7239"/>
                    <a:pt x="27143" y="5254"/>
                    <a:pt x="26734" y="3269"/>
                  </a:cubicBezTo>
                  <a:lnTo>
                    <a:pt x="26734" y="3269"/>
                  </a:lnTo>
                  <a:cubicBezTo>
                    <a:pt x="26267" y="1226"/>
                    <a:pt x="24283" y="1"/>
                    <a:pt x="22240" y="468"/>
                  </a:cubicBezTo>
                  <a:lnTo>
                    <a:pt x="3269" y="5371"/>
                  </a:lnTo>
                  <a:cubicBezTo>
                    <a:pt x="1285" y="5838"/>
                    <a:pt x="0" y="7822"/>
                    <a:pt x="467" y="9865"/>
                  </a:cubicBez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 rot="-5400000">
              <a:off x="1437720" y="1843167"/>
              <a:ext cx="313102" cy="103934"/>
            </a:xfrm>
            <a:custGeom>
              <a:avLst/>
              <a:gdLst/>
              <a:ahLst/>
              <a:cxnLst/>
              <a:rect l="l" t="t" r="r" b="b"/>
              <a:pathLst>
                <a:path w="27435" h="9107" extrusionOk="0">
                  <a:moveTo>
                    <a:pt x="234" y="3561"/>
                  </a:moveTo>
                  <a:lnTo>
                    <a:pt x="234" y="3561"/>
                  </a:lnTo>
                  <a:cubicBezTo>
                    <a:pt x="0" y="5604"/>
                    <a:pt x="1518" y="7472"/>
                    <a:pt x="3619" y="7647"/>
                  </a:cubicBezTo>
                  <a:lnTo>
                    <a:pt x="23173" y="8931"/>
                  </a:lnTo>
                  <a:cubicBezTo>
                    <a:pt x="25216" y="9106"/>
                    <a:pt x="26968" y="7647"/>
                    <a:pt x="27201" y="5604"/>
                  </a:cubicBezTo>
                  <a:lnTo>
                    <a:pt x="27201" y="5604"/>
                  </a:lnTo>
                  <a:cubicBezTo>
                    <a:pt x="27435" y="3561"/>
                    <a:pt x="25917" y="1693"/>
                    <a:pt x="23874" y="1518"/>
                  </a:cubicBezTo>
                  <a:lnTo>
                    <a:pt x="4378" y="176"/>
                  </a:lnTo>
                  <a:cubicBezTo>
                    <a:pt x="2277" y="1"/>
                    <a:pt x="467" y="1518"/>
                    <a:pt x="234" y="3561"/>
                  </a:cubicBez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 rot="-5400000">
              <a:off x="1344806" y="1644323"/>
              <a:ext cx="327756" cy="391038"/>
            </a:xfrm>
            <a:custGeom>
              <a:avLst/>
              <a:gdLst/>
              <a:ahLst/>
              <a:cxnLst/>
              <a:rect l="l" t="t" r="r" b="b"/>
              <a:pathLst>
                <a:path w="28719" h="34264" extrusionOk="0">
                  <a:moveTo>
                    <a:pt x="24574" y="0"/>
                  </a:moveTo>
                  <a:lnTo>
                    <a:pt x="28718" y="23874"/>
                  </a:lnTo>
                  <a:lnTo>
                    <a:pt x="12316" y="34264"/>
                  </a:lnTo>
                  <a:lnTo>
                    <a:pt x="0" y="31637"/>
                  </a:lnTo>
                  <a:lnTo>
                    <a:pt x="11908" y="2627"/>
                  </a:ln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 rot="-5400000">
              <a:off x="1142631" y="1665311"/>
              <a:ext cx="321102" cy="313102"/>
            </a:xfrm>
            <a:custGeom>
              <a:avLst/>
              <a:gdLst/>
              <a:ahLst/>
              <a:cxnLst/>
              <a:rect l="l" t="t" r="r" b="b"/>
              <a:pathLst>
                <a:path w="28136" h="27435" extrusionOk="0">
                  <a:moveTo>
                    <a:pt x="22415" y="20605"/>
                  </a:moveTo>
                  <a:cubicBezTo>
                    <a:pt x="28135" y="15294"/>
                    <a:pt x="23174" y="4203"/>
                    <a:pt x="17979" y="2102"/>
                  </a:cubicBezTo>
                  <a:cubicBezTo>
                    <a:pt x="12784" y="0"/>
                    <a:pt x="6655" y="4145"/>
                    <a:pt x="3328" y="11208"/>
                  </a:cubicBezTo>
                  <a:cubicBezTo>
                    <a:pt x="1" y="18329"/>
                    <a:pt x="3445" y="25392"/>
                    <a:pt x="6247" y="26442"/>
                  </a:cubicBezTo>
                  <a:cubicBezTo>
                    <a:pt x="9048" y="27435"/>
                    <a:pt x="16695" y="25859"/>
                    <a:pt x="22415" y="20605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 rot="-5400000">
              <a:off x="1375776" y="1515433"/>
              <a:ext cx="147906" cy="365063"/>
            </a:xfrm>
            <a:custGeom>
              <a:avLst/>
              <a:gdLst/>
              <a:ahLst/>
              <a:cxnLst/>
              <a:rect l="l" t="t" r="r" b="b"/>
              <a:pathLst>
                <a:path w="12960" h="31988" extrusionOk="0">
                  <a:moveTo>
                    <a:pt x="4145" y="0"/>
                  </a:moveTo>
                  <a:lnTo>
                    <a:pt x="4145" y="0"/>
                  </a:lnTo>
                  <a:cubicBezTo>
                    <a:pt x="2102" y="0"/>
                    <a:pt x="1" y="1752"/>
                    <a:pt x="410" y="3736"/>
                  </a:cubicBezTo>
                  <a:lnTo>
                    <a:pt x="5488" y="28252"/>
                  </a:lnTo>
                  <a:cubicBezTo>
                    <a:pt x="5955" y="30236"/>
                    <a:pt x="7181" y="31988"/>
                    <a:pt x="9224" y="31988"/>
                  </a:cubicBezTo>
                  <a:lnTo>
                    <a:pt x="9224" y="31988"/>
                  </a:lnTo>
                  <a:cubicBezTo>
                    <a:pt x="11325" y="31988"/>
                    <a:pt x="12959" y="30295"/>
                    <a:pt x="12959" y="28252"/>
                  </a:cubicBezTo>
                  <a:lnTo>
                    <a:pt x="7881" y="3736"/>
                  </a:lnTo>
                  <a:cubicBezTo>
                    <a:pt x="7472" y="1752"/>
                    <a:pt x="6188" y="0"/>
                    <a:pt x="4145" y="0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 rot="-5400000">
              <a:off x="1570282" y="1588043"/>
              <a:ext cx="193864" cy="255138"/>
            </a:xfrm>
            <a:custGeom>
              <a:avLst/>
              <a:gdLst/>
              <a:ahLst/>
              <a:cxnLst/>
              <a:rect l="l" t="t" r="r" b="b"/>
              <a:pathLst>
                <a:path w="16987" h="22356" extrusionOk="0">
                  <a:moveTo>
                    <a:pt x="2452" y="21364"/>
                  </a:moveTo>
                  <a:lnTo>
                    <a:pt x="2452" y="21364"/>
                  </a:lnTo>
                  <a:cubicBezTo>
                    <a:pt x="4261" y="22356"/>
                    <a:pt x="6538" y="21655"/>
                    <a:pt x="7589" y="19904"/>
                  </a:cubicBezTo>
                  <a:lnTo>
                    <a:pt x="15994" y="6129"/>
                  </a:lnTo>
                  <a:cubicBezTo>
                    <a:pt x="16986" y="4319"/>
                    <a:pt x="16344" y="1985"/>
                    <a:pt x="14535" y="1051"/>
                  </a:cubicBezTo>
                  <a:lnTo>
                    <a:pt x="14535" y="1051"/>
                  </a:lnTo>
                  <a:cubicBezTo>
                    <a:pt x="12725" y="0"/>
                    <a:pt x="10390" y="642"/>
                    <a:pt x="9398" y="2452"/>
                  </a:cubicBezTo>
                  <a:lnTo>
                    <a:pt x="1051" y="16227"/>
                  </a:lnTo>
                  <a:cubicBezTo>
                    <a:pt x="0" y="18036"/>
                    <a:pt x="642" y="20313"/>
                    <a:pt x="2452" y="21364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 rot="-5400000">
              <a:off x="1645881" y="1778887"/>
              <a:ext cx="300445" cy="186537"/>
            </a:xfrm>
            <a:custGeom>
              <a:avLst/>
              <a:gdLst/>
              <a:ahLst/>
              <a:cxnLst/>
              <a:rect l="l" t="t" r="r" b="b"/>
              <a:pathLst>
                <a:path w="26326" h="16345" extrusionOk="0">
                  <a:moveTo>
                    <a:pt x="701" y="13484"/>
                  </a:moveTo>
                  <a:lnTo>
                    <a:pt x="701" y="13484"/>
                  </a:lnTo>
                  <a:cubicBezTo>
                    <a:pt x="1460" y="15411"/>
                    <a:pt x="3620" y="16345"/>
                    <a:pt x="5546" y="15586"/>
                  </a:cubicBezTo>
                  <a:lnTo>
                    <a:pt x="23524" y="7764"/>
                  </a:lnTo>
                  <a:cubicBezTo>
                    <a:pt x="25392" y="6947"/>
                    <a:pt x="26326" y="4787"/>
                    <a:pt x="25625" y="2919"/>
                  </a:cubicBezTo>
                  <a:lnTo>
                    <a:pt x="25625" y="2919"/>
                  </a:lnTo>
                  <a:cubicBezTo>
                    <a:pt x="24867" y="993"/>
                    <a:pt x="22648" y="1"/>
                    <a:pt x="20781" y="818"/>
                  </a:cubicBezTo>
                  <a:lnTo>
                    <a:pt x="2802" y="8640"/>
                  </a:lnTo>
                  <a:cubicBezTo>
                    <a:pt x="935" y="9398"/>
                    <a:pt x="1" y="11558"/>
                    <a:pt x="701" y="13484"/>
                  </a:cubicBez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 rot="-5400000">
              <a:off x="1286182" y="1624341"/>
              <a:ext cx="317770" cy="338415"/>
            </a:xfrm>
            <a:custGeom>
              <a:avLst/>
              <a:gdLst/>
              <a:ahLst/>
              <a:cxnLst/>
              <a:rect l="l" t="t" r="r" b="b"/>
              <a:pathLst>
                <a:path w="27844" h="29653" extrusionOk="0">
                  <a:moveTo>
                    <a:pt x="17220" y="29653"/>
                  </a:moveTo>
                  <a:cubicBezTo>
                    <a:pt x="17103" y="27726"/>
                    <a:pt x="15761" y="20839"/>
                    <a:pt x="12784" y="17628"/>
                  </a:cubicBezTo>
                  <a:cubicBezTo>
                    <a:pt x="10157" y="14943"/>
                    <a:pt x="5954" y="15468"/>
                    <a:pt x="4904" y="18737"/>
                  </a:cubicBezTo>
                  <a:cubicBezTo>
                    <a:pt x="3620" y="22706"/>
                    <a:pt x="1" y="14535"/>
                    <a:pt x="2219" y="8172"/>
                  </a:cubicBezTo>
                  <a:cubicBezTo>
                    <a:pt x="3970" y="3152"/>
                    <a:pt x="11558" y="0"/>
                    <a:pt x="11558" y="0"/>
                  </a:cubicBezTo>
                  <a:lnTo>
                    <a:pt x="23057" y="8989"/>
                  </a:lnTo>
                  <a:cubicBezTo>
                    <a:pt x="23057" y="8989"/>
                    <a:pt x="27843" y="22940"/>
                    <a:pt x="17220" y="29653"/>
                  </a:cubicBezTo>
                  <a:close/>
                </a:path>
              </a:pathLst>
            </a:custGeom>
            <a:solidFill>
              <a:srgbClr val="F9CBA4"/>
            </a:solidFill>
            <a:ln w="4375" cap="flat" cmpd="sng">
              <a:solidFill>
                <a:srgbClr val="F9CBA4"/>
              </a:solidFill>
              <a:prstDash val="solid"/>
              <a:miter lim="583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 rot="-5400000">
              <a:off x="965118" y="1609021"/>
              <a:ext cx="237163" cy="412368"/>
            </a:xfrm>
            <a:custGeom>
              <a:avLst/>
              <a:gdLst/>
              <a:ahLst/>
              <a:cxnLst/>
              <a:rect l="l" t="t" r="r" b="b"/>
              <a:pathLst>
                <a:path w="20781" h="36133" extrusionOk="0">
                  <a:moveTo>
                    <a:pt x="1" y="36132"/>
                  </a:moveTo>
                  <a:lnTo>
                    <a:pt x="118" y="4028"/>
                  </a:lnTo>
                  <a:lnTo>
                    <a:pt x="12142" y="1"/>
                  </a:lnTo>
                  <a:lnTo>
                    <a:pt x="20781" y="12317"/>
                  </a:lnTo>
                  <a:lnTo>
                    <a:pt x="20722" y="35081"/>
                  </a:ln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 rot="-5400000">
              <a:off x="642059" y="1474460"/>
              <a:ext cx="311105" cy="680813"/>
            </a:xfrm>
            <a:custGeom>
              <a:avLst/>
              <a:gdLst/>
              <a:ahLst/>
              <a:cxnLst/>
              <a:rect l="l" t="t" r="r" b="b"/>
              <a:pathLst>
                <a:path w="27260" h="59655" extrusionOk="0">
                  <a:moveTo>
                    <a:pt x="1" y="59421"/>
                  </a:moveTo>
                  <a:lnTo>
                    <a:pt x="1" y="0"/>
                  </a:lnTo>
                  <a:lnTo>
                    <a:pt x="27260" y="0"/>
                  </a:lnTo>
                  <a:lnTo>
                    <a:pt x="27260" y="5965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 flipH="1">
              <a:off x="1542300" y="2450656"/>
              <a:ext cx="929286" cy="155895"/>
            </a:xfrm>
            <a:custGeom>
              <a:avLst/>
              <a:gdLst/>
              <a:ahLst/>
              <a:cxnLst/>
              <a:rect l="l" t="t" r="r" b="b"/>
              <a:pathLst>
                <a:path w="81427" h="13660" extrusionOk="0">
                  <a:moveTo>
                    <a:pt x="74597" y="13659"/>
                  </a:moveTo>
                  <a:lnTo>
                    <a:pt x="0" y="13659"/>
                  </a:lnTo>
                  <a:lnTo>
                    <a:pt x="0" y="1"/>
                  </a:lnTo>
                  <a:lnTo>
                    <a:pt x="74597" y="1"/>
                  </a:lnTo>
                  <a:cubicBezTo>
                    <a:pt x="78333" y="59"/>
                    <a:pt x="81368" y="3094"/>
                    <a:pt x="81427" y="6830"/>
                  </a:cubicBezTo>
                  <a:lnTo>
                    <a:pt x="81427" y="6830"/>
                  </a:lnTo>
                  <a:cubicBezTo>
                    <a:pt x="81368" y="10566"/>
                    <a:pt x="78333" y="13601"/>
                    <a:pt x="74597" y="136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 flipH="1">
              <a:off x="1560948" y="2469303"/>
              <a:ext cx="910638" cy="118587"/>
            </a:xfrm>
            <a:custGeom>
              <a:avLst/>
              <a:gdLst/>
              <a:ahLst/>
              <a:cxnLst/>
              <a:rect l="l" t="t" r="r" b="b"/>
              <a:pathLst>
                <a:path w="79793" h="10391" extrusionOk="0">
                  <a:moveTo>
                    <a:pt x="74597" y="10391"/>
                  </a:moveTo>
                  <a:lnTo>
                    <a:pt x="0" y="10391"/>
                  </a:lnTo>
                  <a:lnTo>
                    <a:pt x="0" y="1"/>
                  </a:lnTo>
                  <a:lnTo>
                    <a:pt x="74597" y="1"/>
                  </a:lnTo>
                  <a:cubicBezTo>
                    <a:pt x="77458" y="1"/>
                    <a:pt x="79792" y="2336"/>
                    <a:pt x="79792" y="5196"/>
                  </a:cubicBezTo>
                  <a:cubicBezTo>
                    <a:pt x="79792" y="8056"/>
                    <a:pt x="77458" y="10391"/>
                    <a:pt x="74597" y="10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 flipH="1">
              <a:off x="1542300" y="1286952"/>
              <a:ext cx="929286" cy="1241714"/>
            </a:xfrm>
            <a:custGeom>
              <a:avLst/>
              <a:gdLst/>
              <a:ahLst/>
              <a:cxnLst/>
              <a:rect l="l" t="t" r="r" b="b"/>
              <a:pathLst>
                <a:path w="81427" h="108803" extrusionOk="0">
                  <a:moveTo>
                    <a:pt x="81427" y="6830"/>
                  </a:moveTo>
                  <a:lnTo>
                    <a:pt x="81427" y="108803"/>
                  </a:lnTo>
                  <a:cubicBezTo>
                    <a:pt x="81368" y="105067"/>
                    <a:pt x="78333" y="102032"/>
                    <a:pt x="74597" y="101974"/>
                  </a:cubicBezTo>
                  <a:lnTo>
                    <a:pt x="0" y="101974"/>
                  </a:lnTo>
                  <a:lnTo>
                    <a:pt x="0" y="0"/>
                  </a:lnTo>
                  <a:lnTo>
                    <a:pt x="74597" y="0"/>
                  </a:lnTo>
                  <a:cubicBezTo>
                    <a:pt x="78333" y="0"/>
                    <a:pt x="81368" y="3036"/>
                    <a:pt x="81427" y="67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 flipH="1">
              <a:off x="1620266" y="1286952"/>
              <a:ext cx="36646" cy="1182426"/>
            </a:xfrm>
            <a:custGeom>
              <a:avLst/>
              <a:gdLst/>
              <a:ahLst/>
              <a:cxnLst/>
              <a:rect l="l" t="t" r="r" b="b"/>
              <a:pathLst>
                <a:path w="3211" h="103608" extrusionOk="0">
                  <a:moveTo>
                    <a:pt x="0" y="0"/>
                  </a:moveTo>
                  <a:lnTo>
                    <a:pt x="0" y="103608"/>
                  </a:lnTo>
                  <a:lnTo>
                    <a:pt x="3210" y="103608"/>
                  </a:lnTo>
                  <a:lnTo>
                    <a:pt x="3210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 flipH="1">
              <a:off x="1762793" y="1945075"/>
              <a:ext cx="598220" cy="365725"/>
            </a:xfrm>
            <a:custGeom>
              <a:avLst/>
              <a:gdLst/>
              <a:ahLst/>
              <a:cxnLst/>
              <a:rect l="l" t="t" r="r" b="b"/>
              <a:pathLst>
                <a:path w="52418" h="32046" extrusionOk="0">
                  <a:moveTo>
                    <a:pt x="0" y="32046"/>
                  </a:moveTo>
                  <a:lnTo>
                    <a:pt x="52417" y="31871"/>
                  </a:lnTo>
                  <a:lnTo>
                    <a:pt x="52417" y="0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C767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 flipH="1">
              <a:off x="1762793" y="1768556"/>
              <a:ext cx="598220" cy="119249"/>
            </a:xfrm>
            <a:custGeom>
              <a:avLst/>
              <a:gdLst/>
              <a:ahLst/>
              <a:cxnLst/>
              <a:rect l="l" t="t" r="r" b="b"/>
              <a:pathLst>
                <a:path w="52418" h="10449" extrusionOk="0">
                  <a:moveTo>
                    <a:pt x="0" y="10448"/>
                  </a:moveTo>
                  <a:lnTo>
                    <a:pt x="52417" y="10273"/>
                  </a:lnTo>
                  <a:lnTo>
                    <a:pt x="52417" y="0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C767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 flipH="1">
              <a:off x="1762793" y="1490779"/>
              <a:ext cx="597558" cy="41987"/>
            </a:xfrm>
            <a:custGeom>
              <a:avLst/>
              <a:gdLst/>
              <a:ahLst/>
              <a:cxnLst/>
              <a:rect l="l" t="t" r="r" b="b"/>
              <a:pathLst>
                <a:path w="52360" h="3679" extrusionOk="0">
                  <a:moveTo>
                    <a:pt x="1" y="3678"/>
                  </a:moveTo>
                  <a:lnTo>
                    <a:pt x="52359" y="3503"/>
                  </a:lnTo>
                  <a:lnTo>
                    <a:pt x="52359" y="1"/>
                  </a:lnTo>
                  <a:lnTo>
                    <a:pt x="1" y="117"/>
                  </a:lnTo>
                  <a:close/>
                </a:path>
              </a:pathLst>
            </a:custGeom>
            <a:solidFill>
              <a:srgbClr val="C767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 rot="-5400000">
              <a:off x="1395765" y="1743245"/>
              <a:ext cx="179210" cy="407038"/>
            </a:xfrm>
            <a:custGeom>
              <a:avLst/>
              <a:gdLst/>
              <a:ahLst/>
              <a:cxnLst/>
              <a:rect l="l" t="t" r="r" b="b"/>
              <a:pathLst>
                <a:path w="15703" h="35666" extrusionOk="0">
                  <a:moveTo>
                    <a:pt x="12142" y="701"/>
                  </a:moveTo>
                  <a:lnTo>
                    <a:pt x="12142" y="701"/>
                  </a:lnTo>
                  <a:cubicBezTo>
                    <a:pt x="9866" y="1"/>
                    <a:pt x="7239" y="1226"/>
                    <a:pt x="6655" y="3561"/>
                  </a:cubicBezTo>
                  <a:lnTo>
                    <a:pt x="643" y="29419"/>
                  </a:lnTo>
                  <a:cubicBezTo>
                    <a:pt x="1" y="31696"/>
                    <a:pt x="1227" y="34147"/>
                    <a:pt x="3503" y="34906"/>
                  </a:cubicBezTo>
                  <a:lnTo>
                    <a:pt x="3503" y="34906"/>
                  </a:lnTo>
                  <a:cubicBezTo>
                    <a:pt x="5780" y="35665"/>
                    <a:pt x="8290" y="34381"/>
                    <a:pt x="8990" y="32104"/>
                  </a:cubicBezTo>
                  <a:lnTo>
                    <a:pt x="15061" y="6246"/>
                  </a:lnTo>
                  <a:cubicBezTo>
                    <a:pt x="15703" y="3911"/>
                    <a:pt x="14418" y="1460"/>
                    <a:pt x="12142" y="701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757;p27"/>
          <p:cNvGrpSpPr/>
          <p:nvPr/>
        </p:nvGrpSpPr>
        <p:grpSpPr>
          <a:xfrm>
            <a:off x="2031504" y="-510875"/>
            <a:ext cx="3800991" cy="1973306"/>
            <a:chOff x="2466925" y="1433889"/>
            <a:chExt cx="2567178" cy="881833"/>
          </a:xfrm>
        </p:grpSpPr>
        <p:sp>
          <p:nvSpPr>
            <p:cNvPr id="758" name="Google Shape;758;p27"/>
            <p:cNvSpPr txBox="1"/>
            <p:nvPr/>
          </p:nvSpPr>
          <p:spPr>
            <a:xfrm>
              <a:off x="2557303" y="1433889"/>
              <a:ext cx="24768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tx1"/>
                  </a:solidFill>
                  <a:latin typeface="Cooper Black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Xolis (obyektiv)lik</a:t>
              </a:r>
              <a:r>
                <a:rPr lang="en" sz="2000" dirty="0" smtClean="0">
                  <a:solidFill>
                    <a:schemeClr val="tx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	</a:t>
              </a:r>
              <a:endParaRPr sz="20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9" name="Google Shape;759;p27"/>
            <p:cNvSpPr txBox="1"/>
            <p:nvPr/>
          </p:nvSpPr>
          <p:spPr>
            <a:xfrm>
              <a:off x="2466925" y="1800622"/>
              <a:ext cx="24768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smtClean="0">
                  <a:solidFill>
                    <a:schemeClr val="dk1"/>
                  </a:solidFill>
                  <a:latin typeface="Bell MT" pitchFamily="18" charset="0"/>
                  <a:ea typeface="Roboto"/>
                  <a:cs typeface="Roboto"/>
                  <a:sym typeface="Roboto"/>
                </a:rPr>
                <a:t>T</a:t>
              </a:r>
              <a:r>
                <a:rPr lang="en" sz="1600" dirty="0" smtClean="0">
                  <a:solidFill>
                    <a:schemeClr val="dk1"/>
                  </a:solidFill>
                  <a:latin typeface="Bell MT" pitchFamily="18" charset="0"/>
                  <a:ea typeface="Roboto"/>
                  <a:cs typeface="Roboto"/>
                  <a:sym typeface="Roboto"/>
                </a:rPr>
                <a:t>opshiriq, savollari, sinov jarayoni mazmunining ilmiy asoslanganligi, pedagogning barcha ta’lim oluvchilarga do‘stona munosabati hamda bilim, malakalarni baholashning aniq ko‘rinishda  belgilangan mezoni</a:t>
              </a:r>
              <a:endParaRPr sz="1600" dirty="0">
                <a:latin typeface="Bell MT" pitchFamily="18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" name="Google Shape;760;p27"/>
          <p:cNvGrpSpPr/>
          <p:nvPr/>
        </p:nvGrpSpPr>
        <p:grpSpPr>
          <a:xfrm>
            <a:off x="66680" y="3373906"/>
            <a:ext cx="2014381" cy="1319599"/>
            <a:chOff x="457205" y="3373906"/>
            <a:chExt cx="2014381" cy="1319599"/>
          </a:xfrm>
        </p:grpSpPr>
        <p:sp>
          <p:nvSpPr>
            <p:cNvPr id="761" name="Google Shape;761;p27"/>
            <p:cNvSpPr/>
            <p:nvPr/>
          </p:nvSpPr>
          <p:spPr>
            <a:xfrm rot="-5400000">
              <a:off x="1525650" y="3901476"/>
              <a:ext cx="309769" cy="149903"/>
            </a:xfrm>
            <a:custGeom>
              <a:avLst/>
              <a:gdLst/>
              <a:ahLst/>
              <a:cxnLst/>
              <a:rect l="l" t="t" r="r" b="b"/>
              <a:pathLst>
                <a:path w="27143" h="13135" extrusionOk="0">
                  <a:moveTo>
                    <a:pt x="467" y="9865"/>
                  </a:moveTo>
                  <a:lnTo>
                    <a:pt x="467" y="9865"/>
                  </a:lnTo>
                  <a:cubicBezTo>
                    <a:pt x="876" y="11850"/>
                    <a:pt x="2919" y="13134"/>
                    <a:pt x="4904" y="12667"/>
                  </a:cubicBezTo>
                  <a:lnTo>
                    <a:pt x="23874" y="7764"/>
                  </a:lnTo>
                  <a:cubicBezTo>
                    <a:pt x="25917" y="7239"/>
                    <a:pt x="27143" y="5254"/>
                    <a:pt x="26734" y="3269"/>
                  </a:cubicBezTo>
                  <a:lnTo>
                    <a:pt x="26734" y="3269"/>
                  </a:lnTo>
                  <a:cubicBezTo>
                    <a:pt x="26267" y="1226"/>
                    <a:pt x="24283" y="1"/>
                    <a:pt x="22240" y="468"/>
                  </a:cubicBezTo>
                  <a:lnTo>
                    <a:pt x="3269" y="5371"/>
                  </a:lnTo>
                  <a:cubicBezTo>
                    <a:pt x="1285" y="5838"/>
                    <a:pt x="0" y="7822"/>
                    <a:pt x="467" y="9865"/>
                  </a:cubicBez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 rot="-5400000">
              <a:off x="1437720" y="3930121"/>
              <a:ext cx="313102" cy="103934"/>
            </a:xfrm>
            <a:custGeom>
              <a:avLst/>
              <a:gdLst/>
              <a:ahLst/>
              <a:cxnLst/>
              <a:rect l="l" t="t" r="r" b="b"/>
              <a:pathLst>
                <a:path w="27435" h="9107" extrusionOk="0">
                  <a:moveTo>
                    <a:pt x="234" y="3561"/>
                  </a:moveTo>
                  <a:lnTo>
                    <a:pt x="234" y="3561"/>
                  </a:lnTo>
                  <a:cubicBezTo>
                    <a:pt x="0" y="5604"/>
                    <a:pt x="1518" y="7472"/>
                    <a:pt x="3619" y="7647"/>
                  </a:cubicBezTo>
                  <a:lnTo>
                    <a:pt x="23173" y="8931"/>
                  </a:lnTo>
                  <a:cubicBezTo>
                    <a:pt x="25216" y="9106"/>
                    <a:pt x="26968" y="7647"/>
                    <a:pt x="27201" y="5604"/>
                  </a:cubicBezTo>
                  <a:lnTo>
                    <a:pt x="27201" y="5604"/>
                  </a:lnTo>
                  <a:cubicBezTo>
                    <a:pt x="27435" y="3561"/>
                    <a:pt x="25917" y="1693"/>
                    <a:pt x="23874" y="1518"/>
                  </a:cubicBezTo>
                  <a:lnTo>
                    <a:pt x="4378" y="176"/>
                  </a:lnTo>
                  <a:cubicBezTo>
                    <a:pt x="2277" y="1"/>
                    <a:pt x="467" y="1518"/>
                    <a:pt x="234" y="3561"/>
                  </a:cubicBez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 rot="-5400000">
              <a:off x="1344806" y="3731277"/>
              <a:ext cx="327756" cy="391038"/>
            </a:xfrm>
            <a:custGeom>
              <a:avLst/>
              <a:gdLst/>
              <a:ahLst/>
              <a:cxnLst/>
              <a:rect l="l" t="t" r="r" b="b"/>
              <a:pathLst>
                <a:path w="28719" h="34264" extrusionOk="0">
                  <a:moveTo>
                    <a:pt x="24574" y="0"/>
                  </a:moveTo>
                  <a:lnTo>
                    <a:pt x="28718" y="23874"/>
                  </a:lnTo>
                  <a:lnTo>
                    <a:pt x="12316" y="34264"/>
                  </a:lnTo>
                  <a:lnTo>
                    <a:pt x="0" y="31637"/>
                  </a:lnTo>
                  <a:lnTo>
                    <a:pt x="11908" y="2627"/>
                  </a:ln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 rot="-5400000">
              <a:off x="1142631" y="3752266"/>
              <a:ext cx="321102" cy="313102"/>
            </a:xfrm>
            <a:custGeom>
              <a:avLst/>
              <a:gdLst/>
              <a:ahLst/>
              <a:cxnLst/>
              <a:rect l="l" t="t" r="r" b="b"/>
              <a:pathLst>
                <a:path w="28136" h="27435" extrusionOk="0">
                  <a:moveTo>
                    <a:pt x="22415" y="20605"/>
                  </a:moveTo>
                  <a:cubicBezTo>
                    <a:pt x="28135" y="15294"/>
                    <a:pt x="23174" y="4203"/>
                    <a:pt x="17979" y="2102"/>
                  </a:cubicBezTo>
                  <a:cubicBezTo>
                    <a:pt x="12784" y="0"/>
                    <a:pt x="6655" y="4145"/>
                    <a:pt x="3328" y="11208"/>
                  </a:cubicBezTo>
                  <a:cubicBezTo>
                    <a:pt x="1" y="18329"/>
                    <a:pt x="3445" y="25392"/>
                    <a:pt x="6247" y="26442"/>
                  </a:cubicBezTo>
                  <a:cubicBezTo>
                    <a:pt x="9048" y="27435"/>
                    <a:pt x="16695" y="25859"/>
                    <a:pt x="22415" y="20605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 rot="-5400000">
              <a:off x="1375776" y="3602387"/>
              <a:ext cx="147906" cy="365063"/>
            </a:xfrm>
            <a:custGeom>
              <a:avLst/>
              <a:gdLst/>
              <a:ahLst/>
              <a:cxnLst/>
              <a:rect l="l" t="t" r="r" b="b"/>
              <a:pathLst>
                <a:path w="12960" h="31988" extrusionOk="0">
                  <a:moveTo>
                    <a:pt x="4145" y="0"/>
                  </a:moveTo>
                  <a:lnTo>
                    <a:pt x="4145" y="0"/>
                  </a:lnTo>
                  <a:cubicBezTo>
                    <a:pt x="2102" y="0"/>
                    <a:pt x="1" y="1752"/>
                    <a:pt x="410" y="3736"/>
                  </a:cubicBezTo>
                  <a:lnTo>
                    <a:pt x="5488" y="28252"/>
                  </a:lnTo>
                  <a:cubicBezTo>
                    <a:pt x="5955" y="30236"/>
                    <a:pt x="7181" y="31988"/>
                    <a:pt x="9224" y="31988"/>
                  </a:cubicBezTo>
                  <a:lnTo>
                    <a:pt x="9224" y="31988"/>
                  </a:lnTo>
                  <a:cubicBezTo>
                    <a:pt x="11325" y="31988"/>
                    <a:pt x="12959" y="30295"/>
                    <a:pt x="12959" y="28252"/>
                  </a:cubicBezTo>
                  <a:lnTo>
                    <a:pt x="7881" y="3736"/>
                  </a:lnTo>
                  <a:cubicBezTo>
                    <a:pt x="7472" y="1752"/>
                    <a:pt x="6188" y="0"/>
                    <a:pt x="4145" y="0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 rot="-5400000">
              <a:off x="1570282" y="3674998"/>
              <a:ext cx="193864" cy="255138"/>
            </a:xfrm>
            <a:custGeom>
              <a:avLst/>
              <a:gdLst/>
              <a:ahLst/>
              <a:cxnLst/>
              <a:rect l="l" t="t" r="r" b="b"/>
              <a:pathLst>
                <a:path w="16987" h="22356" extrusionOk="0">
                  <a:moveTo>
                    <a:pt x="2452" y="21364"/>
                  </a:moveTo>
                  <a:lnTo>
                    <a:pt x="2452" y="21364"/>
                  </a:lnTo>
                  <a:cubicBezTo>
                    <a:pt x="4261" y="22356"/>
                    <a:pt x="6538" y="21655"/>
                    <a:pt x="7589" y="19904"/>
                  </a:cubicBezTo>
                  <a:lnTo>
                    <a:pt x="15994" y="6129"/>
                  </a:lnTo>
                  <a:cubicBezTo>
                    <a:pt x="16986" y="4319"/>
                    <a:pt x="16344" y="1985"/>
                    <a:pt x="14535" y="1051"/>
                  </a:cubicBezTo>
                  <a:lnTo>
                    <a:pt x="14535" y="1051"/>
                  </a:lnTo>
                  <a:cubicBezTo>
                    <a:pt x="12725" y="0"/>
                    <a:pt x="10390" y="642"/>
                    <a:pt x="9398" y="2452"/>
                  </a:cubicBezTo>
                  <a:lnTo>
                    <a:pt x="1051" y="16227"/>
                  </a:lnTo>
                  <a:cubicBezTo>
                    <a:pt x="0" y="18036"/>
                    <a:pt x="642" y="20313"/>
                    <a:pt x="2452" y="21364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 rot="-5400000">
              <a:off x="1645881" y="3865841"/>
              <a:ext cx="300445" cy="186537"/>
            </a:xfrm>
            <a:custGeom>
              <a:avLst/>
              <a:gdLst/>
              <a:ahLst/>
              <a:cxnLst/>
              <a:rect l="l" t="t" r="r" b="b"/>
              <a:pathLst>
                <a:path w="26326" h="16345" extrusionOk="0">
                  <a:moveTo>
                    <a:pt x="701" y="13484"/>
                  </a:moveTo>
                  <a:lnTo>
                    <a:pt x="701" y="13484"/>
                  </a:lnTo>
                  <a:cubicBezTo>
                    <a:pt x="1460" y="15411"/>
                    <a:pt x="3620" y="16345"/>
                    <a:pt x="5546" y="15586"/>
                  </a:cubicBezTo>
                  <a:lnTo>
                    <a:pt x="23524" y="7764"/>
                  </a:lnTo>
                  <a:cubicBezTo>
                    <a:pt x="25392" y="6947"/>
                    <a:pt x="26326" y="4787"/>
                    <a:pt x="25625" y="2919"/>
                  </a:cubicBezTo>
                  <a:lnTo>
                    <a:pt x="25625" y="2919"/>
                  </a:lnTo>
                  <a:cubicBezTo>
                    <a:pt x="24867" y="993"/>
                    <a:pt x="22648" y="1"/>
                    <a:pt x="20781" y="818"/>
                  </a:cubicBezTo>
                  <a:lnTo>
                    <a:pt x="2802" y="8640"/>
                  </a:lnTo>
                  <a:cubicBezTo>
                    <a:pt x="935" y="9398"/>
                    <a:pt x="1" y="11558"/>
                    <a:pt x="701" y="13484"/>
                  </a:cubicBez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 rot="-5400000">
              <a:off x="1286182" y="3711296"/>
              <a:ext cx="317770" cy="338415"/>
            </a:xfrm>
            <a:custGeom>
              <a:avLst/>
              <a:gdLst/>
              <a:ahLst/>
              <a:cxnLst/>
              <a:rect l="l" t="t" r="r" b="b"/>
              <a:pathLst>
                <a:path w="27844" h="29653" extrusionOk="0">
                  <a:moveTo>
                    <a:pt x="17220" y="29653"/>
                  </a:moveTo>
                  <a:cubicBezTo>
                    <a:pt x="17103" y="27726"/>
                    <a:pt x="15761" y="20839"/>
                    <a:pt x="12784" y="17628"/>
                  </a:cubicBezTo>
                  <a:cubicBezTo>
                    <a:pt x="10157" y="14943"/>
                    <a:pt x="5954" y="15468"/>
                    <a:pt x="4904" y="18737"/>
                  </a:cubicBezTo>
                  <a:cubicBezTo>
                    <a:pt x="3620" y="22706"/>
                    <a:pt x="1" y="14535"/>
                    <a:pt x="2219" y="8172"/>
                  </a:cubicBezTo>
                  <a:cubicBezTo>
                    <a:pt x="3970" y="3152"/>
                    <a:pt x="11558" y="0"/>
                    <a:pt x="11558" y="0"/>
                  </a:cubicBezTo>
                  <a:lnTo>
                    <a:pt x="23057" y="8989"/>
                  </a:lnTo>
                  <a:cubicBezTo>
                    <a:pt x="23057" y="8989"/>
                    <a:pt x="27843" y="22940"/>
                    <a:pt x="17220" y="29653"/>
                  </a:cubicBezTo>
                  <a:close/>
                </a:path>
              </a:pathLst>
            </a:custGeom>
            <a:solidFill>
              <a:srgbClr val="F9CBA4"/>
            </a:solidFill>
            <a:ln w="4375" cap="flat" cmpd="sng">
              <a:solidFill>
                <a:srgbClr val="F9CBA4"/>
              </a:solidFill>
              <a:prstDash val="solid"/>
              <a:miter lim="583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 rot="-5400000">
              <a:off x="965118" y="3695975"/>
              <a:ext cx="237163" cy="412368"/>
            </a:xfrm>
            <a:custGeom>
              <a:avLst/>
              <a:gdLst/>
              <a:ahLst/>
              <a:cxnLst/>
              <a:rect l="l" t="t" r="r" b="b"/>
              <a:pathLst>
                <a:path w="20781" h="36133" extrusionOk="0">
                  <a:moveTo>
                    <a:pt x="1" y="36132"/>
                  </a:moveTo>
                  <a:lnTo>
                    <a:pt x="118" y="4028"/>
                  </a:lnTo>
                  <a:lnTo>
                    <a:pt x="12142" y="1"/>
                  </a:lnTo>
                  <a:lnTo>
                    <a:pt x="20781" y="12317"/>
                  </a:lnTo>
                  <a:lnTo>
                    <a:pt x="20722" y="35081"/>
                  </a:ln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 rot="-5400000">
              <a:off x="642059" y="3561415"/>
              <a:ext cx="311105" cy="680813"/>
            </a:xfrm>
            <a:custGeom>
              <a:avLst/>
              <a:gdLst/>
              <a:ahLst/>
              <a:cxnLst/>
              <a:rect l="l" t="t" r="r" b="b"/>
              <a:pathLst>
                <a:path w="27260" h="59655" extrusionOk="0">
                  <a:moveTo>
                    <a:pt x="1" y="59421"/>
                  </a:moveTo>
                  <a:lnTo>
                    <a:pt x="1" y="0"/>
                  </a:lnTo>
                  <a:lnTo>
                    <a:pt x="27260" y="0"/>
                  </a:lnTo>
                  <a:lnTo>
                    <a:pt x="27260" y="5965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 flipH="1">
              <a:off x="1542300" y="4537611"/>
              <a:ext cx="929286" cy="155895"/>
            </a:xfrm>
            <a:custGeom>
              <a:avLst/>
              <a:gdLst/>
              <a:ahLst/>
              <a:cxnLst/>
              <a:rect l="l" t="t" r="r" b="b"/>
              <a:pathLst>
                <a:path w="81427" h="13660" extrusionOk="0">
                  <a:moveTo>
                    <a:pt x="74597" y="13659"/>
                  </a:moveTo>
                  <a:lnTo>
                    <a:pt x="0" y="13659"/>
                  </a:lnTo>
                  <a:lnTo>
                    <a:pt x="0" y="1"/>
                  </a:lnTo>
                  <a:lnTo>
                    <a:pt x="74597" y="1"/>
                  </a:lnTo>
                  <a:cubicBezTo>
                    <a:pt x="78333" y="59"/>
                    <a:pt x="81368" y="3094"/>
                    <a:pt x="81427" y="6830"/>
                  </a:cubicBezTo>
                  <a:lnTo>
                    <a:pt x="81427" y="6830"/>
                  </a:lnTo>
                  <a:cubicBezTo>
                    <a:pt x="81368" y="10566"/>
                    <a:pt x="78333" y="13601"/>
                    <a:pt x="74597" y="136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 flipH="1">
              <a:off x="1560948" y="4556258"/>
              <a:ext cx="910638" cy="118587"/>
            </a:xfrm>
            <a:custGeom>
              <a:avLst/>
              <a:gdLst/>
              <a:ahLst/>
              <a:cxnLst/>
              <a:rect l="l" t="t" r="r" b="b"/>
              <a:pathLst>
                <a:path w="79793" h="10391" extrusionOk="0">
                  <a:moveTo>
                    <a:pt x="74597" y="10391"/>
                  </a:moveTo>
                  <a:lnTo>
                    <a:pt x="0" y="10391"/>
                  </a:lnTo>
                  <a:lnTo>
                    <a:pt x="0" y="1"/>
                  </a:lnTo>
                  <a:lnTo>
                    <a:pt x="74597" y="1"/>
                  </a:lnTo>
                  <a:cubicBezTo>
                    <a:pt x="77458" y="1"/>
                    <a:pt x="79792" y="2336"/>
                    <a:pt x="79792" y="5196"/>
                  </a:cubicBezTo>
                  <a:cubicBezTo>
                    <a:pt x="79792" y="8056"/>
                    <a:pt x="77458" y="10391"/>
                    <a:pt x="74597" y="10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 flipH="1">
              <a:off x="1542300" y="3373906"/>
              <a:ext cx="929286" cy="1241714"/>
            </a:xfrm>
            <a:custGeom>
              <a:avLst/>
              <a:gdLst/>
              <a:ahLst/>
              <a:cxnLst/>
              <a:rect l="l" t="t" r="r" b="b"/>
              <a:pathLst>
                <a:path w="81427" h="108803" extrusionOk="0">
                  <a:moveTo>
                    <a:pt x="81427" y="6830"/>
                  </a:moveTo>
                  <a:lnTo>
                    <a:pt x="81427" y="108803"/>
                  </a:lnTo>
                  <a:cubicBezTo>
                    <a:pt x="81368" y="105067"/>
                    <a:pt x="78333" y="102032"/>
                    <a:pt x="74597" y="101974"/>
                  </a:cubicBezTo>
                  <a:lnTo>
                    <a:pt x="0" y="101974"/>
                  </a:lnTo>
                  <a:lnTo>
                    <a:pt x="0" y="0"/>
                  </a:lnTo>
                  <a:lnTo>
                    <a:pt x="74597" y="0"/>
                  </a:lnTo>
                  <a:cubicBezTo>
                    <a:pt x="78333" y="0"/>
                    <a:pt x="81368" y="3036"/>
                    <a:pt x="81427" y="67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 flipH="1">
              <a:off x="1620266" y="3373906"/>
              <a:ext cx="36646" cy="1182426"/>
            </a:xfrm>
            <a:custGeom>
              <a:avLst/>
              <a:gdLst/>
              <a:ahLst/>
              <a:cxnLst/>
              <a:rect l="l" t="t" r="r" b="b"/>
              <a:pathLst>
                <a:path w="3211" h="103608" extrusionOk="0">
                  <a:moveTo>
                    <a:pt x="0" y="0"/>
                  </a:moveTo>
                  <a:lnTo>
                    <a:pt x="0" y="103608"/>
                  </a:lnTo>
                  <a:lnTo>
                    <a:pt x="3210" y="103608"/>
                  </a:lnTo>
                  <a:lnTo>
                    <a:pt x="321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 flipH="1">
              <a:off x="1762793" y="4032030"/>
              <a:ext cx="598220" cy="365725"/>
            </a:xfrm>
            <a:custGeom>
              <a:avLst/>
              <a:gdLst/>
              <a:ahLst/>
              <a:cxnLst/>
              <a:rect l="l" t="t" r="r" b="b"/>
              <a:pathLst>
                <a:path w="52418" h="32046" extrusionOk="0">
                  <a:moveTo>
                    <a:pt x="0" y="32046"/>
                  </a:moveTo>
                  <a:lnTo>
                    <a:pt x="52417" y="31871"/>
                  </a:lnTo>
                  <a:lnTo>
                    <a:pt x="52417" y="0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 flipH="1">
              <a:off x="1762793" y="3855511"/>
              <a:ext cx="598220" cy="119249"/>
            </a:xfrm>
            <a:custGeom>
              <a:avLst/>
              <a:gdLst/>
              <a:ahLst/>
              <a:cxnLst/>
              <a:rect l="l" t="t" r="r" b="b"/>
              <a:pathLst>
                <a:path w="52418" h="10449" extrusionOk="0">
                  <a:moveTo>
                    <a:pt x="0" y="10448"/>
                  </a:moveTo>
                  <a:lnTo>
                    <a:pt x="52417" y="10273"/>
                  </a:lnTo>
                  <a:lnTo>
                    <a:pt x="52417" y="0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 flipH="1">
              <a:off x="1762793" y="3577734"/>
              <a:ext cx="597558" cy="41987"/>
            </a:xfrm>
            <a:custGeom>
              <a:avLst/>
              <a:gdLst/>
              <a:ahLst/>
              <a:cxnLst/>
              <a:rect l="l" t="t" r="r" b="b"/>
              <a:pathLst>
                <a:path w="52360" h="3679" extrusionOk="0">
                  <a:moveTo>
                    <a:pt x="1" y="3678"/>
                  </a:moveTo>
                  <a:lnTo>
                    <a:pt x="52359" y="3503"/>
                  </a:lnTo>
                  <a:lnTo>
                    <a:pt x="52359" y="1"/>
                  </a:lnTo>
                  <a:lnTo>
                    <a:pt x="1" y="117"/>
                  </a:ln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 rot="-5400000">
              <a:off x="1395765" y="3830200"/>
              <a:ext cx="179210" cy="407038"/>
            </a:xfrm>
            <a:custGeom>
              <a:avLst/>
              <a:gdLst/>
              <a:ahLst/>
              <a:cxnLst/>
              <a:rect l="l" t="t" r="r" b="b"/>
              <a:pathLst>
                <a:path w="15703" h="35666" extrusionOk="0">
                  <a:moveTo>
                    <a:pt x="12142" y="701"/>
                  </a:moveTo>
                  <a:lnTo>
                    <a:pt x="12142" y="701"/>
                  </a:lnTo>
                  <a:cubicBezTo>
                    <a:pt x="9866" y="1"/>
                    <a:pt x="7239" y="1226"/>
                    <a:pt x="6655" y="3561"/>
                  </a:cubicBezTo>
                  <a:lnTo>
                    <a:pt x="643" y="29419"/>
                  </a:lnTo>
                  <a:cubicBezTo>
                    <a:pt x="1" y="31696"/>
                    <a:pt x="1227" y="34147"/>
                    <a:pt x="3503" y="34906"/>
                  </a:cubicBezTo>
                  <a:lnTo>
                    <a:pt x="3503" y="34906"/>
                  </a:lnTo>
                  <a:cubicBezTo>
                    <a:pt x="5780" y="35665"/>
                    <a:pt x="8290" y="34381"/>
                    <a:pt x="8990" y="32104"/>
                  </a:cubicBezTo>
                  <a:lnTo>
                    <a:pt x="15061" y="6246"/>
                  </a:lnTo>
                  <a:cubicBezTo>
                    <a:pt x="15703" y="3911"/>
                    <a:pt x="14418" y="1460"/>
                    <a:pt x="12142" y="701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779;p27"/>
          <p:cNvGrpSpPr/>
          <p:nvPr/>
        </p:nvGrpSpPr>
        <p:grpSpPr>
          <a:xfrm>
            <a:off x="2076399" y="3546780"/>
            <a:ext cx="5724576" cy="1596720"/>
            <a:chOff x="2466925" y="3546780"/>
            <a:chExt cx="3352595" cy="1596720"/>
          </a:xfrm>
        </p:grpSpPr>
        <p:sp>
          <p:nvSpPr>
            <p:cNvPr id="780" name="Google Shape;780;p27"/>
            <p:cNvSpPr txBox="1"/>
            <p:nvPr/>
          </p:nvSpPr>
          <p:spPr>
            <a:xfrm>
              <a:off x="2466925" y="3546780"/>
              <a:ext cx="24768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/>
              <a:r>
                <a:rPr lang="en" sz="2000" dirty="0" smtClean="0">
                  <a:solidFill>
                    <a:schemeClr val="tx1"/>
                  </a:solidFill>
                  <a:latin typeface="Cooper Black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Ko</a:t>
              </a:r>
              <a:r>
                <a:rPr lang="en" sz="2000" dirty="0" smtClean="0">
                  <a:solidFill>
                    <a:schemeClr val="dk1"/>
                  </a:solidFill>
                  <a:latin typeface="Cooper Black" pitchFamily="18" charset="0"/>
                  <a:ea typeface="Roboto"/>
                  <a:cs typeface="Roboto"/>
                  <a:sym typeface="Roboto"/>
                </a:rPr>
                <a:t>‘rgazmali (oshkora)lik</a:t>
              </a:r>
              <a:endParaRPr sz="2000" dirty="0">
                <a:solidFill>
                  <a:schemeClr val="tx1"/>
                </a:solidFill>
                <a:latin typeface="Cooper Black" pitchFamily="18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1" name="Google Shape;781;p27"/>
            <p:cNvSpPr txBox="1"/>
            <p:nvPr/>
          </p:nvSpPr>
          <p:spPr>
            <a:xfrm>
              <a:off x="2466925" y="3890982"/>
              <a:ext cx="3352595" cy="1252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n" sz="1600" dirty="0" smtClean="0">
                  <a:solidFill>
                    <a:schemeClr val="dk1"/>
                  </a:solidFill>
                  <a:latin typeface="Bell MT" pitchFamily="18" charset="0"/>
                  <a:ea typeface="Roboto"/>
                  <a:cs typeface="Roboto"/>
                  <a:sym typeface="Roboto"/>
                </a:rPr>
                <a:t>Avvalo barcha ta’lim oluvchilarni aynan bir xil mezonlar bo‘yicha ochiq sinovdan o‘tkazishni  anglatadi. Tashxis jarayonida belgilanadigan har bir ta’lim oluvchi reytingi ko`rgazmali, qiyosiy xarakterga ega</a:t>
              </a:r>
              <a:endParaRPr sz="1600" dirty="0">
                <a:solidFill>
                  <a:schemeClr val="dk1"/>
                </a:solidFill>
                <a:latin typeface="Bell MT" pitchFamily="18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" name="Google Shape;782;p27"/>
          <p:cNvGrpSpPr/>
          <p:nvPr/>
        </p:nvGrpSpPr>
        <p:grpSpPr>
          <a:xfrm>
            <a:off x="7072916" y="1966776"/>
            <a:ext cx="2014381" cy="1319599"/>
            <a:chOff x="6672419" y="2329626"/>
            <a:chExt cx="2014381" cy="1319599"/>
          </a:xfrm>
        </p:grpSpPr>
        <p:sp>
          <p:nvSpPr>
            <p:cNvPr id="783" name="Google Shape;783;p27"/>
            <p:cNvSpPr/>
            <p:nvPr/>
          </p:nvSpPr>
          <p:spPr>
            <a:xfrm rot="5400000" flipH="1">
              <a:off x="7308585" y="2857196"/>
              <a:ext cx="309769" cy="149903"/>
            </a:xfrm>
            <a:custGeom>
              <a:avLst/>
              <a:gdLst/>
              <a:ahLst/>
              <a:cxnLst/>
              <a:rect l="l" t="t" r="r" b="b"/>
              <a:pathLst>
                <a:path w="27143" h="13135" extrusionOk="0">
                  <a:moveTo>
                    <a:pt x="467" y="9865"/>
                  </a:moveTo>
                  <a:lnTo>
                    <a:pt x="467" y="9865"/>
                  </a:lnTo>
                  <a:cubicBezTo>
                    <a:pt x="876" y="11850"/>
                    <a:pt x="2919" y="13134"/>
                    <a:pt x="4904" y="12667"/>
                  </a:cubicBezTo>
                  <a:lnTo>
                    <a:pt x="23874" y="7764"/>
                  </a:lnTo>
                  <a:cubicBezTo>
                    <a:pt x="25917" y="7239"/>
                    <a:pt x="27143" y="5254"/>
                    <a:pt x="26734" y="3269"/>
                  </a:cubicBezTo>
                  <a:lnTo>
                    <a:pt x="26734" y="3269"/>
                  </a:lnTo>
                  <a:cubicBezTo>
                    <a:pt x="26267" y="1226"/>
                    <a:pt x="24283" y="1"/>
                    <a:pt x="22240" y="468"/>
                  </a:cubicBezTo>
                  <a:lnTo>
                    <a:pt x="3269" y="5371"/>
                  </a:lnTo>
                  <a:cubicBezTo>
                    <a:pt x="1285" y="5838"/>
                    <a:pt x="0" y="7822"/>
                    <a:pt x="467" y="9865"/>
                  </a:cubicBez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 rot="5400000" flipH="1">
              <a:off x="7393183" y="2885841"/>
              <a:ext cx="313102" cy="103934"/>
            </a:xfrm>
            <a:custGeom>
              <a:avLst/>
              <a:gdLst/>
              <a:ahLst/>
              <a:cxnLst/>
              <a:rect l="l" t="t" r="r" b="b"/>
              <a:pathLst>
                <a:path w="27435" h="9107" extrusionOk="0">
                  <a:moveTo>
                    <a:pt x="234" y="3561"/>
                  </a:moveTo>
                  <a:lnTo>
                    <a:pt x="234" y="3561"/>
                  </a:lnTo>
                  <a:cubicBezTo>
                    <a:pt x="0" y="5604"/>
                    <a:pt x="1518" y="7472"/>
                    <a:pt x="3619" y="7647"/>
                  </a:cubicBezTo>
                  <a:lnTo>
                    <a:pt x="23173" y="8931"/>
                  </a:lnTo>
                  <a:cubicBezTo>
                    <a:pt x="25216" y="9106"/>
                    <a:pt x="26968" y="7647"/>
                    <a:pt x="27201" y="5604"/>
                  </a:cubicBezTo>
                  <a:lnTo>
                    <a:pt x="27201" y="5604"/>
                  </a:lnTo>
                  <a:cubicBezTo>
                    <a:pt x="27435" y="3561"/>
                    <a:pt x="25917" y="1693"/>
                    <a:pt x="23874" y="1518"/>
                  </a:cubicBezTo>
                  <a:lnTo>
                    <a:pt x="4378" y="176"/>
                  </a:lnTo>
                  <a:cubicBezTo>
                    <a:pt x="2277" y="1"/>
                    <a:pt x="467" y="1518"/>
                    <a:pt x="234" y="3561"/>
                  </a:cubicBez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 rot="5400000" flipH="1">
              <a:off x="7471443" y="2686997"/>
              <a:ext cx="327756" cy="391038"/>
            </a:xfrm>
            <a:custGeom>
              <a:avLst/>
              <a:gdLst/>
              <a:ahLst/>
              <a:cxnLst/>
              <a:rect l="l" t="t" r="r" b="b"/>
              <a:pathLst>
                <a:path w="28719" h="34264" extrusionOk="0">
                  <a:moveTo>
                    <a:pt x="24574" y="0"/>
                  </a:moveTo>
                  <a:lnTo>
                    <a:pt x="28718" y="23874"/>
                  </a:lnTo>
                  <a:lnTo>
                    <a:pt x="12316" y="34264"/>
                  </a:lnTo>
                  <a:lnTo>
                    <a:pt x="0" y="31637"/>
                  </a:lnTo>
                  <a:lnTo>
                    <a:pt x="11908" y="2627"/>
                  </a:ln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 rot="5400000" flipH="1">
              <a:off x="7680272" y="2707986"/>
              <a:ext cx="321102" cy="313102"/>
            </a:xfrm>
            <a:custGeom>
              <a:avLst/>
              <a:gdLst/>
              <a:ahLst/>
              <a:cxnLst/>
              <a:rect l="l" t="t" r="r" b="b"/>
              <a:pathLst>
                <a:path w="28136" h="27435" extrusionOk="0">
                  <a:moveTo>
                    <a:pt x="22415" y="20605"/>
                  </a:moveTo>
                  <a:cubicBezTo>
                    <a:pt x="28135" y="15294"/>
                    <a:pt x="23174" y="4203"/>
                    <a:pt x="17979" y="2102"/>
                  </a:cubicBezTo>
                  <a:cubicBezTo>
                    <a:pt x="12784" y="0"/>
                    <a:pt x="6655" y="4145"/>
                    <a:pt x="3328" y="11208"/>
                  </a:cubicBezTo>
                  <a:cubicBezTo>
                    <a:pt x="1" y="18329"/>
                    <a:pt x="3445" y="25392"/>
                    <a:pt x="6247" y="26442"/>
                  </a:cubicBezTo>
                  <a:cubicBezTo>
                    <a:pt x="9048" y="27435"/>
                    <a:pt x="16695" y="25859"/>
                    <a:pt x="22415" y="20605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 rot="5400000" flipH="1">
              <a:off x="7620322" y="2558107"/>
              <a:ext cx="147906" cy="365063"/>
            </a:xfrm>
            <a:custGeom>
              <a:avLst/>
              <a:gdLst/>
              <a:ahLst/>
              <a:cxnLst/>
              <a:rect l="l" t="t" r="r" b="b"/>
              <a:pathLst>
                <a:path w="12960" h="31988" extrusionOk="0">
                  <a:moveTo>
                    <a:pt x="4145" y="0"/>
                  </a:moveTo>
                  <a:lnTo>
                    <a:pt x="4145" y="0"/>
                  </a:lnTo>
                  <a:cubicBezTo>
                    <a:pt x="2102" y="0"/>
                    <a:pt x="1" y="1752"/>
                    <a:pt x="410" y="3736"/>
                  </a:cubicBezTo>
                  <a:lnTo>
                    <a:pt x="5488" y="28252"/>
                  </a:lnTo>
                  <a:cubicBezTo>
                    <a:pt x="5955" y="30236"/>
                    <a:pt x="7181" y="31988"/>
                    <a:pt x="9224" y="31988"/>
                  </a:cubicBezTo>
                  <a:lnTo>
                    <a:pt x="9224" y="31988"/>
                  </a:lnTo>
                  <a:cubicBezTo>
                    <a:pt x="11325" y="31988"/>
                    <a:pt x="12959" y="30295"/>
                    <a:pt x="12959" y="28252"/>
                  </a:cubicBezTo>
                  <a:lnTo>
                    <a:pt x="7881" y="3736"/>
                  </a:lnTo>
                  <a:cubicBezTo>
                    <a:pt x="7472" y="1752"/>
                    <a:pt x="6188" y="0"/>
                    <a:pt x="4145" y="0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 rot="5400000" flipH="1">
              <a:off x="7379859" y="2630718"/>
              <a:ext cx="193864" cy="255138"/>
            </a:xfrm>
            <a:custGeom>
              <a:avLst/>
              <a:gdLst/>
              <a:ahLst/>
              <a:cxnLst/>
              <a:rect l="l" t="t" r="r" b="b"/>
              <a:pathLst>
                <a:path w="16987" h="22356" extrusionOk="0">
                  <a:moveTo>
                    <a:pt x="2452" y="21364"/>
                  </a:moveTo>
                  <a:lnTo>
                    <a:pt x="2452" y="21364"/>
                  </a:lnTo>
                  <a:cubicBezTo>
                    <a:pt x="4261" y="22356"/>
                    <a:pt x="6538" y="21655"/>
                    <a:pt x="7589" y="19904"/>
                  </a:cubicBezTo>
                  <a:lnTo>
                    <a:pt x="15994" y="6129"/>
                  </a:lnTo>
                  <a:cubicBezTo>
                    <a:pt x="16986" y="4319"/>
                    <a:pt x="16344" y="1985"/>
                    <a:pt x="14535" y="1051"/>
                  </a:cubicBezTo>
                  <a:lnTo>
                    <a:pt x="14535" y="1051"/>
                  </a:lnTo>
                  <a:cubicBezTo>
                    <a:pt x="12725" y="0"/>
                    <a:pt x="10390" y="642"/>
                    <a:pt x="9398" y="2452"/>
                  </a:cubicBezTo>
                  <a:lnTo>
                    <a:pt x="1051" y="16227"/>
                  </a:lnTo>
                  <a:cubicBezTo>
                    <a:pt x="0" y="18036"/>
                    <a:pt x="642" y="20313"/>
                    <a:pt x="2452" y="21364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 rot="5400000" flipH="1">
              <a:off x="7197678" y="2821561"/>
              <a:ext cx="300445" cy="186537"/>
            </a:xfrm>
            <a:custGeom>
              <a:avLst/>
              <a:gdLst/>
              <a:ahLst/>
              <a:cxnLst/>
              <a:rect l="l" t="t" r="r" b="b"/>
              <a:pathLst>
                <a:path w="26326" h="16345" extrusionOk="0">
                  <a:moveTo>
                    <a:pt x="701" y="13484"/>
                  </a:moveTo>
                  <a:lnTo>
                    <a:pt x="701" y="13484"/>
                  </a:lnTo>
                  <a:cubicBezTo>
                    <a:pt x="1460" y="15411"/>
                    <a:pt x="3620" y="16345"/>
                    <a:pt x="5546" y="15586"/>
                  </a:cubicBezTo>
                  <a:lnTo>
                    <a:pt x="23524" y="7764"/>
                  </a:lnTo>
                  <a:cubicBezTo>
                    <a:pt x="25392" y="6947"/>
                    <a:pt x="26326" y="4787"/>
                    <a:pt x="25625" y="2919"/>
                  </a:cubicBezTo>
                  <a:lnTo>
                    <a:pt x="25625" y="2919"/>
                  </a:lnTo>
                  <a:cubicBezTo>
                    <a:pt x="24867" y="993"/>
                    <a:pt x="22648" y="1"/>
                    <a:pt x="20781" y="818"/>
                  </a:cubicBezTo>
                  <a:lnTo>
                    <a:pt x="2802" y="8640"/>
                  </a:lnTo>
                  <a:cubicBezTo>
                    <a:pt x="935" y="9398"/>
                    <a:pt x="1" y="11558"/>
                    <a:pt x="701" y="13484"/>
                  </a:cubicBez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 rot="5400000" flipH="1">
              <a:off x="7540053" y="2667016"/>
              <a:ext cx="317770" cy="338415"/>
            </a:xfrm>
            <a:custGeom>
              <a:avLst/>
              <a:gdLst/>
              <a:ahLst/>
              <a:cxnLst/>
              <a:rect l="l" t="t" r="r" b="b"/>
              <a:pathLst>
                <a:path w="27844" h="29653" extrusionOk="0">
                  <a:moveTo>
                    <a:pt x="17220" y="29653"/>
                  </a:moveTo>
                  <a:cubicBezTo>
                    <a:pt x="17103" y="27726"/>
                    <a:pt x="15761" y="20839"/>
                    <a:pt x="12784" y="17628"/>
                  </a:cubicBezTo>
                  <a:cubicBezTo>
                    <a:pt x="10157" y="14943"/>
                    <a:pt x="5954" y="15468"/>
                    <a:pt x="4904" y="18737"/>
                  </a:cubicBezTo>
                  <a:cubicBezTo>
                    <a:pt x="3620" y="22706"/>
                    <a:pt x="1" y="14535"/>
                    <a:pt x="2219" y="8172"/>
                  </a:cubicBezTo>
                  <a:cubicBezTo>
                    <a:pt x="3970" y="3152"/>
                    <a:pt x="11558" y="0"/>
                    <a:pt x="11558" y="0"/>
                  </a:cubicBezTo>
                  <a:lnTo>
                    <a:pt x="23057" y="8989"/>
                  </a:lnTo>
                  <a:cubicBezTo>
                    <a:pt x="23057" y="8989"/>
                    <a:pt x="27843" y="22940"/>
                    <a:pt x="17220" y="29653"/>
                  </a:cubicBezTo>
                  <a:close/>
                </a:path>
              </a:pathLst>
            </a:custGeom>
            <a:solidFill>
              <a:srgbClr val="F9CBA4"/>
            </a:solidFill>
            <a:ln w="4375" cap="flat" cmpd="sng">
              <a:solidFill>
                <a:srgbClr val="F9CBA4"/>
              </a:solidFill>
              <a:prstDash val="solid"/>
              <a:miter lim="583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 rot="5400000" flipH="1">
              <a:off x="7941723" y="2651695"/>
              <a:ext cx="237163" cy="412368"/>
            </a:xfrm>
            <a:custGeom>
              <a:avLst/>
              <a:gdLst/>
              <a:ahLst/>
              <a:cxnLst/>
              <a:rect l="l" t="t" r="r" b="b"/>
              <a:pathLst>
                <a:path w="20781" h="36133" extrusionOk="0">
                  <a:moveTo>
                    <a:pt x="1" y="36132"/>
                  </a:moveTo>
                  <a:lnTo>
                    <a:pt x="118" y="4028"/>
                  </a:lnTo>
                  <a:lnTo>
                    <a:pt x="12142" y="1"/>
                  </a:lnTo>
                  <a:lnTo>
                    <a:pt x="20781" y="12317"/>
                  </a:lnTo>
                  <a:lnTo>
                    <a:pt x="20722" y="35081"/>
                  </a:ln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 rot="5400000" flipH="1">
              <a:off x="8190841" y="2517135"/>
              <a:ext cx="311105" cy="680813"/>
            </a:xfrm>
            <a:custGeom>
              <a:avLst/>
              <a:gdLst/>
              <a:ahLst/>
              <a:cxnLst/>
              <a:rect l="l" t="t" r="r" b="b"/>
              <a:pathLst>
                <a:path w="27260" h="59655" extrusionOk="0">
                  <a:moveTo>
                    <a:pt x="1" y="59421"/>
                  </a:moveTo>
                  <a:lnTo>
                    <a:pt x="1" y="0"/>
                  </a:lnTo>
                  <a:lnTo>
                    <a:pt x="27260" y="0"/>
                  </a:lnTo>
                  <a:lnTo>
                    <a:pt x="27260" y="5965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6672419" y="3493331"/>
              <a:ext cx="929286" cy="155895"/>
            </a:xfrm>
            <a:custGeom>
              <a:avLst/>
              <a:gdLst/>
              <a:ahLst/>
              <a:cxnLst/>
              <a:rect l="l" t="t" r="r" b="b"/>
              <a:pathLst>
                <a:path w="81427" h="13660" extrusionOk="0">
                  <a:moveTo>
                    <a:pt x="74597" y="13659"/>
                  </a:moveTo>
                  <a:lnTo>
                    <a:pt x="0" y="13659"/>
                  </a:lnTo>
                  <a:lnTo>
                    <a:pt x="0" y="1"/>
                  </a:lnTo>
                  <a:lnTo>
                    <a:pt x="74597" y="1"/>
                  </a:lnTo>
                  <a:cubicBezTo>
                    <a:pt x="78333" y="59"/>
                    <a:pt x="81368" y="3094"/>
                    <a:pt x="81427" y="6830"/>
                  </a:cubicBezTo>
                  <a:lnTo>
                    <a:pt x="81427" y="6830"/>
                  </a:lnTo>
                  <a:cubicBezTo>
                    <a:pt x="81368" y="10566"/>
                    <a:pt x="78333" y="13601"/>
                    <a:pt x="74597" y="13659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6672419" y="3511978"/>
              <a:ext cx="910638" cy="118587"/>
            </a:xfrm>
            <a:custGeom>
              <a:avLst/>
              <a:gdLst/>
              <a:ahLst/>
              <a:cxnLst/>
              <a:rect l="l" t="t" r="r" b="b"/>
              <a:pathLst>
                <a:path w="79793" h="10391" extrusionOk="0">
                  <a:moveTo>
                    <a:pt x="74597" y="10391"/>
                  </a:moveTo>
                  <a:lnTo>
                    <a:pt x="0" y="10391"/>
                  </a:lnTo>
                  <a:lnTo>
                    <a:pt x="0" y="1"/>
                  </a:lnTo>
                  <a:lnTo>
                    <a:pt x="74597" y="1"/>
                  </a:lnTo>
                  <a:cubicBezTo>
                    <a:pt x="77458" y="1"/>
                    <a:pt x="79792" y="2336"/>
                    <a:pt x="79792" y="5196"/>
                  </a:cubicBezTo>
                  <a:cubicBezTo>
                    <a:pt x="79792" y="8056"/>
                    <a:pt x="77458" y="10391"/>
                    <a:pt x="74597" y="10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6672419" y="2329626"/>
              <a:ext cx="929286" cy="1241714"/>
            </a:xfrm>
            <a:custGeom>
              <a:avLst/>
              <a:gdLst/>
              <a:ahLst/>
              <a:cxnLst/>
              <a:rect l="l" t="t" r="r" b="b"/>
              <a:pathLst>
                <a:path w="81427" h="108803" extrusionOk="0">
                  <a:moveTo>
                    <a:pt x="81427" y="6830"/>
                  </a:moveTo>
                  <a:lnTo>
                    <a:pt x="81427" y="108803"/>
                  </a:lnTo>
                  <a:cubicBezTo>
                    <a:pt x="81368" y="105067"/>
                    <a:pt x="78333" y="102032"/>
                    <a:pt x="74597" y="101974"/>
                  </a:cubicBezTo>
                  <a:lnTo>
                    <a:pt x="0" y="101974"/>
                  </a:lnTo>
                  <a:lnTo>
                    <a:pt x="0" y="0"/>
                  </a:lnTo>
                  <a:lnTo>
                    <a:pt x="74597" y="0"/>
                  </a:lnTo>
                  <a:cubicBezTo>
                    <a:pt x="78333" y="0"/>
                    <a:pt x="81368" y="3036"/>
                    <a:pt x="81427" y="6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487094" y="2329626"/>
              <a:ext cx="36646" cy="1182426"/>
            </a:xfrm>
            <a:custGeom>
              <a:avLst/>
              <a:gdLst/>
              <a:ahLst/>
              <a:cxnLst/>
              <a:rect l="l" t="t" r="r" b="b"/>
              <a:pathLst>
                <a:path w="3211" h="103608" extrusionOk="0">
                  <a:moveTo>
                    <a:pt x="0" y="0"/>
                  </a:moveTo>
                  <a:lnTo>
                    <a:pt x="0" y="103608"/>
                  </a:lnTo>
                  <a:lnTo>
                    <a:pt x="3210" y="103608"/>
                  </a:lnTo>
                  <a:lnTo>
                    <a:pt x="3210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6782991" y="2987750"/>
              <a:ext cx="598220" cy="365725"/>
            </a:xfrm>
            <a:custGeom>
              <a:avLst/>
              <a:gdLst/>
              <a:ahLst/>
              <a:cxnLst/>
              <a:rect l="l" t="t" r="r" b="b"/>
              <a:pathLst>
                <a:path w="52418" h="32046" extrusionOk="0">
                  <a:moveTo>
                    <a:pt x="0" y="32046"/>
                  </a:moveTo>
                  <a:lnTo>
                    <a:pt x="52417" y="31871"/>
                  </a:lnTo>
                  <a:lnTo>
                    <a:pt x="52417" y="0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EC4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6782991" y="2811231"/>
              <a:ext cx="598220" cy="119249"/>
            </a:xfrm>
            <a:custGeom>
              <a:avLst/>
              <a:gdLst/>
              <a:ahLst/>
              <a:cxnLst/>
              <a:rect l="l" t="t" r="r" b="b"/>
              <a:pathLst>
                <a:path w="52418" h="10449" extrusionOk="0">
                  <a:moveTo>
                    <a:pt x="0" y="10448"/>
                  </a:moveTo>
                  <a:lnTo>
                    <a:pt x="52417" y="10273"/>
                  </a:lnTo>
                  <a:lnTo>
                    <a:pt x="52417" y="0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EC4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6783653" y="2533454"/>
              <a:ext cx="597559" cy="41987"/>
            </a:xfrm>
            <a:custGeom>
              <a:avLst/>
              <a:gdLst/>
              <a:ahLst/>
              <a:cxnLst/>
              <a:rect l="l" t="t" r="r" b="b"/>
              <a:pathLst>
                <a:path w="52360" h="3679" extrusionOk="0">
                  <a:moveTo>
                    <a:pt x="1" y="3678"/>
                  </a:moveTo>
                  <a:lnTo>
                    <a:pt x="52359" y="3503"/>
                  </a:lnTo>
                  <a:lnTo>
                    <a:pt x="52359" y="1"/>
                  </a:lnTo>
                  <a:lnTo>
                    <a:pt x="1" y="117"/>
                  </a:lnTo>
                  <a:close/>
                </a:path>
              </a:pathLst>
            </a:custGeom>
            <a:solidFill>
              <a:srgbClr val="EC4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 rot="5400000" flipH="1">
              <a:off x="7569030" y="2785920"/>
              <a:ext cx="179210" cy="407038"/>
            </a:xfrm>
            <a:custGeom>
              <a:avLst/>
              <a:gdLst/>
              <a:ahLst/>
              <a:cxnLst/>
              <a:rect l="l" t="t" r="r" b="b"/>
              <a:pathLst>
                <a:path w="15703" h="35666" extrusionOk="0">
                  <a:moveTo>
                    <a:pt x="12142" y="701"/>
                  </a:moveTo>
                  <a:lnTo>
                    <a:pt x="12142" y="701"/>
                  </a:lnTo>
                  <a:cubicBezTo>
                    <a:pt x="9866" y="1"/>
                    <a:pt x="7239" y="1226"/>
                    <a:pt x="6655" y="3561"/>
                  </a:cubicBezTo>
                  <a:lnTo>
                    <a:pt x="643" y="29419"/>
                  </a:lnTo>
                  <a:cubicBezTo>
                    <a:pt x="1" y="31696"/>
                    <a:pt x="1227" y="34147"/>
                    <a:pt x="3503" y="34906"/>
                  </a:cubicBezTo>
                  <a:lnTo>
                    <a:pt x="3503" y="34906"/>
                  </a:lnTo>
                  <a:cubicBezTo>
                    <a:pt x="5780" y="35665"/>
                    <a:pt x="8290" y="34381"/>
                    <a:pt x="8990" y="32104"/>
                  </a:cubicBezTo>
                  <a:lnTo>
                    <a:pt x="15061" y="6246"/>
                  </a:lnTo>
                  <a:cubicBezTo>
                    <a:pt x="15703" y="3911"/>
                    <a:pt x="14418" y="1460"/>
                    <a:pt x="12142" y="701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801;p27"/>
          <p:cNvGrpSpPr/>
          <p:nvPr/>
        </p:nvGrpSpPr>
        <p:grpSpPr>
          <a:xfrm>
            <a:off x="2095500" y="1787224"/>
            <a:ext cx="4982077" cy="1241771"/>
            <a:chOff x="4200280" y="2399093"/>
            <a:chExt cx="2476800" cy="962709"/>
          </a:xfrm>
        </p:grpSpPr>
        <p:sp>
          <p:nvSpPr>
            <p:cNvPr id="802" name="Google Shape;802;p27"/>
            <p:cNvSpPr txBox="1"/>
            <p:nvPr/>
          </p:nvSpPr>
          <p:spPr>
            <a:xfrm flipH="1">
              <a:off x="4200280" y="2399093"/>
              <a:ext cx="2476800" cy="456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tx1"/>
                  </a:solidFill>
                  <a:latin typeface="Cooper Black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Tizimli(sistemali)lik</a:t>
              </a:r>
              <a:endParaRPr sz="2000" dirty="0">
                <a:solidFill>
                  <a:schemeClr val="tx1"/>
                </a:solidFill>
                <a:latin typeface="Cooper Black" pitchFamily="18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3" name="Google Shape;803;p27"/>
            <p:cNvSpPr txBox="1"/>
            <p:nvPr/>
          </p:nvSpPr>
          <p:spPr>
            <a:xfrm flipH="1">
              <a:off x="4200280" y="2846702"/>
              <a:ext cx="24768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/>
              <a:r>
                <a:rPr lang="en" sz="1600" dirty="0" smtClean="0">
                  <a:solidFill>
                    <a:schemeClr val="dk1"/>
                  </a:solidFill>
                  <a:latin typeface="Bell MT" pitchFamily="18" charset="0"/>
                  <a:ea typeface="Roboto"/>
                  <a:cs typeface="Roboto"/>
                  <a:sym typeface="Roboto"/>
                </a:rPr>
                <a:t>Tamoyilining talabi shundan iboratki, tashxislash nazoratini ta’lim jarayonining barcha bosqichlarida – bilimlarni boshlang‘ich idrok etishdan  to amalda qo‘llashgacha  bo‘lgan bosqichlarida olib borish kerak</a:t>
              </a:r>
              <a:endParaRPr sz="1600" dirty="0">
                <a:solidFill>
                  <a:schemeClr val="dk1"/>
                </a:solidFill>
                <a:latin typeface="Bell MT" pitchFamily="18" charset="0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5273207" y="154722"/>
            <a:ext cx="3600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BAHOLASH TAMOYILLARI</a:t>
            </a:r>
            <a:endParaRPr lang="en-US" sz="2000" b="1" dirty="0">
              <a:latin typeface="Times New Roman" pitchFamily="18" charset="0"/>
              <a:ea typeface="Fira Sans Extra Condensed"/>
              <a:cs typeface="Times New Roman" pitchFamily="18" charset="0"/>
              <a:sym typeface="Fira Sans Extra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76;p38">
            <a:extLst>
              <a:ext uri="{FF2B5EF4-FFF2-40B4-BE49-F238E27FC236}">
                <a16:creationId xmlns="" xmlns:a16="http://schemas.microsoft.com/office/drawing/2014/main" id="{E0103633-2EEA-1112-708A-11149AF1A024}"/>
              </a:ext>
            </a:extLst>
          </p:cNvPr>
          <p:cNvGrpSpPr/>
          <p:nvPr/>
        </p:nvGrpSpPr>
        <p:grpSpPr>
          <a:xfrm>
            <a:off x="2631059" y="1673614"/>
            <a:ext cx="4001092" cy="2612127"/>
            <a:chOff x="2490560" y="1581866"/>
            <a:chExt cx="4282449" cy="2795812"/>
          </a:xfrm>
        </p:grpSpPr>
        <p:sp>
          <p:nvSpPr>
            <p:cNvPr id="3" name="Google Shape;3577;p38">
              <a:extLst>
                <a:ext uri="{FF2B5EF4-FFF2-40B4-BE49-F238E27FC236}">
                  <a16:creationId xmlns="" xmlns:a16="http://schemas.microsoft.com/office/drawing/2014/main" id="{98CDDDDC-1870-F6C0-B3F9-CE5413902860}"/>
                </a:ext>
              </a:extLst>
            </p:cNvPr>
            <p:cNvSpPr/>
            <p:nvPr/>
          </p:nvSpPr>
          <p:spPr>
            <a:xfrm>
              <a:off x="2490560" y="1998178"/>
              <a:ext cx="623304" cy="2113025"/>
            </a:xfrm>
            <a:custGeom>
              <a:avLst/>
              <a:gdLst/>
              <a:ahLst/>
              <a:cxnLst/>
              <a:rect l="l" t="t" r="r" b="b"/>
              <a:pathLst>
                <a:path w="24513" h="83100" extrusionOk="0">
                  <a:moveTo>
                    <a:pt x="20776" y="0"/>
                  </a:moveTo>
                  <a:lnTo>
                    <a:pt x="1" y="83099"/>
                  </a:lnTo>
                  <a:lnTo>
                    <a:pt x="4941" y="83099"/>
                  </a:lnTo>
                  <a:lnTo>
                    <a:pt x="24513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78;p38">
              <a:extLst>
                <a:ext uri="{FF2B5EF4-FFF2-40B4-BE49-F238E27FC236}">
                  <a16:creationId xmlns="" xmlns:a16="http://schemas.microsoft.com/office/drawing/2014/main" id="{059CD2E5-8F0F-89CE-6ECD-CF8BB90DDF9A}"/>
                </a:ext>
              </a:extLst>
            </p:cNvPr>
            <p:cNvSpPr/>
            <p:nvPr/>
          </p:nvSpPr>
          <p:spPr>
            <a:xfrm>
              <a:off x="6149586" y="1998178"/>
              <a:ext cx="623304" cy="2113025"/>
            </a:xfrm>
            <a:custGeom>
              <a:avLst/>
              <a:gdLst/>
              <a:ahLst/>
              <a:cxnLst/>
              <a:rect l="l" t="t" r="r" b="b"/>
              <a:pathLst>
                <a:path w="24513" h="83100" extrusionOk="0">
                  <a:moveTo>
                    <a:pt x="0" y="0"/>
                  </a:moveTo>
                  <a:lnTo>
                    <a:pt x="19572" y="83099"/>
                  </a:lnTo>
                  <a:lnTo>
                    <a:pt x="24512" y="83099"/>
                  </a:lnTo>
                  <a:lnTo>
                    <a:pt x="3705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79;p38">
              <a:extLst>
                <a:ext uri="{FF2B5EF4-FFF2-40B4-BE49-F238E27FC236}">
                  <a16:creationId xmlns="" xmlns:a16="http://schemas.microsoft.com/office/drawing/2014/main" id="{087754D7-A01C-0C7F-A611-7B1ABE3DDA79}"/>
                </a:ext>
              </a:extLst>
            </p:cNvPr>
            <p:cNvSpPr/>
            <p:nvPr/>
          </p:nvSpPr>
          <p:spPr>
            <a:xfrm>
              <a:off x="2490560" y="4043482"/>
              <a:ext cx="4282449" cy="113559"/>
            </a:xfrm>
            <a:custGeom>
              <a:avLst/>
              <a:gdLst/>
              <a:ahLst/>
              <a:cxnLst/>
              <a:rect l="l" t="t" r="r" b="b"/>
              <a:pathLst>
                <a:path w="168418" h="4466" extrusionOk="0">
                  <a:moveTo>
                    <a:pt x="84209" y="0"/>
                  </a:moveTo>
                  <a:cubicBezTo>
                    <a:pt x="82974" y="0"/>
                    <a:pt x="81739" y="64"/>
                    <a:pt x="80472" y="190"/>
                  </a:cubicBezTo>
                  <a:cubicBezTo>
                    <a:pt x="79237" y="285"/>
                    <a:pt x="78034" y="444"/>
                    <a:pt x="76798" y="665"/>
                  </a:cubicBezTo>
                  <a:cubicBezTo>
                    <a:pt x="75563" y="887"/>
                    <a:pt x="74360" y="1172"/>
                    <a:pt x="73125" y="1520"/>
                  </a:cubicBezTo>
                  <a:cubicBezTo>
                    <a:pt x="71921" y="1837"/>
                    <a:pt x="70718" y="2217"/>
                    <a:pt x="69546" y="2660"/>
                  </a:cubicBezTo>
                  <a:lnTo>
                    <a:pt x="1" y="2660"/>
                  </a:lnTo>
                  <a:lnTo>
                    <a:pt x="666" y="4466"/>
                  </a:lnTo>
                  <a:lnTo>
                    <a:pt x="70591" y="4466"/>
                  </a:lnTo>
                  <a:lnTo>
                    <a:pt x="70971" y="4339"/>
                  </a:lnTo>
                  <a:cubicBezTo>
                    <a:pt x="72048" y="3927"/>
                    <a:pt x="73156" y="3547"/>
                    <a:pt x="74233" y="3262"/>
                  </a:cubicBezTo>
                  <a:cubicBezTo>
                    <a:pt x="75342" y="2945"/>
                    <a:pt x="76450" y="2692"/>
                    <a:pt x="77558" y="2470"/>
                  </a:cubicBezTo>
                  <a:cubicBezTo>
                    <a:pt x="78667" y="2280"/>
                    <a:pt x="79775" y="2122"/>
                    <a:pt x="80884" y="2027"/>
                  </a:cubicBezTo>
                  <a:cubicBezTo>
                    <a:pt x="81992" y="1900"/>
                    <a:pt x="83101" y="1869"/>
                    <a:pt x="84209" y="1869"/>
                  </a:cubicBezTo>
                  <a:cubicBezTo>
                    <a:pt x="85317" y="1869"/>
                    <a:pt x="86426" y="1900"/>
                    <a:pt x="87534" y="2027"/>
                  </a:cubicBezTo>
                  <a:cubicBezTo>
                    <a:pt x="88643" y="2122"/>
                    <a:pt x="89751" y="2280"/>
                    <a:pt x="90859" y="2470"/>
                  </a:cubicBezTo>
                  <a:cubicBezTo>
                    <a:pt x="91968" y="2692"/>
                    <a:pt x="93045" y="2945"/>
                    <a:pt x="94153" y="3262"/>
                  </a:cubicBezTo>
                  <a:cubicBezTo>
                    <a:pt x="95261" y="3579"/>
                    <a:pt x="96338" y="3927"/>
                    <a:pt x="97447" y="4339"/>
                  </a:cubicBezTo>
                  <a:lnTo>
                    <a:pt x="97827" y="4466"/>
                  </a:lnTo>
                  <a:lnTo>
                    <a:pt x="167752" y="4466"/>
                  </a:lnTo>
                  <a:lnTo>
                    <a:pt x="168417" y="2660"/>
                  </a:lnTo>
                  <a:lnTo>
                    <a:pt x="98872" y="2660"/>
                  </a:lnTo>
                  <a:cubicBezTo>
                    <a:pt x="97700" y="2217"/>
                    <a:pt x="96497" y="1837"/>
                    <a:pt x="95261" y="1520"/>
                  </a:cubicBezTo>
                  <a:cubicBezTo>
                    <a:pt x="94058" y="1172"/>
                    <a:pt x="92855" y="887"/>
                    <a:pt x="91620" y="665"/>
                  </a:cubicBezTo>
                  <a:cubicBezTo>
                    <a:pt x="90384" y="444"/>
                    <a:pt x="89149" y="285"/>
                    <a:pt x="87914" y="190"/>
                  </a:cubicBezTo>
                  <a:cubicBezTo>
                    <a:pt x="86679" y="64"/>
                    <a:pt x="85444" y="0"/>
                    <a:pt x="84209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80;p38">
              <a:extLst>
                <a:ext uri="{FF2B5EF4-FFF2-40B4-BE49-F238E27FC236}">
                  <a16:creationId xmlns="" xmlns:a16="http://schemas.microsoft.com/office/drawing/2014/main" id="{4865FF45-C207-5E00-B703-374F4C4E1AD9}"/>
                </a:ext>
              </a:extLst>
            </p:cNvPr>
            <p:cNvSpPr/>
            <p:nvPr/>
          </p:nvSpPr>
          <p:spPr>
            <a:xfrm>
              <a:off x="2616194" y="3698822"/>
              <a:ext cx="2015587" cy="412332"/>
            </a:xfrm>
            <a:custGeom>
              <a:avLst/>
              <a:gdLst/>
              <a:ahLst/>
              <a:cxnLst/>
              <a:rect l="l" t="t" r="r" b="b"/>
              <a:pathLst>
                <a:path w="79268" h="16216" extrusionOk="0">
                  <a:moveTo>
                    <a:pt x="17450" y="1"/>
                  </a:moveTo>
                  <a:cubicBezTo>
                    <a:pt x="16310" y="1"/>
                    <a:pt x="15170" y="33"/>
                    <a:pt x="14061" y="64"/>
                  </a:cubicBezTo>
                  <a:cubicBezTo>
                    <a:pt x="12921" y="64"/>
                    <a:pt x="11750" y="128"/>
                    <a:pt x="10609" y="191"/>
                  </a:cubicBezTo>
                  <a:cubicBezTo>
                    <a:pt x="9469" y="223"/>
                    <a:pt x="8298" y="318"/>
                    <a:pt x="7126" y="381"/>
                  </a:cubicBezTo>
                  <a:cubicBezTo>
                    <a:pt x="5986" y="476"/>
                    <a:pt x="4814" y="571"/>
                    <a:pt x="3642" y="698"/>
                  </a:cubicBezTo>
                  <a:lnTo>
                    <a:pt x="0" y="16215"/>
                  </a:lnTo>
                  <a:lnTo>
                    <a:pt x="64605" y="16215"/>
                  </a:lnTo>
                  <a:cubicBezTo>
                    <a:pt x="65777" y="15772"/>
                    <a:pt x="66980" y="15392"/>
                    <a:pt x="68215" y="15075"/>
                  </a:cubicBezTo>
                  <a:cubicBezTo>
                    <a:pt x="69419" y="14727"/>
                    <a:pt x="70622" y="14442"/>
                    <a:pt x="71857" y="14220"/>
                  </a:cubicBezTo>
                  <a:cubicBezTo>
                    <a:pt x="73093" y="13999"/>
                    <a:pt x="74328" y="13840"/>
                    <a:pt x="75563" y="13714"/>
                  </a:cubicBezTo>
                  <a:cubicBezTo>
                    <a:pt x="76798" y="13619"/>
                    <a:pt x="78033" y="13555"/>
                    <a:pt x="79268" y="13555"/>
                  </a:cubicBezTo>
                  <a:cubicBezTo>
                    <a:pt x="78983" y="13397"/>
                    <a:pt x="77336" y="12510"/>
                    <a:pt x="74454" y="11275"/>
                  </a:cubicBezTo>
                  <a:cubicBezTo>
                    <a:pt x="71572" y="10008"/>
                    <a:pt x="67424" y="8362"/>
                    <a:pt x="62135" y="6715"/>
                  </a:cubicBezTo>
                  <a:cubicBezTo>
                    <a:pt x="56751" y="5068"/>
                    <a:pt x="50227" y="3390"/>
                    <a:pt x="42722" y="2123"/>
                  </a:cubicBezTo>
                  <a:cubicBezTo>
                    <a:pt x="35153" y="856"/>
                    <a:pt x="26602" y="1"/>
                    <a:pt x="17450" y="1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81;p38">
              <a:extLst>
                <a:ext uri="{FF2B5EF4-FFF2-40B4-BE49-F238E27FC236}">
                  <a16:creationId xmlns="" xmlns:a16="http://schemas.microsoft.com/office/drawing/2014/main" id="{2A3F5DE5-5488-0D75-11C6-509C38B3CBE6}"/>
                </a:ext>
              </a:extLst>
            </p:cNvPr>
            <p:cNvSpPr/>
            <p:nvPr/>
          </p:nvSpPr>
          <p:spPr>
            <a:xfrm>
              <a:off x="4631690" y="1581866"/>
              <a:ext cx="1923006" cy="2461713"/>
            </a:xfrm>
            <a:custGeom>
              <a:avLst/>
              <a:gdLst/>
              <a:ahLst/>
              <a:cxnLst/>
              <a:rect l="l" t="t" r="r" b="b"/>
              <a:pathLst>
                <a:path w="75627" h="96813" extrusionOk="0">
                  <a:moveTo>
                    <a:pt x="45763" y="0"/>
                  </a:moveTo>
                  <a:cubicBezTo>
                    <a:pt x="38954" y="0"/>
                    <a:pt x="32620" y="887"/>
                    <a:pt x="26951" y="2186"/>
                  </a:cubicBezTo>
                  <a:cubicBezTo>
                    <a:pt x="21346" y="3516"/>
                    <a:pt x="16437" y="5257"/>
                    <a:pt x="12415" y="6968"/>
                  </a:cubicBezTo>
                  <a:cubicBezTo>
                    <a:pt x="8457" y="8646"/>
                    <a:pt x="5321" y="10325"/>
                    <a:pt x="3200" y="11591"/>
                  </a:cubicBezTo>
                  <a:cubicBezTo>
                    <a:pt x="1109" y="12826"/>
                    <a:pt x="1" y="13650"/>
                    <a:pt x="1" y="13650"/>
                  </a:cubicBezTo>
                  <a:lnTo>
                    <a:pt x="1" y="96812"/>
                  </a:lnTo>
                  <a:cubicBezTo>
                    <a:pt x="1" y="96812"/>
                    <a:pt x="1489" y="96021"/>
                    <a:pt x="4276" y="94817"/>
                  </a:cubicBezTo>
                  <a:cubicBezTo>
                    <a:pt x="7127" y="93582"/>
                    <a:pt x="11307" y="91904"/>
                    <a:pt x="16659" y="90225"/>
                  </a:cubicBezTo>
                  <a:cubicBezTo>
                    <a:pt x="22106" y="88515"/>
                    <a:pt x="28757" y="86805"/>
                    <a:pt x="36357" y="85475"/>
                  </a:cubicBezTo>
                  <a:cubicBezTo>
                    <a:pt x="44053" y="84145"/>
                    <a:pt x="52635" y="83258"/>
                    <a:pt x="61819" y="83258"/>
                  </a:cubicBezTo>
                  <a:cubicBezTo>
                    <a:pt x="62959" y="83258"/>
                    <a:pt x="64068" y="83258"/>
                    <a:pt x="65208" y="83290"/>
                  </a:cubicBezTo>
                  <a:cubicBezTo>
                    <a:pt x="66348" y="83321"/>
                    <a:pt x="67519" y="83385"/>
                    <a:pt x="68660" y="83416"/>
                  </a:cubicBezTo>
                  <a:cubicBezTo>
                    <a:pt x="69800" y="83480"/>
                    <a:pt x="70971" y="83575"/>
                    <a:pt x="72143" y="83638"/>
                  </a:cubicBezTo>
                  <a:cubicBezTo>
                    <a:pt x="73283" y="83733"/>
                    <a:pt x="74455" y="83828"/>
                    <a:pt x="75627" y="83955"/>
                  </a:cubicBezTo>
                  <a:lnTo>
                    <a:pt x="56024" y="697"/>
                  </a:lnTo>
                  <a:cubicBezTo>
                    <a:pt x="55137" y="570"/>
                    <a:pt x="54282" y="444"/>
                    <a:pt x="53395" y="380"/>
                  </a:cubicBezTo>
                  <a:cubicBezTo>
                    <a:pt x="52540" y="285"/>
                    <a:pt x="51685" y="222"/>
                    <a:pt x="50830" y="159"/>
                  </a:cubicBezTo>
                  <a:cubicBezTo>
                    <a:pt x="49975" y="95"/>
                    <a:pt x="49120" y="64"/>
                    <a:pt x="48265" y="32"/>
                  </a:cubicBezTo>
                  <a:cubicBezTo>
                    <a:pt x="47410" y="0"/>
                    <a:pt x="46586" y="0"/>
                    <a:pt x="45763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82;p38">
              <a:extLst>
                <a:ext uri="{FF2B5EF4-FFF2-40B4-BE49-F238E27FC236}">
                  <a16:creationId xmlns="" xmlns:a16="http://schemas.microsoft.com/office/drawing/2014/main" id="{77A3521E-522E-FEDB-9AB6-7A8584454ECF}"/>
                </a:ext>
              </a:extLst>
            </p:cNvPr>
            <p:cNvSpPr/>
            <p:nvPr/>
          </p:nvSpPr>
          <p:spPr>
            <a:xfrm>
              <a:off x="4631690" y="3698822"/>
              <a:ext cx="2015612" cy="412332"/>
            </a:xfrm>
            <a:custGeom>
              <a:avLst/>
              <a:gdLst/>
              <a:ahLst/>
              <a:cxnLst/>
              <a:rect l="l" t="t" r="r" b="b"/>
              <a:pathLst>
                <a:path w="79269" h="16216" extrusionOk="0">
                  <a:moveTo>
                    <a:pt x="61819" y="1"/>
                  </a:moveTo>
                  <a:cubicBezTo>
                    <a:pt x="52635" y="1"/>
                    <a:pt x="44053" y="888"/>
                    <a:pt x="36357" y="2218"/>
                  </a:cubicBezTo>
                  <a:cubicBezTo>
                    <a:pt x="28757" y="3548"/>
                    <a:pt x="22106" y="5258"/>
                    <a:pt x="16659" y="6968"/>
                  </a:cubicBezTo>
                  <a:cubicBezTo>
                    <a:pt x="11307" y="8647"/>
                    <a:pt x="7127" y="10325"/>
                    <a:pt x="4276" y="11528"/>
                  </a:cubicBezTo>
                  <a:cubicBezTo>
                    <a:pt x="1489" y="12764"/>
                    <a:pt x="1" y="13555"/>
                    <a:pt x="1" y="13555"/>
                  </a:cubicBezTo>
                  <a:cubicBezTo>
                    <a:pt x="1236" y="13555"/>
                    <a:pt x="2471" y="13619"/>
                    <a:pt x="3706" y="13714"/>
                  </a:cubicBezTo>
                  <a:cubicBezTo>
                    <a:pt x="4941" y="13840"/>
                    <a:pt x="6176" y="13999"/>
                    <a:pt x="7412" y="14220"/>
                  </a:cubicBezTo>
                  <a:cubicBezTo>
                    <a:pt x="8647" y="14442"/>
                    <a:pt x="9850" y="14727"/>
                    <a:pt x="11053" y="15075"/>
                  </a:cubicBezTo>
                  <a:cubicBezTo>
                    <a:pt x="12289" y="15392"/>
                    <a:pt x="13492" y="15772"/>
                    <a:pt x="14664" y="16215"/>
                  </a:cubicBezTo>
                  <a:lnTo>
                    <a:pt x="79269" y="16215"/>
                  </a:lnTo>
                  <a:lnTo>
                    <a:pt x="75627" y="698"/>
                  </a:lnTo>
                  <a:cubicBezTo>
                    <a:pt x="74455" y="603"/>
                    <a:pt x="73283" y="476"/>
                    <a:pt x="72143" y="381"/>
                  </a:cubicBezTo>
                  <a:cubicBezTo>
                    <a:pt x="70971" y="318"/>
                    <a:pt x="69800" y="223"/>
                    <a:pt x="68660" y="191"/>
                  </a:cubicBezTo>
                  <a:cubicBezTo>
                    <a:pt x="67519" y="128"/>
                    <a:pt x="66348" y="64"/>
                    <a:pt x="65208" y="64"/>
                  </a:cubicBezTo>
                  <a:cubicBezTo>
                    <a:pt x="64068" y="1"/>
                    <a:pt x="62959" y="1"/>
                    <a:pt x="61819" y="1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83;p38">
              <a:extLst>
                <a:ext uri="{FF2B5EF4-FFF2-40B4-BE49-F238E27FC236}">
                  <a16:creationId xmlns="" xmlns:a16="http://schemas.microsoft.com/office/drawing/2014/main" id="{90D10542-1387-4628-EB7B-7366400C4B67}"/>
                </a:ext>
              </a:extLst>
            </p:cNvPr>
            <p:cNvSpPr/>
            <p:nvPr/>
          </p:nvSpPr>
          <p:spPr>
            <a:xfrm>
              <a:off x="2708798" y="1581866"/>
              <a:ext cx="1922980" cy="2461713"/>
            </a:xfrm>
            <a:custGeom>
              <a:avLst/>
              <a:gdLst/>
              <a:ahLst/>
              <a:cxnLst/>
              <a:rect l="l" t="t" r="r" b="b"/>
              <a:pathLst>
                <a:path w="75626" h="96813" extrusionOk="0">
                  <a:moveTo>
                    <a:pt x="29864" y="0"/>
                  </a:moveTo>
                  <a:cubicBezTo>
                    <a:pt x="29041" y="0"/>
                    <a:pt x="28186" y="0"/>
                    <a:pt x="27362" y="32"/>
                  </a:cubicBezTo>
                  <a:cubicBezTo>
                    <a:pt x="26507" y="64"/>
                    <a:pt x="25652" y="95"/>
                    <a:pt x="24797" y="159"/>
                  </a:cubicBezTo>
                  <a:cubicBezTo>
                    <a:pt x="23942" y="190"/>
                    <a:pt x="23087" y="285"/>
                    <a:pt x="22232" y="380"/>
                  </a:cubicBezTo>
                  <a:cubicBezTo>
                    <a:pt x="21345" y="444"/>
                    <a:pt x="20490" y="570"/>
                    <a:pt x="19603" y="665"/>
                  </a:cubicBezTo>
                  <a:lnTo>
                    <a:pt x="0" y="83955"/>
                  </a:lnTo>
                  <a:cubicBezTo>
                    <a:pt x="1172" y="83828"/>
                    <a:pt x="2312" y="83733"/>
                    <a:pt x="3484" y="83638"/>
                  </a:cubicBezTo>
                  <a:cubicBezTo>
                    <a:pt x="4656" y="83575"/>
                    <a:pt x="5827" y="83480"/>
                    <a:pt x="6967" y="83448"/>
                  </a:cubicBezTo>
                  <a:cubicBezTo>
                    <a:pt x="8108" y="83385"/>
                    <a:pt x="9279" y="83321"/>
                    <a:pt x="10419" y="83321"/>
                  </a:cubicBezTo>
                  <a:cubicBezTo>
                    <a:pt x="11559" y="83290"/>
                    <a:pt x="12668" y="83258"/>
                    <a:pt x="13808" y="83258"/>
                  </a:cubicBezTo>
                  <a:cubicBezTo>
                    <a:pt x="22992" y="83258"/>
                    <a:pt x="31511" y="84113"/>
                    <a:pt x="39080" y="85380"/>
                  </a:cubicBezTo>
                  <a:cubicBezTo>
                    <a:pt x="46585" y="86647"/>
                    <a:pt x="53109" y="88325"/>
                    <a:pt x="58493" y="89972"/>
                  </a:cubicBezTo>
                  <a:cubicBezTo>
                    <a:pt x="63782" y="91619"/>
                    <a:pt x="67930" y="93265"/>
                    <a:pt x="70812" y="94532"/>
                  </a:cubicBezTo>
                  <a:cubicBezTo>
                    <a:pt x="73694" y="95767"/>
                    <a:pt x="75341" y="96654"/>
                    <a:pt x="75626" y="96812"/>
                  </a:cubicBezTo>
                  <a:lnTo>
                    <a:pt x="75626" y="13650"/>
                  </a:lnTo>
                  <a:cubicBezTo>
                    <a:pt x="75404" y="13491"/>
                    <a:pt x="74169" y="12573"/>
                    <a:pt x="72016" y="11306"/>
                  </a:cubicBezTo>
                  <a:cubicBezTo>
                    <a:pt x="69862" y="10008"/>
                    <a:pt x="66759" y="8361"/>
                    <a:pt x="62832" y="6714"/>
                  </a:cubicBezTo>
                  <a:cubicBezTo>
                    <a:pt x="58873" y="5036"/>
                    <a:pt x="54059" y="3357"/>
                    <a:pt x="48517" y="2091"/>
                  </a:cubicBezTo>
                  <a:cubicBezTo>
                    <a:pt x="42944" y="824"/>
                    <a:pt x="36641" y="0"/>
                    <a:pt x="29864" y="0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84;p38">
              <a:extLst>
                <a:ext uri="{FF2B5EF4-FFF2-40B4-BE49-F238E27FC236}">
                  <a16:creationId xmlns="" xmlns:a16="http://schemas.microsoft.com/office/drawing/2014/main" id="{4555F861-A7A8-F13A-7315-1678E871FF3D}"/>
                </a:ext>
              </a:extLst>
            </p:cNvPr>
            <p:cNvSpPr/>
            <p:nvPr/>
          </p:nvSpPr>
          <p:spPr>
            <a:xfrm>
              <a:off x="4957024" y="3950877"/>
              <a:ext cx="492048" cy="69265"/>
            </a:xfrm>
            <a:custGeom>
              <a:avLst/>
              <a:gdLst/>
              <a:ahLst/>
              <a:cxnLst/>
              <a:rect l="l" t="t" r="r" b="b"/>
              <a:pathLst>
                <a:path w="19351" h="2724" extrusionOk="0">
                  <a:moveTo>
                    <a:pt x="19350" y="190"/>
                  </a:moveTo>
                  <a:cubicBezTo>
                    <a:pt x="19350" y="190"/>
                    <a:pt x="16722" y="539"/>
                    <a:pt x="13396" y="950"/>
                  </a:cubicBezTo>
                  <a:cubicBezTo>
                    <a:pt x="9976" y="1394"/>
                    <a:pt x="5859" y="1932"/>
                    <a:pt x="3072" y="2280"/>
                  </a:cubicBezTo>
                  <a:cubicBezTo>
                    <a:pt x="1552" y="2502"/>
                    <a:pt x="412" y="2661"/>
                    <a:pt x="0" y="2724"/>
                  </a:cubicBezTo>
                  <a:cubicBezTo>
                    <a:pt x="222" y="2692"/>
                    <a:pt x="1362" y="2407"/>
                    <a:pt x="3041" y="2059"/>
                  </a:cubicBezTo>
                  <a:cubicBezTo>
                    <a:pt x="5732" y="1520"/>
                    <a:pt x="9754" y="760"/>
                    <a:pt x="13365" y="349"/>
                  </a:cubicBezTo>
                  <a:cubicBezTo>
                    <a:pt x="15676" y="127"/>
                    <a:pt x="17798" y="0"/>
                    <a:pt x="19350" y="190"/>
                  </a:cubicBezTo>
                  <a:close/>
                </a:path>
              </a:pathLst>
            </a:custGeom>
            <a:solidFill>
              <a:srgbClr val="6E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85;p38">
              <a:extLst>
                <a:ext uri="{FF2B5EF4-FFF2-40B4-BE49-F238E27FC236}">
                  <a16:creationId xmlns="" xmlns:a16="http://schemas.microsoft.com/office/drawing/2014/main" id="{02795773-8295-C6CC-A8F8-955629B114D8}"/>
                </a:ext>
              </a:extLst>
            </p:cNvPr>
            <p:cNvSpPr/>
            <p:nvPr/>
          </p:nvSpPr>
          <p:spPr>
            <a:xfrm>
              <a:off x="5034322" y="3959726"/>
              <a:ext cx="263353" cy="417952"/>
            </a:xfrm>
            <a:custGeom>
              <a:avLst/>
              <a:gdLst/>
              <a:ahLst/>
              <a:cxnLst/>
              <a:rect l="l" t="t" r="r" b="b"/>
              <a:pathLst>
                <a:path w="10357" h="16437" extrusionOk="0">
                  <a:moveTo>
                    <a:pt x="10356" y="1"/>
                  </a:moveTo>
                  <a:cubicBezTo>
                    <a:pt x="6714" y="412"/>
                    <a:pt x="2692" y="1172"/>
                    <a:pt x="1" y="1711"/>
                  </a:cubicBezTo>
                  <a:lnTo>
                    <a:pt x="32" y="1932"/>
                  </a:lnTo>
                  <a:lnTo>
                    <a:pt x="444" y="16437"/>
                  </a:lnTo>
                  <a:lnTo>
                    <a:pt x="5448" y="12890"/>
                  </a:lnTo>
                  <a:lnTo>
                    <a:pt x="10356" y="15867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3586;p38">
            <a:extLst>
              <a:ext uri="{FF2B5EF4-FFF2-40B4-BE49-F238E27FC236}">
                <a16:creationId xmlns="" xmlns:a16="http://schemas.microsoft.com/office/drawing/2014/main" id="{1BF6DF91-0009-9948-25E9-B127A074A32A}"/>
              </a:ext>
            </a:extLst>
          </p:cNvPr>
          <p:cNvSpPr/>
          <p:nvPr/>
        </p:nvSpPr>
        <p:spPr>
          <a:xfrm>
            <a:off x="6632412" y="3847022"/>
            <a:ext cx="1956221" cy="830894"/>
          </a:xfrm>
          <a:custGeom>
            <a:avLst/>
            <a:gdLst/>
            <a:ahLst/>
            <a:cxnLst/>
            <a:rect l="l" t="t" r="r" b="b"/>
            <a:pathLst>
              <a:path w="61218" h="26002" extrusionOk="0">
                <a:moveTo>
                  <a:pt x="1" y="1"/>
                </a:moveTo>
                <a:lnTo>
                  <a:pt x="3959" y="26001"/>
                </a:lnTo>
                <a:lnTo>
                  <a:pt x="61217" y="26001"/>
                </a:lnTo>
                <a:lnTo>
                  <a:pt x="57227" y="1"/>
                </a:ln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587;p38">
            <a:extLst>
              <a:ext uri="{FF2B5EF4-FFF2-40B4-BE49-F238E27FC236}">
                <a16:creationId xmlns="" xmlns:a16="http://schemas.microsoft.com/office/drawing/2014/main" id="{77716C44-6799-8293-FDC4-DABFED5DB7CF}"/>
              </a:ext>
            </a:extLst>
          </p:cNvPr>
          <p:cNvSpPr/>
          <p:nvPr/>
        </p:nvSpPr>
        <p:spPr>
          <a:xfrm>
            <a:off x="8011772" y="3595053"/>
            <a:ext cx="675017" cy="675017"/>
          </a:xfrm>
          <a:custGeom>
            <a:avLst/>
            <a:gdLst/>
            <a:ahLst/>
            <a:cxnLst/>
            <a:rect l="l" t="t" r="r" b="b"/>
            <a:pathLst>
              <a:path w="21124" h="21124" extrusionOk="0">
                <a:moveTo>
                  <a:pt x="10578" y="0"/>
                </a:moveTo>
                <a:cubicBezTo>
                  <a:pt x="4719" y="0"/>
                  <a:pt x="1" y="4719"/>
                  <a:pt x="1" y="10546"/>
                </a:cubicBezTo>
                <a:cubicBezTo>
                  <a:pt x="1" y="16405"/>
                  <a:pt x="4719" y="21123"/>
                  <a:pt x="10578" y="21123"/>
                </a:cubicBezTo>
                <a:cubicBezTo>
                  <a:pt x="16405" y="21123"/>
                  <a:pt x="21124" y="16405"/>
                  <a:pt x="21124" y="10546"/>
                </a:cubicBezTo>
                <a:cubicBezTo>
                  <a:pt x="21124" y="4719"/>
                  <a:pt x="16405" y="0"/>
                  <a:pt x="10578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588;p38">
            <a:extLst>
              <a:ext uri="{FF2B5EF4-FFF2-40B4-BE49-F238E27FC236}">
                <a16:creationId xmlns="" xmlns:a16="http://schemas.microsoft.com/office/drawing/2014/main" id="{9933C137-E692-1ECC-36D7-DB196EA8EC7A}"/>
              </a:ext>
            </a:extLst>
          </p:cNvPr>
          <p:cNvSpPr/>
          <p:nvPr/>
        </p:nvSpPr>
        <p:spPr>
          <a:xfrm>
            <a:off x="8052259" y="3635541"/>
            <a:ext cx="594075" cy="594043"/>
          </a:xfrm>
          <a:custGeom>
            <a:avLst/>
            <a:gdLst/>
            <a:ahLst/>
            <a:cxnLst/>
            <a:rect l="l" t="t" r="r" b="b"/>
            <a:pathLst>
              <a:path w="18591" h="18590" extrusionOk="0">
                <a:moveTo>
                  <a:pt x="9311" y="317"/>
                </a:moveTo>
                <a:cubicBezTo>
                  <a:pt x="14252" y="317"/>
                  <a:pt x="18274" y="4339"/>
                  <a:pt x="18274" y="9311"/>
                </a:cubicBezTo>
                <a:cubicBezTo>
                  <a:pt x="18274" y="14251"/>
                  <a:pt x="14252" y="18273"/>
                  <a:pt x="9311" y="18273"/>
                </a:cubicBezTo>
                <a:cubicBezTo>
                  <a:pt x="4371" y="18273"/>
                  <a:pt x="349" y="14251"/>
                  <a:pt x="349" y="9311"/>
                </a:cubicBezTo>
                <a:cubicBezTo>
                  <a:pt x="349" y="4339"/>
                  <a:pt x="4371" y="317"/>
                  <a:pt x="9311" y="317"/>
                </a:cubicBezTo>
                <a:close/>
                <a:moveTo>
                  <a:pt x="9311" y="0"/>
                </a:moveTo>
                <a:cubicBezTo>
                  <a:pt x="4181" y="0"/>
                  <a:pt x="0" y="4180"/>
                  <a:pt x="0" y="9311"/>
                </a:cubicBezTo>
                <a:cubicBezTo>
                  <a:pt x="0" y="14409"/>
                  <a:pt x="4181" y="18590"/>
                  <a:pt x="9311" y="18590"/>
                </a:cubicBezTo>
                <a:cubicBezTo>
                  <a:pt x="14410" y="18590"/>
                  <a:pt x="18590" y="14409"/>
                  <a:pt x="18590" y="9311"/>
                </a:cubicBezTo>
                <a:cubicBezTo>
                  <a:pt x="18590" y="4180"/>
                  <a:pt x="14410" y="0"/>
                  <a:pt x="93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589;p38">
            <a:extLst>
              <a:ext uri="{FF2B5EF4-FFF2-40B4-BE49-F238E27FC236}">
                <a16:creationId xmlns="" xmlns:a16="http://schemas.microsoft.com/office/drawing/2014/main" id="{D2D91B30-2FE7-EF3F-B43B-1A89028E2B26}"/>
              </a:ext>
            </a:extLst>
          </p:cNvPr>
          <p:cNvSpPr/>
          <p:nvPr/>
        </p:nvSpPr>
        <p:spPr>
          <a:xfrm>
            <a:off x="6433041" y="2475779"/>
            <a:ext cx="1956221" cy="829871"/>
          </a:xfrm>
          <a:custGeom>
            <a:avLst/>
            <a:gdLst/>
            <a:ahLst/>
            <a:cxnLst/>
            <a:rect l="l" t="t" r="r" b="b"/>
            <a:pathLst>
              <a:path w="61218" h="25970" extrusionOk="0">
                <a:moveTo>
                  <a:pt x="1" y="1"/>
                </a:moveTo>
                <a:lnTo>
                  <a:pt x="3960" y="25969"/>
                </a:lnTo>
                <a:lnTo>
                  <a:pt x="61217" y="25969"/>
                </a:lnTo>
                <a:lnTo>
                  <a:pt x="57259" y="1"/>
                </a:lnTo>
                <a:close/>
              </a:path>
            </a:pathLst>
          </a:custGeom>
          <a:solidFill>
            <a:srgbClr val="BF36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590;p38">
            <a:extLst>
              <a:ext uri="{FF2B5EF4-FFF2-40B4-BE49-F238E27FC236}">
                <a16:creationId xmlns="" xmlns:a16="http://schemas.microsoft.com/office/drawing/2014/main" id="{690E44EE-8911-2A6E-8FB2-0FFE71AE57E1}"/>
              </a:ext>
            </a:extLst>
          </p:cNvPr>
          <p:cNvSpPr/>
          <p:nvPr/>
        </p:nvSpPr>
        <p:spPr>
          <a:xfrm>
            <a:off x="7812401" y="2222787"/>
            <a:ext cx="676040" cy="675017"/>
          </a:xfrm>
          <a:custGeom>
            <a:avLst/>
            <a:gdLst/>
            <a:ahLst/>
            <a:cxnLst/>
            <a:rect l="l" t="t" r="r" b="b"/>
            <a:pathLst>
              <a:path w="21156" h="21124" extrusionOk="0">
                <a:moveTo>
                  <a:pt x="10578" y="0"/>
                </a:moveTo>
                <a:cubicBezTo>
                  <a:pt x="4751" y="0"/>
                  <a:pt x="1" y="4719"/>
                  <a:pt x="1" y="10578"/>
                </a:cubicBezTo>
                <a:cubicBezTo>
                  <a:pt x="1" y="16405"/>
                  <a:pt x="4751" y="21123"/>
                  <a:pt x="10578" y="21123"/>
                </a:cubicBezTo>
                <a:cubicBezTo>
                  <a:pt x="16405" y="21123"/>
                  <a:pt x="21156" y="16405"/>
                  <a:pt x="21156" y="10578"/>
                </a:cubicBezTo>
                <a:cubicBezTo>
                  <a:pt x="21156" y="4719"/>
                  <a:pt x="16405" y="0"/>
                  <a:pt x="10578" y="0"/>
                </a:cubicBezTo>
                <a:close/>
              </a:path>
            </a:pathLst>
          </a:custGeom>
          <a:solidFill>
            <a:srgbClr val="AA2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591;p38">
            <a:extLst>
              <a:ext uri="{FF2B5EF4-FFF2-40B4-BE49-F238E27FC236}">
                <a16:creationId xmlns="" xmlns:a16="http://schemas.microsoft.com/office/drawing/2014/main" id="{BEDBDF1F-47C1-175C-6A02-C2ED0EF7089F}"/>
              </a:ext>
            </a:extLst>
          </p:cNvPr>
          <p:cNvSpPr/>
          <p:nvPr/>
        </p:nvSpPr>
        <p:spPr>
          <a:xfrm>
            <a:off x="7853911" y="2264266"/>
            <a:ext cx="593053" cy="593053"/>
          </a:xfrm>
          <a:custGeom>
            <a:avLst/>
            <a:gdLst/>
            <a:ahLst/>
            <a:cxnLst/>
            <a:rect l="l" t="t" r="r" b="b"/>
            <a:pathLst>
              <a:path w="18559" h="18559" extrusionOk="0">
                <a:moveTo>
                  <a:pt x="9279" y="317"/>
                </a:moveTo>
                <a:cubicBezTo>
                  <a:pt x="14220" y="317"/>
                  <a:pt x="18242" y="4339"/>
                  <a:pt x="18242" y="9280"/>
                </a:cubicBezTo>
                <a:cubicBezTo>
                  <a:pt x="18242" y="14220"/>
                  <a:pt x="14220" y="18242"/>
                  <a:pt x="9279" y="18242"/>
                </a:cubicBezTo>
                <a:cubicBezTo>
                  <a:pt x="4339" y="18242"/>
                  <a:pt x="317" y="14220"/>
                  <a:pt x="317" y="9280"/>
                </a:cubicBezTo>
                <a:cubicBezTo>
                  <a:pt x="317" y="4339"/>
                  <a:pt x="4339" y="317"/>
                  <a:pt x="9279" y="317"/>
                </a:cubicBezTo>
                <a:close/>
                <a:moveTo>
                  <a:pt x="9279" y="1"/>
                </a:moveTo>
                <a:cubicBezTo>
                  <a:pt x="4149" y="1"/>
                  <a:pt x="0" y="4149"/>
                  <a:pt x="0" y="9280"/>
                </a:cubicBezTo>
                <a:cubicBezTo>
                  <a:pt x="0" y="14410"/>
                  <a:pt x="4181" y="18559"/>
                  <a:pt x="9279" y="18559"/>
                </a:cubicBezTo>
                <a:cubicBezTo>
                  <a:pt x="14410" y="18559"/>
                  <a:pt x="18558" y="14410"/>
                  <a:pt x="18558" y="9280"/>
                </a:cubicBezTo>
                <a:cubicBezTo>
                  <a:pt x="18558" y="4149"/>
                  <a:pt x="14410" y="1"/>
                  <a:pt x="92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92;p38">
            <a:extLst>
              <a:ext uri="{FF2B5EF4-FFF2-40B4-BE49-F238E27FC236}">
                <a16:creationId xmlns="" xmlns:a16="http://schemas.microsoft.com/office/drawing/2014/main" id="{F1D70FFF-BC05-3F3A-0E67-45132B7B243D}"/>
              </a:ext>
            </a:extLst>
          </p:cNvPr>
          <p:cNvSpPr/>
          <p:nvPr/>
        </p:nvSpPr>
        <p:spPr>
          <a:xfrm>
            <a:off x="6247859" y="1193596"/>
            <a:ext cx="1957212" cy="829839"/>
          </a:xfrm>
          <a:custGeom>
            <a:avLst/>
            <a:gdLst/>
            <a:ahLst/>
            <a:cxnLst/>
            <a:rect l="l" t="t" r="r" b="b"/>
            <a:pathLst>
              <a:path w="61249" h="25969" extrusionOk="0">
                <a:moveTo>
                  <a:pt x="0" y="0"/>
                </a:moveTo>
                <a:lnTo>
                  <a:pt x="3991" y="25969"/>
                </a:lnTo>
                <a:lnTo>
                  <a:pt x="61248" y="25969"/>
                </a:lnTo>
                <a:lnTo>
                  <a:pt x="57258" y="0"/>
                </a:lnTo>
                <a:close/>
              </a:path>
            </a:pathLst>
          </a:custGeom>
          <a:solidFill>
            <a:srgbClr val="ACE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593;p38">
            <a:extLst>
              <a:ext uri="{FF2B5EF4-FFF2-40B4-BE49-F238E27FC236}">
                <a16:creationId xmlns="" xmlns:a16="http://schemas.microsoft.com/office/drawing/2014/main" id="{861ABD20-0D30-E568-9CBD-2813FB4F36C5}"/>
              </a:ext>
            </a:extLst>
          </p:cNvPr>
          <p:cNvSpPr/>
          <p:nvPr/>
        </p:nvSpPr>
        <p:spPr>
          <a:xfrm>
            <a:off x="7628242" y="940572"/>
            <a:ext cx="675017" cy="675017"/>
          </a:xfrm>
          <a:custGeom>
            <a:avLst/>
            <a:gdLst/>
            <a:ahLst/>
            <a:cxnLst/>
            <a:rect l="l" t="t" r="r" b="b"/>
            <a:pathLst>
              <a:path w="21124" h="21124" extrusionOk="0">
                <a:moveTo>
                  <a:pt x="10546" y="1"/>
                </a:moveTo>
                <a:cubicBezTo>
                  <a:pt x="4719" y="1"/>
                  <a:pt x="0" y="4719"/>
                  <a:pt x="0" y="10578"/>
                </a:cubicBezTo>
                <a:cubicBezTo>
                  <a:pt x="0" y="16405"/>
                  <a:pt x="4719" y="21124"/>
                  <a:pt x="10546" y="21124"/>
                </a:cubicBezTo>
                <a:cubicBezTo>
                  <a:pt x="16405" y="21124"/>
                  <a:pt x="21123" y="16405"/>
                  <a:pt x="21123" y="10578"/>
                </a:cubicBezTo>
                <a:cubicBezTo>
                  <a:pt x="21123" y="4719"/>
                  <a:pt x="16405" y="1"/>
                  <a:pt x="10546" y="1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594;p38">
            <a:extLst>
              <a:ext uri="{FF2B5EF4-FFF2-40B4-BE49-F238E27FC236}">
                <a16:creationId xmlns="" xmlns:a16="http://schemas.microsoft.com/office/drawing/2014/main" id="{9DC57C75-9235-EEAD-E069-BCE73789D4B5}"/>
              </a:ext>
            </a:extLst>
          </p:cNvPr>
          <p:cNvSpPr/>
          <p:nvPr/>
        </p:nvSpPr>
        <p:spPr>
          <a:xfrm>
            <a:off x="7668697" y="981060"/>
            <a:ext cx="594075" cy="594075"/>
          </a:xfrm>
          <a:custGeom>
            <a:avLst/>
            <a:gdLst/>
            <a:ahLst/>
            <a:cxnLst/>
            <a:rect l="l" t="t" r="r" b="b"/>
            <a:pathLst>
              <a:path w="18591" h="18591" extrusionOk="0">
                <a:moveTo>
                  <a:pt x="9280" y="349"/>
                </a:moveTo>
                <a:cubicBezTo>
                  <a:pt x="14252" y="349"/>
                  <a:pt x="18274" y="4371"/>
                  <a:pt x="18242" y="9311"/>
                </a:cubicBezTo>
                <a:cubicBezTo>
                  <a:pt x="18242" y="14252"/>
                  <a:pt x="14252" y="18274"/>
                  <a:pt x="9280" y="18274"/>
                </a:cubicBezTo>
                <a:cubicBezTo>
                  <a:pt x="4340" y="18274"/>
                  <a:pt x="318" y="14252"/>
                  <a:pt x="318" y="9311"/>
                </a:cubicBezTo>
                <a:cubicBezTo>
                  <a:pt x="318" y="4371"/>
                  <a:pt x="4340" y="349"/>
                  <a:pt x="9280" y="349"/>
                </a:cubicBezTo>
                <a:close/>
                <a:moveTo>
                  <a:pt x="9280" y="1"/>
                </a:moveTo>
                <a:cubicBezTo>
                  <a:pt x="4181" y="1"/>
                  <a:pt x="1" y="4181"/>
                  <a:pt x="1" y="9311"/>
                </a:cubicBezTo>
                <a:cubicBezTo>
                  <a:pt x="1" y="14410"/>
                  <a:pt x="4181" y="18590"/>
                  <a:pt x="9280" y="18590"/>
                </a:cubicBezTo>
                <a:cubicBezTo>
                  <a:pt x="14410" y="18590"/>
                  <a:pt x="18591" y="14410"/>
                  <a:pt x="18591" y="9311"/>
                </a:cubicBezTo>
                <a:cubicBezTo>
                  <a:pt x="18591" y="4181"/>
                  <a:pt x="14410" y="1"/>
                  <a:pt x="92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595;p38">
            <a:extLst>
              <a:ext uri="{FF2B5EF4-FFF2-40B4-BE49-F238E27FC236}">
                <a16:creationId xmlns="" xmlns:a16="http://schemas.microsoft.com/office/drawing/2014/main" id="{0877D78A-B9A7-C3C8-D6C7-6AB83791C014}"/>
              </a:ext>
            </a:extLst>
          </p:cNvPr>
          <p:cNvSpPr/>
          <p:nvPr/>
        </p:nvSpPr>
        <p:spPr>
          <a:xfrm>
            <a:off x="681847" y="3847022"/>
            <a:ext cx="1956189" cy="830894"/>
          </a:xfrm>
          <a:custGeom>
            <a:avLst/>
            <a:gdLst/>
            <a:ahLst/>
            <a:cxnLst/>
            <a:rect l="l" t="t" r="r" b="b"/>
            <a:pathLst>
              <a:path w="61217" h="26002" extrusionOk="0">
                <a:moveTo>
                  <a:pt x="3959" y="1"/>
                </a:moveTo>
                <a:lnTo>
                  <a:pt x="1" y="26001"/>
                </a:lnTo>
                <a:lnTo>
                  <a:pt x="57258" y="26001"/>
                </a:lnTo>
                <a:lnTo>
                  <a:pt x="61217" y="1"/>
                </a:lnTo>
                <a:close/>
              </a:path>
            </a:pathLst>
          </a:custGeom>
          <a:solidFill>
            <a:srgbClr val="F25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596;p38">
            <a:extLst>
              <a:ext uri="{FF2B5EF4-FFF2-40B4-BE49-F238E27FC236}">
                <a16:creationId xmlns="" xmlns:a16="http://schemas.microsoft.com/office/drawing/2014/main" id="{84AF63E0-A3F9-EC19-5B62-797C62AC617D}"/>
              </a:ext>
            </a:extLst>
          </p:cNvPr>
          <p:cNvSpPr/>
          <p:nvPr/>
        </p:nvSpPr>
        <p:spPr>
          <a:xfrm>
            <a:off x="457200" y="3595053"/>
            <a:ext cx="675017" cy="675017"/>
          </a:xfrm>
          <a:custGeom>
            <a:avLst/>
            <a:gdLst/>
            <a:ahLst/>
            <a:cxnLst/>
            <a:rect l="l" t="t" r="r" b="b"/>
            <a:pathLst>
              <a:path w="21124" h="21124" extrusionOk="0">
                <a:moveTo>
                  <a:pt x="10578" y="0"/>
                </a:moveTo>
                <a:cubicBezTo>
                  <a:pt x="4750" y="0"/>
                  <a:pt x="0" y="4719"/>
                  <a:pt x="0" y="10546"/>
                </a:cubicBezTo>
                <a:cubicBezTo>
                  <a:pt x="0" y="16405"/>
                  <a:pt x="4750" y="21123"/>
                  <a:pt x="10578" y="21123"/>
                </a:cubicBezTo>
                <a:cubicBezTo>
                  <a:pt x="16405" y="21123"/>
                  <a:pt x="21123" y="16405"/>
                  <a:pt x="21123" y="10546"/>
                </a:cubicBezTo>
                <a:cubicBezTo>
                  <a:pt x="21123" y="4719"/>
                  <a:pt x="16405" y="0"/>
                  <a:pt x="10578" y="0"/>
                </a:cubicBezTo>
                <a:close/>
              </a:path>
            </a:pathLst>
          </a:custGeom>
          <a:solidFill>
            <a:srgbClr val="DD51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597;p38">
            <a:extLst>
              <a:ext uri="{FF2B5EF4-FFF2-40B4-BE49-F238E27FC236}">
                <a16:creationId xmlns="" xmlns:a16="http://schemas.microsoft.com/office/drawing/2014/main" id="{D6B592C4-5211-0425-C7E2-D17F00090A9D}"/>
              </a:ext>
            </a:extLst>
          </p:cNvPr>
          <p:cNvSpPr/>
          <p:nvPr/>
        </p:nvSpPr>
        <p:spPr>
          <a:xfrm>
            <a:off x="498678" y="3635541"/>
            <a:ext cx="593053" cy="594043"/>
          </a:xfrm>
          <a:custGeom>
            <a:avLst/>
            <a:gdLst/>
            <a:ahLst/>
            <a:cxnLst/>
            <a:rect l="l" t="t" r="r" b="b"/>
            <a:pathLst>
              <a:path w="18559" h="18590" extrusionOk="0">
                <a:moveTo>
                  <a:pt x="9280" y="317"/>
                </a:moveTo>
                <a:cubicBezTo>
                  <a:pt x="14220" y="317"/>
                  <a:pt x="18242" y="4339"/>
                  <a:pt x="18242" y="9311"/>
                </a:cubicBezTo>
                <a:cubicBezTo>
                  <a:pt x="18242" y="14251"/>
                  <a:pt x="14220" y="18273"/>
                  <a:pt x="9280" y="18273"/>
                </a:cubicBezTo>
                <a:cubicBezTo>
                  <a:pt x="4339" y="18273"/>
                  <a:pt x="317" y="14251"/>
                  <a:pt x="317" y="9311"/>
                </a:cubicBezTo>
                <a:cubicBezTo>
                  <a:pt x="317" y="4339"/>
                  <a:pt x="4339" y="317"/>
                  <a:pt x="9280" y="317"/>
                </a:cubicBezTo>
                <a:close/>
                <a:moveTo>
                  <a:pt x="9280" y="0"/>
                </a:moveTo>
                <a:cubicBezTo>
                  <a:pt x="4149" y="0"/>
                  <a:pt x="1" y="4180"/>
                  <a:pt x="1" y="9311"/>
                </a:cubicBezTo>
                <a:cubicBezTo>
                  <a:pt x="1" y="14409"/>
                  <a:pt x="4149" y="18590"/>
                  <a:pt x="9280" y="18590"/>
                </a:cubicBezTo>
                <a:cubicBezTo>
                  <a:pt x="14410" y="18590"/>
                  <a:pt x="18559" y="14409"/>
                  <a:pt x="18559" y="9311"/>
                </a:cubicBezTo>
                <a:cubicBezTo>
                  <a:pt x="18559" y="4180"/>
                  <a:pt x="14410" y="0"/>
                  <a:pt x="92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598;p38">
            <a:extLst>
              <a:ext uri="{FF2B5EF4-FFF2-40B4-BE49-F238E27FC236}">
                <a16:creationId xmlns="" xmlns:a16="http://schemas.microsoft.com/office/drawing/2014/main" id="{D55C56FF-8112-7715-BA29-EACCAADEB17A}"/>
              </a:ext>
            </a:extLst>
          </p:cNvPr>
          <p:cNvSpPr/>
          <p:nvPr/>
        </p:nvSpPr>
        <p:spPr>
          <a:xfrm>
            <a:off x="881218" y="2475779"/>
            <a:ext cx="1956189" cy="829871"/>
          </a:xfrm>
          <a:custGeom>
            <a:avLst/>
            <a:gdLst/>
            <a:ahLst/>
            <a:cxnLst/>
            <a:rect l="l" t="t" r="r" b="b"/>
            <a:pathLst>
              <a:path w="61217" h="25970" extrusionOk="0">
                <a:moveTo>
                  <a:pt x="3959" y="1"/>
                </a:moveTo>
                <a:lnTo>
                  <a:pt x="0" y="25969"/>
                </a:lnTo>
                <a:lnTo>
                  <a:pt x="57226" y="25969"/>
                </a:lnTo>
                <a:lnTo>
                  <a:pt x="61217" y="1"/>
                </a:lnTo>
                <a:close/>
              </a:path>
            </a:pathLst>
          </a:custGeom>
          <a:solidFill>
            <a:srgbClr val="D99E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599;p38">
            <a:extLst>
              <a:ext uri="{FF2B5EF4-FFF2-40B4-BE49-F238E27FC236}">
                <a16:creationId xmlns="" xmlns:a16="http://schemas.microsoft.com/office/drawing/2014/main" id="{4740E1F7-5AF2-47FB-DD31-18E5410B14DD}"/>
              </a:ext>
            </a:extLst>
          </p:cNvPr>
          <p:cNvSpPr/>
          <p:nvPr/>
        </p:nvSpPr>
        <p:spPr>
          <a:xfrm>
            <a:off x="656539" y="2222787"/>
            <a:ext cx="675049" cy="675017"/>
          </a:xfrm>
          <a:custGeom>
            <a:avLst/>
            <a:gdLst/>
            <a:ahLst/>
            <a:cxnLst/>
            <a:rect l="l" t="t" r="r" b="b"/>
            <a:pathLst>
              <a:path w="21125" h="21124" extrusionOk="0">
                <a:moveTo>
                  <a:pt x="10578" y="0"/>
                </a:moveTo>
                <a:cubicBezTo>
                  <a:pt x="4720" y="0"/>
                  <a:pt x="1" y="4719"/>
                  <a:pt x="1" y="10578"/>
                </a:cubicBezTo>
                <a:cubicBezTo>
                  <a:pt x="1" y="16405"/>
                  <a:pt x="4720" y="21123"/>
                  <a:pt x="10578" y="21123"/>
                </a:cubicBezTo>
                <a:cubicBezTo>
                  <a:pt x="16405" y="21123"/>
                  <a:pt x="21124" y="16405"/>
                  <a:pt x="21124" y="10578"/>
                </a:cubicBezTo>
                <a:cubicBezTo>
                  <a:pt x="21124" y="4719"/>
                  <a:pt x="16405" y="0"/>
                  <a:pt x="10578" y="0"/>
                </a:cubicBezTo>
                <a:close/>
              </a:path>
            </a:pathLst>
          </a:custGeom>
          <a:solidFill>
            <a:srgbClr val="B77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3600;p38">
            <a:extLst>
              <a:ext uri="{FF2B5EF4-FFF2-40B4-BE49-F238E27FC236}">
                <a16:creationId xmlns="" xmlns:a16="http://schemas.microsoft.com/office/drawing/2014/main" id="{3CF138CF-931E-A4B4-30C6-B65E15DAABEF}"/>
              </a:ext>
            </a:extLst>
          </p:cNvPr>
          <p:cNvSpPr/>
          <p:nvPr/>
        </p:nvSpPr>
        <p:spPr>
          <a:xfrm>
            <a:off x="697026" y="2264266"/>
            <a:ext cx="594075" cy="593053"/>
          </a:xfrm>
          <a:custGeom>
            <a:avLst/>
            <a:gdLst/>
            <a:ahLst/>
            <a:cxnLst/>
            <a:rect l="l" t="t" r="r" b="b"/>
            <a:pathLst>
              <a:path w="18591" h="18559" extrusionOk="0">
                <a:moveTo>
                  <a:pt x="9311" y="317"/>
                </a:moveTo>
                <a:cubicBezTo>
                  <a:pt x="14252" y="317"/>
                  <a:pt x="18274" y="4339"/>
                  <a:pt x="18274" y="9280"/>
                </a:cubicBezTo>
                <a:cubicBezTo>
                  <a:pt x="18274" y="14220"/>
                  <a:pt x="14252" y="18242"/>
                  <a:pt x="9311" y="18242"/>
                </a:cubicBezTo>
                <a:cubicBezTo>
                  <a:pt x="4339" y="18242"/>
                  <a:pt x="317" y="14220"/>
                  <a:pt x="317" y="9280"/>
                </a:cubicBezTo>
                <a:cubicBezTo>
                  <a:pt x="317" y="4339"/>
                  <a:pt x="4339" y="317"/>
                  <a:pt x="9311" y="317"/>
                </a:cubicBezTo>
                <a:close/>
                <a:moveTo>
                  <a:pt x="9311" y="1"/>
                </a:moveTo>
                <a:cubicBezTo>
                  <a:pt x="4181" y="1"/>
                  <a:pt x="1" y="4149"/>
                  <a:pt x="1" y="9280"/>
                </a:cubicBezTo>
                <a:cubicBezTo>
                  <a:pt x="1" y="14378"/>
                  <a:pt x="4181" y="18559"/>
                  <a:pt x="9311" y="18559"/>
                </a:cubicBezTo>
                <a:cubicBezTo>
                  <a:pt x="14410" y="18559"/>
                  <a:pt x="18590" y="14410"/>
                  <a:pt x="18590" y="9280"/>
                </a:cubicBezTo>
                <a:cubicBezTo>
                  <a:pt x="18590" y="4149"/>
                  <a:pt x="14410" y="1"/>
                  <a:pt x="93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3601;p38">
            <a:extLst>
              <a:ext uri="{FF2B5EF4-FFF2-40B4-BE49-F238E27FC236}">
                <a16:creationId xmlns="" xmlns:a16="http://schemas.microsoft.com/office/drawing/2014/main" id="{B7450953-E72B-77C5-9FBB-6F27FBBCC922}"/>
              </a:ext>
            </a:extLst>
          </p:cNvPr>
          <p:cNvSpPr/>
          <p:nvPr/>
        </p:nvSpPr>
        <p:spPr>
          <a:xfrm>
            <a:off x="1065409" y="1193596"/>
            <a:ext cx="1957212" cy="829839"/>
          </a:xfrm>
          <a:custGeom>
            <a:avLst/>
            <a:gdLst/>
            <a:ahLst/>
            <a:cxnLst/>
            <a:rect l="l" t="t" r="r" b="b"/>
            <a:pathLst>
              <a:path w="61249" h="25969" extrusionOk="0">
                <a:moveTo>
                  <a:pt x="3990" y="0"/>
                </a:moveTo>
                <a:lnTo>
                  <a:pt x="0" y="25969"/>
                </a:lnTo>
                <a:lnTo>
                  <a:pt x="57258" y="25969"/>
                </a:lnTo>
                <a:lnTo>
                  <a:pt x="61248" y="0"/>
                </a:ln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602;p38">
            <a:extLst>
              <a:ext uri="{FF2B5EF4-FFF2-40B4-BE49-F238E27FC236}">
                <a16:creationId xmlns="" xmlns:a16="http://schemas.microsoft.com/office/drawing/2014/main" id="{DA8669E7-7B40-57E6-AC6F-041C98793D91}"/>
              </a:ext>
            </a:extLst>
          </p:cNvPr>
          <p:cNvSpPr/>
          <p:nvPr/>
        </p:nvSpPr>
        <p:spPr>
          <a:xfrm>
            <a:off x="841753" y="940572"/>
            <a:ext cx="675017" cy="675017"/>
          </a:xfrm>
          <a:custGeom>
            <a:avLst/>
            <a:gdLst/>
            <a:ahLst/>
            <a:cxnLst/>
            <a:rect l="l" t="t" r="r" b="b"/>
            <a:pathLst>
              <a:path w="21124" h="21124" extrusionOk="0">
                <a:moveTo>
                  <a:pt x="10546" y="1"/>
                </a:moveTo>
                <a:cubicBezTo>
                  <a:pt x="4719" y="1"/>
                  <a:pt x="0" y="4719"/>
                  <a:pt x="0" y="10578"/>
                </a:cubicBezTo>
                <a:cubicBezTo>
                  <a:pt x="0" y="16405"/>
                  <a:pt x="4719" y="21124"/>
                  <a:pt x="10546" y="21124"/>
                </a:cubicBezTo>
                <a:cubicBezTo>
                  <a:pt x="16405" y="21124"/>
                  <a:pt x="21124" y="16405"/>
                  <a:pt x="21124" y="10578"/>
                </a:cubicBezTo>
                <a:cubicBezTo>
                  <a:pt x="21124" y="4719"/>
                  <a:pt x="16405" y="1"/>
                  <a:pt x="10546" y="1"/>
                </a:cubicBezTo>
                <a:close/>
              </a:path>
            </a:pathLst>
          </a:custGeom>
          <a:solidFill>
            <a:srgbClr val="246B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603;p38">
            <a:extLst>
              <a:ext uri="{FF2B5EF4-FFF2-40B4-BE49-F238E27FC236}">
                <a16:creationId xmlns="" xmlns:a16="http://schemas.microsoft.com/office/drawing/2014/main" id="{0705664D-B647-D5DC-AB49-E45E6E31AC72}"/>
              </a:ext>
            </a:extLst>
          </p:cNvPr>
          <p:cNvSpPr/>
          <p:nvPr/>
        </p:nvSpPr>
        <p:spPr>
          <a:xfrm>
            <a:off x="882240" y="981060"/>
            <a:ext cx="594043" cy="594075"/>
          </a:xfrm>
          <a:custGeom>
            <a:avLst/>
            <a:gdLst/>
            <a:ahLst/>
            <a:cxnLst/>
            <a:rect l="l" t="t" r="r" b="b"/>
            <a:pathLst>
              <a:path w="18590" h="18591" extrusionOk="0">
                <a:moveTo>
                  <a:pt x="9279" y="317"/>
                </a:moveTo>
                <a:cubicBezTo>
                  <a:pt x="14220" y="317"/>
                  <a:pt x="18241" y="4371"/>
                  <a:pt x="18241" y="9311"/>
                </a:cubicBezTo>
                <a:cubicBezTo>
                  <a:pt x="18241" y="14252"/>
                  <a:pt x="14220" y="18274"/>
                  <a:pt x="9279" y="18274"/>
                </a:cubicBezTo>
                <a:cubicBezTo>
                  <a:pt x="4339" y="18274"/>
                  <a:pt x="317" y="14252"/>
                  <a:pt x="317" y="9311"/>
                </a:cubicBezTo>
                <a:cubicBezTo>
                  <a:pt x="317" y="4371"/>
                  <a:pt x="4339" y="317"/>
                  <a:pt x="9279" y="317"/>
                </a:cubicBezTo>
                <a:close/>
                <a:moveTo>
                  <a:pt x="9279" y="1"/>
                </a:moveTo>
                <a:cubicBezTo>
                  <a:pt x="4149" y="1"/>
                  <a:pt x="0" y="4181"/>
                  <a:pt x="0" y="9311"/>
                </a:cubicBezTo>
                <a:cubicBezTo>
                  <a:pt x="0" y="14410"/>
                  <a:pt x="4149" y="18590"/>
                  <a:pt x="9279" y="18590"/>
                </a:cubicBezTo>
                <a:cubicBezTo>
                  <a:pt x="14410" y="18590"/>
                  <a:pt x="18590" y="14410"/>
                  <a:pt x="18590" y="9311"/>
                </a:cubicBezTo>
                <a:cubicBezTo>
                  <a:pt x="18590" y="4181"/>
                  <a:pt x="14410" y="1"/>
                  <a:pt x="92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604;p38">
            <a:extLst>
              <a:ext uri="{FF2B5EF4-FFF2-40B4-BE49-F238E27FC236}">
                <a16:creationId xmlns="" xmlns:a16="http://schemas.microsoft.com/office/drawing/2014/main" id="{A1785B2A-1A80-BF5B-F3D4-30D1ED3F8A3D}"/>
              </a:ext>
            </a:extLst>
          </p:cNvPr>
          <p:cNvSpPr/>
          <p:nvPr/>
        </p:nvSpPr>
        <p:spPr>
          <a:xfrm>
            <a:off x="7760793" y="1116679"/>
            <a:ext cx="410909" cy="322841"/>
          </a:xfrm>
          <a:custGeom>
            <a:avLst/>
            <a:gdLst/>
            <a:ahLst/>
            <a:cxnLst/>
            <a:rect l="l" t="t" r="r" b="b"/>
            <a:pathLst>
              <a:path w="12859" h="10103" extrusionOk="0">
                <a:moveTo>
                  <a:pt x="11085" y="507"/>
                </a:moveTo>
                <a:cubicBezTo>
                  <a:pt x="11497" y="507"/>
                  <a:pt x="11845" y="855"/>
                  <a:pt x="11845" y="1267"/>
                </a:cubicBezTo>
                <a:lnTo>
                  <a:pt x="11845" y="7601"/>
                </a:lnTo>
                <a:lnTo>
                  <a:pt x="11243" y="7601"/>
                </a:lnTo>
                <a:lnTo>
                  <a:pt x="11243" y="1362"/>
                </a:lnTo>
                <a:cubicBezTo>
                  <a:pt x="11243" y="1235"/>
                  <a:pt x="11117" y="1109"/>
                  <a:pt x="10990" y="1109"/>
                </a:cubicBezTo>
                <a:lnTo>
                  <a:pt x="1838" y="1109"/>
                </a:lnTo>
                <a:cubicBezTo>
                  <a:pt x="1711" y="1109"/>
                  <a:pt x="1584" y="1235"/>
                  <a:pt x="1584" y="1362"/>
                </a:cubicBezTo>
                <a:lnTo>
                  <a:pt x="1584" y="7601"/>
                </a:lnTo>
                <a:lnTo>
                  <a:pt x="982" y="7601"/>
                </a:lnTo>
                <a:lnTo>
                  <a:pt x="982" y="1267"/>
                </a:lnTo>
                <a:cubicBezTo>
                  <a:pt x="982" y="855"/>
                  <a:pt x="1331" y="507"/>
                  <a:pt x="1743" y="507"/>
                </a:cubicBezTo>
                <a:close/>
                <a:moveTo>
                  <a:pt x="10737" y="1615"/>
                </a:moveTo>
                <a:lnTo>
                  <a:pt x="10737" y="7601"/>
                </a:lnTo>
                <a:lnTo>
                  <a:pt x="7538" y="7601"/>
                </a:lnTo>
                <a:cubicBezTo>
                  <a:pt x="7411" y="7601"/>
                  <a:pt x="7285" y="7696"/>
                  <a:pt x="7285" y="7854"/>
                </a:cubicBezTo>
                <a:cubicBezTo>
                  <a:pt x="7285" y="7981"/>
                  <a:pt x="7411" y="8107"/>
                  <a:pt x="7538" y="8107"/>
                </a:cubicBezTo>
                <a:lnTo>
                  <a:pt x="12352" y="8107"/>
                </a:lnTo>
                <a:lnTo>
                  <a:pt x="12352" y="8836"/>
                </a:lnTo>
                <a:cubicBezTo>
                  <a:pt x="12352" y="9279"/>
                  <a:pt x="12003" y="9596"/>
                  <a:pt x="11592" y="9596"/>
                </a:cubicBezTo>
                <a:lnTo>
                  <a:pt x="1236" y="9596"/>
                </a:lnTo>
                <a:cubicBezTo>
                  <a:pt x="824" y="9596"/>
                  <a:pt x="476" y="9279"/>
                  <a:pt x="476" y="8836"/>
                </a:cubicBezTo>
                <a:lnTo>
                  <a:pt x="476" y="8107"/>
                </a:lnTo>
                <a:lnTo>
                  <a:pt x="5289" y="8107"/>
                </a:lnTo>
                <a:cubicBezTo>
                  <a:pt x="5416" y="8107"/>
                  <a:pt x="5543" y="7981"/>
                  <a:pt x="5543" y="7854"/>
                </a:cubicBezTo>
                <a:cubicBezTo>
                  <a:pt x="5543" y="7696"/>
                  <a:pt x="5416" y="7601"/>
                  <a:pt x="5289" y="7601"/>
                </a:cubicBezTo>
                <a:lnTo>
                  <a:pt x="2091" y="7601"/>
                </a:lnTo>
                <a:lnTo>
                  <a:pt x="2091" y="1615"/>
                </a:lnTo>
                <a:close/>
                <a:moveTo>
                  <a:pt x="1743" y="0"/>
                </a:moveTo>
                <a:cubicBezTo>
                  <a:pt x="1046" y="0"/>
                  <a:pt x="476" y="570"/>
                  <a:pt x="476" y="1267"/>
                </a:cubicBezTo>
                <a:lnTo>
                  <a:pt x="476" y="7601"/>
                </a:lnTo>
                <a:lnTo>
                  <a:pt x="254" y="7601"/>
                </a:lnTo>
                <a:cubicBezTo>
                  <a:pt x="96" y="7601"/>
                  <a:pt x="1" y="7696"/>
                  <a:pt x="1" y="7854"/>
                </a:cubicBezTo>
                <a:lnTo>
                  <a:pt x="1" y="8836"/>
                </a:lnTo>
                <a:cubicBezTo>
                  <a:pt x="1" y="9533"/>
                  <a:pt x="539" y="10103"/>
                  <a:pt x="1236" y="10103"/>
                </a:cubicBezTo>
                <a:lnTo>
                  <a:pt x="11592" y="10103"/>
                </a:lnTo>
                <a:cubicBezTo>
                  <a:pt x="12288" y="10103"/>
                  <a:pt x="12858" y="9533"/>
                  <a:pt x="12858" y="8836"/>
                </a:cubicBezTo>
                <a:lnTo>
                  <a:pt x="12858" y="7854"/>
                </a:lnTo>
                <a:cubicBezTo>
                  <a:pt x="12827" y="7696"/>
                  <a:pt x="12732" y="7601"/>
                  <a:pt x="12605" y="7601"/>
                </a:cubicBezTo>
                <a:lnTo>
                  <a:pt x="12352" y="7601"/>
                </a:lnTo>
                <a:lnTo>
                  <a:pt x="12352" y="1267"/>
                </a:lnTo>
                <a:cubicBezTo>
                  <a:pt x="12352" y="570"/>
                  <a:pt x="11782" y="0"/>
                  <a:pt x="110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605;p38">
            <a:extLst>
              <a:ext uri="{FF2B5EF4-FFF2-40B4-BE49-F238E27FC236}">
                <a16:creationId xmlns="" xmlns:a16="http://schemas.microsoft.com/office/drawing/2014/main" id="{8C9A81E2-7911-A90B-6BAC-C69042F5DDCE}"/>
              </a:ext>
            </a:extLst>
          </p:cNvPr>
          <p:cNvSpPr/>
          <p:nvPr/>
        </p:nvSpPr>
        <p:spPr>
          <a:xfrm>
            <a:off x="7925747" y="1391944"/>
            <a:ext cx="79983" cy="15211"/>
          </a:xfrm>
          <a:custGeom>
            <a:avLst/>
            <a:gdLst/>
            <a:ahLst/>
            <a:cxnLst/>
            <a:rect l="l" t="t" r="r" b="b"/>
            <a:pathLst>
              <a:path w="2503" h="476" extrusionOk="0">
                <a:moveTo>
                  <a:pt x="254" y="0"/>
                </a:moveTo>
                <a:cubicBezTo>
                  <a:pt x="127" y="0"/>
                  <a:pt x="1" y="95"/>
                  <a:pt x="1" y="222"/>
                </a:cubicBezTo>
                <a:cubicBezTo>
                  <a:pt x="1" y="380"/>
                  <a:pt x="127" y="475"/>
                  <a:pt x="254" y="475"/>
                </a:cubicBezTo>
                <a:lnTo>
                  <a:pt x="2249" y="475"/>
                </a:lnTo>
                <a:cubicBezTo>
                  <a:pt x="2376" y="475"/>
                  <a:pt x="2503" y="380"/>
                  <a:pt x="2503" y="222"/>
                </a:cubicBezTo>
                <a:cubicBezTo>
                  <a:pt x="2503" y="95"/>
                  <a:pt x="2376" y="0"/>
                  <a:pt x="22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606;p38">
            <a:extLst>
              <a:ext uri="{FF2B5EF4-FFF2-40B4-BE49-F238E27FC236}">
                <a16:creationId xmlns="" xmlns:a16="http://schemas.microsoft.com/office/drawing/2014/main" id="{84685D62-ECCC-4542-E364-051743D5F812}"/>
              </a:ext>
            </a:extLst>
          </p:cNvPr>
          <p:cNvSpPr/>
          <p:nvPr/>
        </p:nvSpPr>
        <p:spPr>
          <a:xfrm>
            <a:off x="7957128" y="1359541"/>
            <a:ext cx="16233" cy="16233"/>
          </a:xfrm>
          <a:custGeom>
            <a:avLst/>
            <a:gdLst/>
            <a:ahLst/>
            <a:cxnLst/>
            <a:rect l="l" t="t" r="r" b="b"/>
            <a:pathLst>
              <a:path w="508" h="508" extrusionOk="0">
                <a:moveTo>
                  <a:pt x="254" y="1"/>
                </a:moveTo>
                <a:cubicBezTo>
                  <a:pt x="191" y="1"/>
                  <a:pt x="127" y="32"/>
                  <a:pt x="96" y="64"/>
                </a:cubicBezTo>
                <a:cubicBezTo>
                  <a:pt x="32" y="127"/>
                  <a:pt x="1" y="191"/>
                  <a:pt x="1" y="254"/>
                </a:cubicBezTo>
                <a:cubicBezTo>
                  <a:pt x="1" y="317"/>
                  <a:pt x="32" y="381"/>
                  <a:pt x="96" y="412"/>
                </a:cubicBezTo>
                <a:cubicBezTo>
                  <a:pt x="127" y="476"/>
                  <a:pt x="191" y="507"/>
                  <a:pt x="254" y="507"/>
                </a:cubicBezTo>
                <a:cubicBezTo>
                  <a:pt x="317" y="507"/>
                  <a:pt x="412" y="476"/>
                  <a:pt x="444" y="412"/>
                </a:cubicBezTo>
                <a:cubicBezTo>
                  <a:pt x="507" y="381"/>
                  <a:pt x="507" y="317"/>
                  <a:pt x="507" y="254"/>
                </a:cubicBezTo>
                <a:cubicBezTo>
                  <a:pt x="507" y="191"/>
                  <a:pt x="507" y="127"/>
                  <a:pt x="444" y="64"/>
                </a:cubicBezTo>
                <a:cubicBezTo>
                  <a:pt x="412" y="32"/>
                  <a:pt x="349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607;p38">
            <a:extLst>
              <a:ext uri="{FF2B5EF4-FFF2-40B4-BE49-F238E27FC236}">
                <a16:creationId xmlns="" xmlns:a16="http://schemas.microsoft.com/office/drawing/2014/main" id="{59F13F7F-3ECA-E9EA-64FE-F2B01E826F63}"/>
              </a:ext>
            </a:extLst>
          </p:cNvPr>
          <p:cNvSpPr/>
          <p:nvPr/>
        </p:nvSpPr>
        <p:spPr>
          <a:xfrm>
            <a:off x="7991544" y="1215837"/>
            <a:ext cx="66818" cy="16233"/>
          </a:xfrm>
          <a:custGeom>
            <a:avLst/>
            <a:gdLst/>
            <a:ahLst/>
            <a:cxnLst/>
            <a:rect l="l" t="t" r="r" b="b"/>
            <a:pathLst>
              <a:path w="2091" h="508" extrusionOk="0">
                <a:moveTo>
                  <a:pt x="254" y="1"/>
                </a:moveTo>
                <a:cubicBezTo>
                  <a:pt x="95" y="1"/>
                  <a:pt x="0" y="127"/>
                  <a:pt x="0" y="254"/>
                </a:cubicBezTo>
                <a:cubicBezTo>
                  <a:pt x="0" y="412"/>
                  <a:pt x="95" y="507"/>
                  <a:pt x="254" y="507"/>
                </a:cubicBezTo>
                <a:lnTo>
                  <a:pt x="1837" y="507"/>
                </a:lnTo>
                <a:cubicBezTo>
                  <a:pt x="1995" y="507"/>
                  <a:pt x="2090" y="412"/>
                  <a:pt x="2090" y="254"/>
                </a:cubicBezTo>
                <a:cubicBezTo>
                  <a:pt x="2090" y="127"/>
                  <a:pt x="1995" y="1"/>
                  <a:pt x="18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608;p38">
            <a:extLst>
              <a:ext uri="{FF2B5EF4-FFF2-40B4-BE49-F238E27FC236}">
                <a16:creationId xmlns="" xmlns:a16="http://schemas.microsoft.com/office/drawing/2014/main" id="{A08E9B7E-5ACD-6CB2-F25A-1DEA38084C6E}"/>
              </a:ext>
            </a:extLst>
          </p:cNvPr>
          <p:cNvSpPr/>
          <p:nvPr/>
        </p:nvSpPr>
        <p:spPr>
          <a:xfrm>
            <a:off x="8016853" y="1261374"/>
            <a:ext cx="16201" cy="16233"/>
          </a:xfrm>
          <a:custGeom>
            <a:avLst/>
            <a:gdLst/>
            <a:ahLst/>
            <a:cxnLst/>
            <a:rect l="l" t="t" r="r" b="b"/>
            <a:pathLst>
              <a:path w="507" h="508" extrusionOk="0">
                <a:moveTo>
                  <a:pt x="253" y="1"/>
                </a:moveTo>
                <a:cubicBezTo>
                  <a:pt x="190" y="33"/>
                  <a:pt x="127" y="33"/>
                  <a:pt x="63" y="96"/>
                </a:cubicBezTo>
                <a:cubicBezTo>
                  <a:pt x="32" y="128"/>
                  <a:pt x="0" y="191"/>
                  <a:pt x="0" y="254"/>
                </a:cubicBezTo>
                <a:cubicBezTo>
                  <a:pt x="0" y="349"/>
                  <a:pt x="32" y="413"/>
                  <a:pt x="63" y="444"/>
                </a:cubicBezTo>
                <a:cubicBezTo>
                  <a:pt x="127" y="508"/>
                  <a:pt x="190" y="508"/>
                  <a:pt x="253" y="508"/>
                </a:cubicBezTo>
                <a:cubicBezTo>
                  <a:pt x="317" y="508"/>
                  <a:pt x="380" y="508"/>
                  <a:pt x="443" y="444"/>
                </a:cubicBezTo>
                <a:cubicBezTo>
                  <a:pt x="475" y="413"/>
                  <a:pt x="507" y="349"/>
                  <a:pt x="507" y="254"/>
                </a:cubicBezTo>
                <a:cubicBezTo>
                  <a:pt x="507" y="191"/>
                  <a:pt x="475" y="128"/>
                  <a:pt x="443" y="96"/>
                </a:cubicBezTo>
                <a:cubicBezTo>
                  <a:pt x="380" y="33"/>
                  <a:pt x="317" y="1"/>
                  <a:pt x="2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609;p38">
            <a:extLst>
              <a:ext uri="{FF2B5EF4-FFF2-40B4-BE49-F238E27FC236}">
                <a16:creationId xmlns="" xmlns:a16="http://schemas.microsoft.com/office/drawing/2014/main" id="{F144E790-C073-9D37-FBC6-12E55B58EF70}"/>
              </a:ext>
            </a:extLst>
          </p:cNvPr>
          <p:cNvSpPr/>
          <p:nvPr/>
        </p:nvSpPr>
        <p:spPr>
          <a:xfrm>
            <a:off x="8016853" y="1321099"/>
            <a:ext cx="16201" cy="16233"/>
          </a:xfrm>
          <a:custGeom>
            <a:avLst/>
            <a:gdLst/>
            <a:ahLst/>
            <a:cxnLst/>
            <a:rect l="l" t="t" r="r" b="b"/>
            <a:pathLst>
              <a:path w="507" h="508" extrusionOk="0">
                <a:moveTo>
                  <a:pt x="253" y="0"/>
                </a:moveTo>
                <a:cubicBezTo>
                  <a:pt x="190" y="0"/>
                  <a:pt x="127" y="32"/>
                  <a:pt x="63" y="64"/>
                </a:cubicBezTo>
                <a:cubicBezTo>
                  <a:pt x="32" y="127"/>
                  <a:pt x="0" y="190"/>
                  <a:pt x="0" y="254"/>
                </a:cubicBezTo>
                <a:cubicBezTo>
                  <a:pt x="0" y="317"/>
                  <a:pt x="32" y="380"/>
                  <a:pt x="63" y="412"/>
                </a:cubicBezTo>
                <a:cubicBezTo>
                  <a:pt x="127" y="475"/>
                  <a:pt x="190" y="507"/>
                  <a:pt x="253" y="507"/>
                </a:cubicBezTo>
                <a:cubicBezTo>
                  <a:pt x="317" y="507"/>
                  <a:pt x="380" y="475"/>
                  <a:pt x="443" y="412"/>
                </a:cubicBezTo>
                <a:cubicBezTo>
                  <a:pt x="475" y="380"/>
                  <a:pt x="507" y="317"/>
                  <a:pt x="507" y="254"/>
                </a:cubicBezTo>
                <a:cubicBezTo>
                  <a:pt x="507" y="190"/>
                  <a:pt x="475" y="127"/>
                  <a:pt x="443" y="64"/>
                </a:cubicBezTo>
                <a:cubicBezTo>
                  <a:pt x="380" y="32"/>
                  <a:pt x="317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10;p38">
            <a:extLst>
              <a:ext uri="{FF2B5EF4-FFF2-40B4-BE49-F238E27FC236}">
                <a16:creationId xmlns="" xmlns:a16="http://schemas.microsoft.com/office/drawing/2014/main" id="{231F318E-22FE-C650-6E28-33E56DD73522}"/>
              </a:ext>
            </a:extLst>
          </p:cNvPr>
          <p:cNvSpPr/>
          <p:nvPr/>
        </p:nvSpPr>
        <p:spPr>
          <a:xfrm>
            <a:off x="7991544" y="1291731"/>
            <a:ext cx="66818" cy="16233"/>
          </a:xfrm>
          <a:custGeom>
            <a:avLst/>
            <a:gdLst/>
            <a:ahLst/>
            <a:cxnLst/>
            <a:rect l="l" t="t" r="r" b="b"/>
            <a:pathLst>
              <a:path w="2091" h="508" extrusionOk="0">
                <a:moveTo>
                  <a:pt x="254" y="1"/>
                </a:moveTo>
                <a:cubicBezTo>
                  <a:pt x="95" y="1"/>
                  <a:pt x="0" y="96"/>
                  <a:pt x="0" y="254"/>
                </a:cubicBezTo>
                <a:cubicBezTo>
                  <a:pt x="0" y="381"/>
                  <a:pt x="95" y="508"/>
                  <a:pt x="254" y="508"/>
                </a:cubicBezTo>
                <a:lnTo>
                  <a:pt x="1837" y="508"/>
                </a:lnTo>
                <a:cubicBezTo>
                  <a:pt x="1995" y="508"/>
                  <a:pt x="2090" y="381"/>
                  <a:pt x="2090" y="254"/>
                </a:cubicBezTo>
                <a:cubicBezTo>
                  <a:pt x="2090" y="96"/>
                  <a:pt x="1995" y="1"/>
                  <a:pt x="18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611;p38">
            <a:extLst>
              <a:ext uri="{FF2B5EF4-FFF2-40B4-BE49-F238E27FC236}">
                <a16:creationId xmlns="" xmlns:a16="http://schemas.microsoft.com/office/drawing/2014/main" id="{FC621A4D-1C74-87A9-BE0A-F0680A0DC151}"/>
              </a:ext>
            </a:extLst>
          </p:cNvPr>
          <p:cNvSpPr/>
          <p:nvPr/>
        </p:nvSpPr>
        <p:spPr>
          <a:xfrm>
            <a:off x="7869090" y="1190560"/>
            <a:ext cx="67840" cy="67809"/>
          </a:xfrm>
          <a:custGeom>
            <a:avLst/>
            <a:gdLst/>
            <a:ahLst/>
            <a:cxnLst/>
            <a:rect l="l" t="t" r="r" b="b"/>
            <a:pathLst>
              <a:path w="2123" h="2122" extrusionOk="0">
                <a:moveTo>
                  <a:pt x="1077" y="0"/>
                </a:moveTo>
                <a:cubicBezTo>
                  <a:pt x="950" y="0"/>
                  <a:pt x="824" y="127"/>
                  <a:pt x="824" y="253"/>
                </a:cubicBezTo>
                <a:lnTo>
                  <a:pt x="824" y="792"/>
                </a:lnTo>
                <a:lnTo>
                  <a:pt x="254" y="792"/>
                </a:lnTo>
                <a:cubicBezTo>
                  <a:pt x="127" y="792"/>
                  <a:pt x="32" y="918"/>
                  <a:pt x="32" y="1045"/>
                </a:cubicBezTo>
                <a:cubicBezTo>
                  <a:pt x="0" y="1203"/>
                  <a:pt x="127" y="1298"/>
                  <a:pt x="254" y="1298"/>
                </a:cubicBezTo>
                <a:lnTo>
                  <a:pt x="824" y="1298"/>
                </a:lnTo>
                <a:lnTo>
                  <a:pt x="824" y="1869"/>
                </a:lnTo>
                <a:cubicBezTo>
                  <a:pt x="824" y="1995"/>
                  <a:pt x="950" y="2122"/>
                  <a:pt x="1077" y="2122"/>
                </a:cubicBezTo>
                <a:cubicBezTo>
                  <a:pt x="1204" y="2122"/>
                  <a:pt x="1330" y="1995"/>
                  <a:pt x="1330" y="1869"/>
                </a:cubicBezTo>
                <a:lnTo>
                  <a:pt x="1330" y="1298"/>
                </a:lnTo>
                <a:lnTo>
                  <a:pt x="1869" y="1298"/>
                </a:lnTo>
                <a:cubicBezTo>
                  <a:pt x="1995" y="1298"/>
                  <a:pt x="2122" y="1203"/>
                  <a:pt x="2122" y="1045"/>
                </a:cubicBezTo>
                <a:cubicBezTo>
                  <a:pt x="2122" y="918"/>
                  <a:pt x="1995" y="792"/>
                  <a:pt x="1869" y="792"/>
                </a:cubicBezTo>
                <a:lnTo>
                  <a:pt x="1330" y="792"/>
                </a:lnTo>
                <a:lnTo>
                  <a:pt x="1330" y="253"/>
                </a:lnTo>
                <a:cubicBezTo>
                  <a:pt x="1330" y="127"/>
                  <a:pt x="1204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612;p38">
            <a:extLst>
              <a:ext uri="{FF2B5EF4-FFF2-40B4-BE49-F238E27FC236}">
                <a16:creationId xmlns="" xmlns:a16="http://schemas.microsoft.com/office/drawing/2014/main" id="{AEAE26AA-FC71-1F95-F4B8-1FEBC9321168}"/>
              </a:ext>
            </a:extLst>
          </p:cNvPr>
          <p:cNvSpPr/>
          <p:nvPr/>
        </p:nvSpPr>
        <p:spPr>
          <a:xfrm>
            <a:off x="7869090" y="1268468"/>
            <a:ext cx="68831" cy="67840"/>
          </a:xfrm>
          <a:custGeom>
            <a:avLst/>
            <a:gdLst/>
            <a:ahLst/>
            <a:cxnLst/>
            <a:rect l="l" t="t" r="r" b="b"/>
            <a:pathLst>
              <a:path w="2154" h="2123" extrusionOk="0">
                <a:moveTo>
                  <a:pt x="270" y="1"/>
                </a:moveTo>
                <a:cubicBezTo>
                  <a:pt x="206" y="1"/>
                  <a:pt x="143" y="32"/>
                  <a:pt x="95" y="96"/>
                </a:cubicBezTo>
                <a:cubicBezTo>
                  <a:pt x="0" y="191"/>
                  <a:pt x="0" y="349"/>
                  <a:pt x="95" y="444"/>
                </a:cubicBezTo>
                <a:lnTo>
                  <a:pt x="729" y="1077"/>
                </a:lnTo>
                <a:lnTo>
                  <a:pt x="95" y="1679"/>
                </a:lnTo>
                <a:cubicBezTo>
                  <a:pt x="0" y="1774"/>
                  <a:pt x="0" y="1932"/>
                  <a:pt x="95" y="2059"/>
                </a:cubicBezTo>
                <a:cubicBezTo>
                  <a:pt x="159" y="2091"/>
                  <a:pt x="222" y="2122"/>
                  <a:pt x="285" y="2122"/>
                </a:cubicBezTo>
                <a:cubicBezTo>
                  <a:pt x="349" y="2122"/>
                  <a:pt x="412" y="2091"/>
                  <a:pt x="475" y="2059"/>
                </a:cubicBezTo>
                <a:lnTo>
                  <a:pt x="1077" y="1426"/>
                </a:lnTo>
                <a:lnTo>
                  <a:pt x="1679" y="2027"/>
                </a:lnTo>
                <a:cubicBezTo>
                  <a:pt x="1742" y="2059"/>
                  <a:pt x="1805" y="2091"/>
                  <a:pt x="1869" y="2091"/>
                </a:cubicBezTo>
                <a:cubicBezTo>
                  <a:pt x="1932" y="2091"/>
                  <a:pt x="1995" y="2091"/>
                  <a:pt x="2059" y="2027"/>
                </a:cubicBezTo>
                <a:cubicBezTo>
                  <a:pt x="2154" y="1932"/>
                  <a:pt x="2154" y="1774"/>
                  <a:pt x="2059" y="1679"/>
                </a:cubicBezTo>
                <a:lnTo>
                  <a:pt x="1425" y="1077"/>
                </a:lnTo>
                <a:lnTo>
                  <a:pt x="2059" y="444"/>
                </a:lnTo>
                <a:cubicBezTo>
                  <a:pt x="2154" y="349"/>
                  <a:pt x="2154" y="191"/>
                  <a:pt x="2059" y="96"/>
                </a:cubicBezTo>
                <a:cubicBezTo>
                  <a:pt x="1995" y="48"/>
                  <a:pt x="1924" y="24"/>
                  <a:pt x="1857" y="24"/>
                </a:cubicBezTo>
                <a:cubicBezTo>
                  <a:pt x="1790" y="24"/>
                  <a:pt x="1726" y="48"/>
                  <a:pt x="1679" y="96"/>
                </a:cubicBezTo>
                <a:lnTo>
                  <a:pt x="1077" y="697"/>
                </a:lnTo>
                <a:lnTo>
                  <a:pt x="444" y="96"/>
                </a:lnTo>
                <a:cubicBezTo>
                  <a:pt x="396" y="32"/>
                  <a:pt x="333" y="1"/>
                  <a:pt x="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613;p38">
            <a:extLst>
              <a:ext uri="{FF2B5EF4-FFF2-40B4-BE49-F238E27FC236}">
                <a16:creationId xmlns="" xmlns:a16="http://schemas.microsoft.com/office/drawing/2014/main" id="{63979035-D99D-C074-126A-E49CE2BC16AF}"/>
              </a:ext>
            </a:extLst>
          </p:cNvPr>
          <p:cNvSpPr/>
          <p:nvPr/>
        </p:nvSpPr>
        <p:spPr>
          <a:xfrm>
            <a:off x="8147391" y="3762021"/>
            <a:ext cx="404806" cy="341088"/>
          </a:xfrm>
          <a:custGeom>
            <a:avLst/>
            <a:gdLst/>
            <a:ahLst/>
            <a:cxnLst/>
            <a:rect l="l" t="t" r="r" b="b"/>
            <a:pathLst>
              <a:path w="12668" h="10674" extrusionOk="0">
                <a:moveTo>
                  <a:pt x="12161" y="507"/>
                </a:moveTo>
                <a:lnTo>
                  <a:pt x="12161" y="10166"/>
                </a:lnTo>
                <a:lnTo>
                  <a:pt x="507" y="10166"/>
                </a:lnTo>
                <a:lnTo>
                  <a:pt x="507" y="507"/>
                </a:lnTo>
                <a:close/>
                <a:moveTo>
                  <a:pt x="254" y="1"/>
                </a:moveTo>
                <a:cubicBezTo>
                  <a:pt x="95" y="1"/>
                  <a:pt x="0" y="127"/>
                  <a:pt x="0" y="254"/>
                </a:cubicBezTo>
                <a:lnTo>
                  <a:pt x="0" y="10420"/>
                </a:lnTo>
                <a:cubicBezTo>
                  <a:pt x="0" y="10546"/>
                  <a:pt x="95" y="10673"/>
                  <a:pt x="254" y="10673"/>
                </a:cubicBezTo>
                <a:lnTo>
                  <a:pt x="12415" y="10673"/>
                </a:lnTo>
                <a:cubicBezTo>
                  <a:pt x="12541" y="10673"/>
                  <a:pt x="12668" y="10546"/>
                  <a:pt x="12636" y="10420"/>
                </a:cubicBezTo>
                <a:lnTo>
                  <a:pt x="12636" y="254"/>
                </a:lnTo>
                <a:cubicBezTo>
                  <a:pt x="12636" y="127"/>
                  <a:pt x="12541" y="1"/>
                  <a:pt x="124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3614;p38">
            <a:extLst>
              <a:ext uri="{FF2B5EF4-FFF2-40B4-BE49-F238E27FC236}">
                <a16:creationId xmlns="" xmlns:a16="http://schemas.microsoft.com/office/drawing/2014/main" id="{BEDF67DA-C91B-D1A1-BCDA-DC3B59943927}"/>
              </a:ext>
            </a:extLst>
          </p:cNvPr>
          <p:cNvSpPr/>
          <p:nvPr/>
        </p:nvSpPr>
        <p:spPr>
          <a:xfrm>
            <a:off x="8181807" y="3797459"/>
            <a:ext cx="334984" cy="270211"/>
          </a:xfrm>
          <a:custGeom>
            <a:avLst/>
            <a:gdLst/>
            <a:ahLst/>
            <a:cxnLst/>
            <a:rect l="l" t="t" r="r" b="b"/>
            <a:pathLst>
              <a:path w="10483" h="8456" extrusionOk="0">
                <a:moveTo>
                  <a:pt x="253" y="0"/>
                </a:moveTo>
                <a:cubicBezTo>
                  <a:pt x="127" y="0"/>
                  <a:pt x="0" y="95"/>
                  <a:pt x="0" y="222"/>
                </a:cubicBezTo>
                <a:lnTo>
                  <a:pt x="0" y="8234"/>
                </a:lnTo>
                <a:cubicBezTo>
                  <a:pt x="0" y="8361"/>
                  <a:pt x="127" y="8456"/>
                  <a:pt x="253" y="8456"/>
                </a:cubicBezTo>
                <a:lnTo>
                  <a:pt x="10229" y="8456"/>
                </a:lnTo>
                <a:cubicBezTo>
                  <a:pt x="10388" y="8456"/>
                  <a:pt x="10483" y="8361"/>
                  <a:pt x="10483" y="8234"/>
                </a:cubicBezTo>
                <a:lnTo>
                  <a:pt x="10483" y="222"/>
                </a:lnTo>
                <a:cubicBezTo>
                  <a:pt x="10483" y="95"/>
                  <a:pt x="10388" y="0"/>
                  <a:pt x="10229" y="0"/>
                </a:cubicBezTo>
                <a:lnTo>
                  <a:pt x="6366" y="0"/>
                </a:lnTo>
                <a:cubicBezTo>
                  <a:pt x="6239" y="0"/>
                  <a:pt x="6112" y="95"/>
                  <a:pt x="6112" y="222"/>
                </a:cubicBezTo>
                <a:cubicBezTo>
                  <a:pt x="6112" y="380"/>
                  <a:pt x="6239" y="475"/>
                  <a:pt x="6366" y="475"/>
                </a:cubicBezTo>
                <a:lnTo>
                  <a:pt x="10008" y="475"/>
                </a:lnTo>
                <a:lnTo>
                  <a:pt x="10008" y="7981"/>
                </a:lnTo>
                <a:lnTo>
                  <a:pt x="507" y="7981"/>
                </a:lnTo>
                <a:lnTo>
                  <a:pt x="507" y="475"/>
                </a:lnTo>
                <a:lnTo>
                  <a:pt x="4149" y="475"/>
                </a:lnTo>
                <a:cubicBezTo>
                  <a:pt x="4275" y="475"/>
                  <a:pt x="4370" y="380"/>
                  <a:pt x="4370" y="222"/>
                </a:cubicBezTo>
                <a:cubicBezTo>
                  <a:pt x="4370" y="95"/>
                  <a:pt x="4275" y="0"/>
                  <a:pt x="41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615;p38">
            <a:extLst>
              <a:ext uri="{FF2B5EF4-FFF2-40B4-BE49-F238E27FC236}">
                <a16:creationId xmlns="" xmlns:a16="http://schemas.microsoft.com/office/drawing/2014/main" id="{D471DDC1-EA7A-8905-AD59-C75B4DC2F93C}"/>
              </a:ext>
            </a:extLst>
          </p:cNvPr>
          <p:cNvSpPr/>
          <p:nvPr/>
        </p:nvSpPr>
        <p:spPr>
          <a:xfrm>
            <a:off x="8214178" y="3831843"/>
            <a:ext cx="76948" cy="91136"/>
          </a:xfrm>
          <a:custGeom>
            <a:avLst/>
            <a:gdLst/>
            <a:ahLst/>
            <a:cxnLst/>
            <a:rect l="l" t="t" r="r" b="b"/>
            <a:pathLst>
              <a:path w="2408" h="2852" extrusionOk="0">
                <a:moveTo>
                  <a:pt x="1901" y="508"/>
                </a:moveTo>
                <a:lnTo>
                  <a:pt x="1901" y="2344"/>
                </a:lnTo>
                <a:lnTo>
                  <a:pt x="476" y="2344"/>
                </a:lnTo>
                <a:lnTo>
                  <a:pt x="476" y="508"/>
                </a:lnTo>
                <a:close/>
                <a:moveTo>
                  <a:pt x="222" y="1"/>
                </a:moveTo>
                <a:cubicBezTo>
                  <a:pt x="96" y="1"/>
                  <a:pt x="1" y="96"/>
                  <a:pt x="1" y="254"/>
                </a:cubicBezTo>
                <a:lnTo>
                  <a:pt x="1" y="2598"/>
                </a:lnTo>
                <a:cubicBezTo>
                  <a:pt x="1" y="2724"/>
                  <a:pt x="96" y="2851"/>
                  <a:pt x="222" y="2851"/>
                </a:cubicBezTo>
                <a:lnTo>
                  <a:pt x="2154" y="2851"/>
                </a:lnTo>
                <a:cubicBezTo>
                  <a:pt x="2312" y="2851"/>
                  <a:pt x="2407" y="2756"/>
                  <a:pt x="2407" y="2598"/>
                </a:cubicBezTo>
                <a:lnTo>
                  <a:pt x="2407" y="254"/>
                </a:lnTo>
                <a:cubicBezTo>
                  <a:pt x="2407" y="96"/>
                  <a:pt x="2281" y="1"/>
                  <a:pt x="21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616;p38">
            <a:extLst>
              <a:ext uri="{FF2B5EF4-FFF2-40B4-BE49-F238E27FC236}">
                <a16:creationId xmlns="" xmlns:a16="http://schemas.microsoft.com/office/drawing/2014/main" id="{24A45A93-F486-DF2D-3857-1134CF419937}"/>
              </a:ext>
            </a:extLst>
          </p:cNvPr>
          <p:cNvSpPr/>
          <p:nvPr/>
        </p:nvSpPr>
        <p:spPr>
          <a:xfrm>
            <a:off x="8311323" y="3831843"/>
            <a:ext cx="76948" cy="91136"/>
          </a:xfrm>
          <a:custGeom>
            <a:avLst/>
            <a:gdLst/>
            <a:ahLst/>
            <a:cxnLst/>
            <a:rect l="l" t="t" r="r" b="b"/>
            <a:pathLst>
              <a:path w="2408" h="2852" extrusionOk="0">
                <a:moveTo>
                  <a:pt x="1901" y="508"/>
                </a:moveTo>
                <a:lnTo>
                  <a:pt x="1901" y="2344"/>
                </a:lnTo>
                <a:lnTo>
                  <a:pt x="476" y="2344"/>
                </a:lnTo>
                <a:lnTo>
                  <a:pt x="476" y="508"/>
                </a:lnTo>
                <a:close/>
                <a:moveTo>
                  <a:pt x="222" y="1"/>
                </a:moveTo>
                <a:cubicBezTo>
                  <a:pt x="96" y="1"/>
                  <a:pt x="1" y="96"/>
                  <a:pt x="1" y="254"/>
                </a:cubicBezTo>
                <a:lnTo>
                  <a:pt x="1" y="2598"/>
                </a:lnTo>
                <a:cubicBezTo>
                  <a:pt x="1" y="2724"/>
                  <a:pt x="96" y="2851"/>
                  <a:pt x="222" y="2851"/>
                </a:cubicBezTo>
                <a:lnTo>
                  <a:pt x="2154" y="2851"/>
                </a:lnTo>
                <a:cubicBezTo>
                  <a:pt x="2313" y="2851"/>
                  <a:pt x="2408" y="2756"/>
                  <a:pt x="2408" y="2598"/>
                </a:cubicBezTo>
                <a:lnTo>
                  <a:pt x="2408" y="254"/>
                </a:lnTo>
                <a:cubicBezTo>
                  <a:pt x="2408" y="96"/>
                  <a:pt x="2281" y="1"/>
                  <a:pt x="21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3617;p38">
            <a:extLst>
              <a:ext uri="{FF2B5EF4-FFF2-40B4-BE49-F238E27FC236}">
                <a16:creationId xmlns="" xmlns:a16="http://schemas.microsoft.com/office/drawing/2014/main" id="{90AB1AF5-5B88-38A4-1EDD-851DC8E78614}"/>
              </a:ext>
            </a:extLst>
          </p:cNvPr>
          <p:cNvSpPr/>
          <p:nvPr/>
        </p:nvSpPr>
        <p:spPr>
          <a:xfrm>
            <a:off x="8408467" y="3831843"/>
            <a:ext cx="76948" cy="91136"/>
          </a:xfrm>
          <a:custGeom>
            <a:avLst/>
            <a:gdLst/>
            <a:ahLst/>
            <a:cxnLst/>
            <a:rect l="l" t="t" r="r" b="b"/>
            <a:pathLst>
              <a:path w="2408" h="2852" extrusionOk="0">
                <a:moveTo>
                  <a:pt x="1901" y="508"/>
                </a:moveTo>
                <a:lnTo>
                  <a:pt x="1901" y="2344"/>
                </a:lnTo>
                <a:lnTo>
                  <a:pt x="476" y="2344"/>
                </a:lnTo>
                <a:lnTo>
                  <a:pt x="476" y="508"/>
                </a:lnTo>
                <a:close/>
                <a:moveTo>
                  <a:pt x="223" y="1"/>
                </a:moveTo>
                <a:cubicBezTo>
                  <a:pt x="96" y="1"/>
                  <a:pt x="1" y="96"/>
                  <a:pt x="1" y="254"/>
                </a:cubicBezTo>
                <a:lnTo>
                  <a:pt x="1" y="2598"/>
                </a:lnTo>
                <a:cubicBezTo>
                  <a:pt x="1" y="2724"/>
                  <a:pt x="96" y="2851"/>
                  <a:pt x="223" y="2851"/>
                </a:cubicBezTo>
                <a:lnTo>
                  <a:pt x="2154" y="2851"/>
                </a:lnTo>
                <a:cubicBezTo>
                  <a:pt x="2281" y="2851"/>
                  <a:pt x="2408" y="2756"/>
                  <a:pt x="2408" y="2598"/>
                </a:cubicBezTo>
                <a:lnTo>
                  <a:pt x="2408" y="254"/>
                </a:lnTo>
                <a:cubicBezTo>
                  <a:pt x="2408" y="96"/>
                  <a:pt x="2281" y="1"/>
                  <a:pt x="21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3618;p38">
            <a:extLst>
              <a:ext uri="{FF2B5EF4-FFF2-40B4-BE49-F238E27FC236}">
                <a16:creationId xmlns="" xmlns:a16="http://schemas.microsoft.com/office/drawing/2014/main" id="{38A82464-497B-7C98-39B1-9DC2CE3E84CF}"/>
              </a:ext>
            </a:extLst>
          </p:cNvPr>
          <p:cNvSpPr/>
          <p:nvPr/>
        </p:nvSpPr>
        <p:spPr>
          <a:xfrm>
            <a:off x="8214178" y="3942154"/>
            <a:ext cx="76948" cy="91104"/>
          </a:xfrm>
          <a:custGeom>
            <a:avLst/>
            <a:gdLst/>
            <a:ahLst/>
            <a:cxnLst/>
            <a:rect l="l" t="t" r="r" b="b"/>
            <a:pathLst>
              <a:path w="2408" h="2851" extrusionOk="0">
                <a:moveTo>
                  <a:pt x="1901" y="476"/>
                </a:moveTo>
                <a:lnTo>
                  <a:pt x="1901" y="2344"/>
                </a:lnTo>
                <a:lnTo>
                  <a:pt x="476" y="2344"/>
                </a:lnTo>
                <a:lnTo>
                  <a:pt x="476" y="476"/>
                </a:lnTo>
                <a:close/>
                <a:moveTo>
                  <a:pt x="222" y="1"/>
                </a:moveTo>
                <a:cubicBezTo>
                  <a:pt x="96" y="1"/>
                  <a:pt x="1" y="96"/>
                  <a:pt x="1" y="254"/>
                </a:cubicBezTo>
                <a:lnTo>
                  <a:pt x="1" y="2598"/>
                </a:lnTo>
                <a:cubicBezTo>
                  <a:pt x="1" y="2724"/>
                  <a:pt x="96" y="2851"/>
                  <a:pt x="222" y="2851"/>
                </a:cubicBezTo>
                <a:lnTo>
                  <a:pt x="2154" y="2851"/>
                </a:lnTo>
                <a:cubicBezTo>
                  <a:pt x="2312" y="2851"/>
                  <a:pt x="2407" y="2724"/>
                  <a:pt x="2407" y="2598"/>
                </a:cubicBezTo>
                <a:lnTo>
                  <a:pt x="2407" y="254"/>
                </a:lnTo>
                <a:cubicBezTo>
                  <a:pt x="2407" y="96"/>
                  <a:pt x="2281" y="1"/>
                  <a:pt x="21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3619;p38">
            <a:extLst>
              <a:ext uri="{FF2B5EF4-FFF2-40B4-BE49-F238E27FC236}">
                <a16:creationId xmlns="" xmlns:a16="http://schemas.microsoft.com/office/drawing/2014/main" id="{DB7DA7E7-0483-E5B7-73E3-CE2F654EE198}"/>
              </a:ext>
            </a:extLst>
          </p:cNvPr>
          <p:cNvSpPr/>
          <p:nvPr/>
        </p:nvSpPr>
        <p:spPr>
          <a:xfrm>
            <a:off x="8311323" y="3942154"/>
            <a:ext cx="76948" cy="91104"/>
          </a:xfrm>
          <a:custGeom>
            <a:avLst/>
            <a:gdLst/>
            <a:ahLst/>
            <a:cxnLst/>
            <a:rect l="l" t="t" r="r" b="b"/>
            <a:pathLst>
              <a:path w="2408" h="2851" extrusionOk="0">
                <a:moveTo>
                  <a:pt x="1901" y="476"/>
                </a:moveTo>
                <a:lnTo>
                  <a:pt x="1901" y="2344"/>
                </a:lnTo>
                <a:lnTo>
                  <a:pt x="476" y="2344"/>
                </a:lnTo>
                <a:lnTo>
                  <a:pt x="476" y="476"/>
                </a:lnTo>
                <a:close/>
                <a:moveTo>
                  <a:pt x="222" y="1"/>
                </a:moveTo>
                <a:cubicBezTo>
                  <a:pt x="96" y="1"/>
                  <a:pt x="1" y="96"/>
                  <a:pt x="1" y="254"/>
                </a:cubicBezTo>
                <a:lnTo>
                  <a:pt x="1" y="2598"/>
                </a:lnTo>
                <a:cubicBezTo>
                  <a:pt x="1" y="2724"/>
                  <a:pt x="96" y="2851"/>
                  <a:pt x="222" y="2851"/>
                </a:cubicBezTo>
                <a:lnTo>
                  <a:pt x="2154" y="2851"/>
                </a:lnTo>
                <a:cubicBezTo>
                  <a:pt x="2313" y="2851"/>
                  <a:pt x="2408" y="2724"/>
                  <a:pt x="2408" y="2598"/>
                </a:cubicBezTo>
                <a:lnTo>
                  <a:pt x="2408" y="254"/>
                </a:lnTo>
                <a:cubicBezTo>
                  <a:pt x="2408" y="96"/>
                  <a:pt x="2281" y="1"/>
                  <a:pt x="21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3620;p38">
            <a:extLst>
              <a:ext uri="{FF2B5EF4-FFF2-40B4-BE49-F238E27FC236}">
                <a16:creationId xmlns="" xmlns:a16="http://schemas.microsoft.com/office/drawing/2014/main" id="{640D016F-5138-D07E-19D5-87D351D7D485}"/>
              </a:ext>
            </a:extLst>
          </p:cNvPr>
          <p:cNvSpPr/>
          <p:nvPr/>
        </p:nvSpPr>
        <p:spPr>
          <a:xfrm>
            <a:off x="8408467" y="3942154"/>
            <a:ext cx="76948" cy="91104"/>
          </a:xfrm>
          <a:custGeom>
            <a:avLst/>
            <a:gdLst/>
            <a:ahLst/>
            <a:cxnLst/>
            <a:rect l="l" t="t" r="r" b="b"/>
            <a:pathLst>
              <a:path w="2408" h="2851" extrusionOk="0">
                <a:moveTo>
                  <a:pt x="1901" y="476"/>
                </a:moveTo>
                <a:lnTo>
                  <a:pt x="1901" y="2344"/>
                </a:lnTo>
                <a:lnTo>
                  <a:pt x="476" y="2344"/>
                </a:lnTo>
                <a:lnTo>
                  <a:pt x="476" y="476"/>
                </a:lnTo>
                <a:close/>
                <a:moveTo>
                  <a:pt x="223" y="1"/>
                </a:moveTo>
                <a:cubicBezTo>
                  <a:pt x="96" y="1"/>
                  <a:pt x="1" y="96"/>
                  <a:pt x="1" y="254"/>
                </a:cubicBezTo>
                <a:lnTo>
                  <a:pt x="1" y="2598"/>
                </a:lnTo>
                <a:cubicBezTo>
                  <a:pt x="1" y="2724"/>
                  <a:pt x="96" y="2851"/>
                  <a:pt x="223" y="2851"/>
                </a:cubicBezTo>
                <a:lnTo>
                  <a:pt x="2154" y="2851"/>
                </a:lnTo>
                <a:cubicBezTo>
                  <a:pt x="2281" y="2851"/>
                  <a:pt x="2408" y="2724"/>
                  <a:pt x="2408" y="2598"/>
                </a:cubicBezTo>
                <a:lnTo>
                  <a:pt x="2408" y="254"/>
                </a:lnTo>
                <a:cubicBezTo>
                  <a:pt x="2408" y="96"/>
                  <a:pt x="2281" y="1"/>
                  <a:pt x="21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621;p38">
            <a:extLst>
              <a:ext uri="{FF2B5EF4-FFF2-40B4-BE49-F238E27FC236}">
                <a16:creationId xmlns="" xmlns:a16="http://schemas.microsoft.com/office/drawing/2014/main" id="{1FC825CB-78B5-0183-6935-19142CC79DA6}"/>
              </a:ext>
            </a:extLst>
          </p:cNvPr>
          <p:cNvSpPr/>
          <p:nvPr/>
        </p:nvSpPr>
        <p:spPr>
          <a:xfrm>
            <a:off x="8341680" y="3797459"/>
            <a:ext cx="16233" cy="15211"/>
          </a:xfrm>
          <a:custGeom>
            <a:avLst/>
            <a:gdLst/>
            <a:ahLst/>
            <a:cxnLst/>
            <a:rect l="l" t="t" r="r" b="b"/>
            <a:pathLst>
              <a:path w="508" h="476" extrusionOk="0">
                <a:moveTo>
                  <a:pt x="254" y="0"/>
                </a:moveTo>
                <a:cubicBezTo>
                  <a:pt x="191" y="0"/>
                  <a:pt x="127" y="32"/>
                  <a:pt x="64" y="63"/>
                </a:cubicBezTo>
                <a:cubicBezTo>
                  <a:pt x="32" y="95"/>
                  <a:pt x="1" y="190"/>
                  <a:pt x="1" y="253"/>
                </a:cubicBezTo>
                <a:cubicBezTo>
                  <a:pt x="1" y="317"/>
                  <a:pt x="32" y="380"/>
                  <a:pt x="64" y="412"/>
                </a:cubicBezTo>
                <a:cubicBezTo>
                  <a:pt x="127" y="443"/>
                  <a:pt x="191" y="475"/>
                  <a:pt x="254" y="475"/>
                </a:cubicBezTo>
                <a:cubicBezTo>
                  <a:pt x="317" y="475"/>
                  <a:pt x="381" y="443"/>
                  <a:pt x="413" y="412"/>
                </a:cubicBezTo>
                <a:cubicBezTo>
                  <a:pt x="476" y="380"/>
                  <a:pt x="508" y="317"/>
                  <a:pt x="508" y="253"/>
                </a:cubicBezTo>
                <a:cubicBezTo>
                  <a:pt x="508" y="190"/>
                  <a:pt x="476" y="127"/>
                  <a:pt x="413" y="63"/>
                </a:cubicBezTo>
                <a:cubicBezTo>
                  <a:pt x="381" y="32"/>
                  <a:pt x="317" y="0"/>
                  <a:pt x="2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3622;p38">
            <a:extLst>
              <a:ext uri="{FF2B5EF4-FFF2-40B4-BE49-F238E27FC236}">
                <a16:creationId xmlns="" xmlns:a16="http://schemas.microsoft.com/office/drawing/2014/main" id="{4796635E-1908-01FE-5F54-8A02E1D341FE}"/>
              </a:ext>
            </a:extLst>
          </p:cNvPr>
          <p:cNvSpPr/>
          <p:nvPr/>
        </p:nvSpPr>
        <p:spPr>
          <a:xfrm>
            <a:off x="799252" y="2381670"/>
            <a:ext cx="389627" cy="358279"/>
          </a:xfrm>
          <a:custGeom>
            <a:avLst/>
            <a:gdLst/>
            <a:ahLst/>
            <a:cxnLst/>
            <a:rect l="l" t="t" r="r" b="b"/>
            <a:pathLst>
              <a:path w="12193" h="11212" extrusionOk="0">
                <a:moveTo>
                  <a:pt x="2185" y="7031"/>
                </a:moveTo>
                <a:cubicBezTo>
                  <a:pt x="2597" y="7031"/>
                  <a:pt x="2914" y="7348"/>
                  <a:pt x="2914" y="7728"/>
                </a:cubicBezTo>
                <a:lnTo>
                  <a:pt x="2914" y="7918"/>
                </a:lnTo>
                <a:cubicBezTo>
                  <a:pt x="2914" y="8329"/>
                  <a:pt x="2597" y="8646"/>
                  <a:pt x="2185" y="8646"/>
                </a:cubicBezTo>
                <a:cubicBezTo>
                  <a:pt x="1805" y="8646"/>
                  <a:pt x="1489" y="8329"/>
                  <a:pt x="1489" y="7918"/>
                </a:cubicBezTo>
                <a:lnTo>
                  <a:pt x="1489" y="7728"/>
                </a:lnTo>
                <a:cubicBezTo>
                  <a:pt x="1489" y="7348"/>
                  <a:pt x="1805" y="7031"/>
                  <a:pt x="2185" y="7031"/>
                </a:cubicBezTo>
                <a:close/>
                <a:moveTo>
                  <a:pt x="6112" y="7031"/>
                </a:moveTo>
                <a:cubicBezTo>
                  <a:pt x="6492" y="7031"/>
                  <a:pt x="6809" y="7348"/>
                  <a:pt x="6809" y="7728"/>
                </a:cubicBezTo>
                <a:lnTo>
                  <a:pt x="6809" y="7918"/>
                </a:lnTo>
                <a:cubicBezTo>
                  <a:pt x="6809" y="8329"/>
                  <a:pt x="6492" y="8646"/>
                  <a:pt x="6112" y="8646"/>
                </a:cubicBezTo>
                <a:cubicBezTo>
                  <a:pt x="5701" y="8646"/>
                  <a:pt x="5384" y="8329"/>
                  <a:pt x="5384" y="7918"/>
                </a:cubicBezTo>
                <a:lnTo>
                  <a:pt x="5384" y="7728"/>
                </a:lnTo>
                <a:cubicBezTo>
                  <a:pt x="5384" y="7348"/>
                  <a:pt x="5701" y="7031"/>
                  <a:pt x="6112" y="7031"/>
                </a:cubicBezTo>
                <a:close/>
                <a:moveTo>
                  <a:pt x="10008" y="7031"/>
                </a:moveTo>
                <a:cubicBezTo>
                  <a:pt x="10388" y="7031"/>
                  <a:pt x="10704" y="7348"/>
                  <a:pt x="10704" y="7728"/>
                </a:cubicBezTo>
                <a:lnTo>
                  <a:pt x="10704" y="7918"/>
                </a:lnTo>
                <a:cubicBezTo>
                  <a:pt x="10704" y="8329"/>
                  <a:pt x="10388" y="8646"/>
                  <a:pt x="10008" y="8646"/>
                </a:cubicBezTo>
                <a:cubicBezTo>
                  <a:pt x="9596" y="8646"/>
                  <a:pt x="9279" y="8329"/>
                  <a:pt x="9279" y="7918"/>
                </a:cubicBezTo>
                <a:lnTo>
                  <a:pt x="9279" y="7728"/>
                </a:lnTo>
                <a:cubicBezTo>
                  <a:pt x="9279" y="7348"/>
                  <a:pt x="9596" y="7031"/>
                  <a:pt x="10008" y="7031"/>
                </a:cubicBezTo>
                <a:close/>
                <a:moveTo>
                  <a:pt x="4909" y="8076"/>
                </a:moveTo>
                <a:cubicBezTo>
                  <a:pt x="4941" y="8361"/>
                  <a:pt x="5099" y="8614"/>
                  <a:pt x="5289" y="8804"/>
                </a:cubicBezTo>
                <a:cubicBezTo>
                  <a:pt x="4782" y="8994"/>
                  <a:pt x="4402" y="9374"/>
                  <a:pt x="4149" y="9849"/>
                </a:cubicBezTo>
                <a:cubicBezTo>
                  <a:pt x="3896" y="9374"/>
                  <a:pt x="3515" y="8994"/>
                  <a:pt x="3009" y="8804"/>
                </a:cubicBezTo>
                <a:cubicBezTo>
                  <a:pt x="3199" y="8614"/>
                  <a:pt x="3357" y="8361"/>
                  <a:pt x="3389" y="8076"/>
                </a:cubicBezTo>
                <a:close/>
                <a:moveTo>
                  <a:pt x="8836" y="8076"/>
                </a:moveTo>
                <a:cubicBezTo>
                  <a:pt x="8868" y="8361"/>
                  <a:pt x="8994" y="8614"/>
                  <a:pt x="9184" y="8804"/>
                </a:cubicBezTo>
                <a:cubicBezTo>
                  <a:pt x="8709" y="8994"/>
                  <a:pt x="8298" y="9374"/>
                  <a:pt x="8044" y="9849"/>
                </a:cubicBezTo>
                <a:cubicBezTo>
                  <a:pt x="7822" y="9374"/>
                  <a:pt x="7411" y="8994"/>
                  <a:pt x="6904" y="8804"/>
                </a:cubicBezTo>
                <a:cubicBezTo>
                  <a:pt x="7126" y="8614"/>
                  <a:pt x="7252" y="8361"/>
                  <a:pt x="7284" y="8076"/>
                </a:cubicBezTo>
                <a:close/>
                <a:moveTo>
                  <a:pt x="2185" y="9121"/>
                </a:moveTo>
                <a:cubicBezTo>
                  <a:pt x="3104" y="9121"/>
                  <a:pt x="3864" y="9849"/>
                  <a:pt x="3896" y="10736"/>
                </a:cubicBezTo>
                <a:lnTo>
                  <a:pt x="475" y="10736"/>
                </a:lnTo>
                <a:cubicBezTo>
                  <a:pt x="539" y="9849"/>
                  <a:pt x="1299" y="9121"/>
                  <a:pt x="2185" y="9121"/>
                </a:cubicBezTo>
                <a:close/>
                <a:moveTo>
                  <a:pt x="6112" y="9121"/>
                </a:moveTo>
                <a:cubicBezTo>
                  <a:pt x="6999" y="9121"/>
                  <a:pt x="7759" y="9849"/>
                  <a:pt x="7822" y="10736"/>
                </a:cubicBezTo>
                <a:lnTo>
                  <a:pt x="4402" y="10736"/>
                </a:lnTo>
                <a:cubicBezTo>
                  <a:pt x="4434" y="9849"/>
                  <a:pt x="5194" y="9121"/>
                  <a:pt x="6112" y="9121"/>
                </a:cubicBezTo>
                <a:close/>
                <a:moveTo>
                  <a:pt x="10008" y="9121"/>
                </a:moveTo>
                <a:cubicBezTo>
                  <a:pt x="10894" y="9121"/>
                  <a:pt x="11654" y="9849"/>
                  <a:pt x="11718" y="10736"/>
                </a:cubicBezTo>
                <a:lnTo>
                  <a:pt x="8298" y="10736"/>
                </a:lnTo>
                <a:cubicBezTo>
                  <a:pt x="8329" y="9849"/>
                  <a:pt x="9089" y="9121"/>
                  <a:pt x="10008" y="9121"/>
                </a:cubicBezTo>
                <a:close/>
                <a:moveTo>
                  <a:pt x="1045" y="0"/>
                </a:moveTo>
                <a:cubicBezTo>
                  <a:pt x="475" y="0"/>
                  <a:pt x="0" y="444"/>
                  <a:pt x="0" y="1014"/>
                </a:cubicBezTo>
                <a:lnTo>
                  <a:pt x="0" y="7031"/>
                </a:lnTo>
                <a:cubicBezTo>
                  <a:pt x="0" y="7601"/>
                  <a:pt x="475" y="8044"/>
                  <a:pt x="1014" y="8076"/>
                </a:cubicBezTo>
                <a:cubicBezTo>
                  <a:pt x="1045" y="8361"/>
                  <a:pt x="1204" y="8614"/>
                  <a:pt x="1394" y="8804"/>
                </a:cubicBezTo>
                <a:cubicBezTo>
                  <a:pt x="570" y="9121"/>
                  <a:pt x="0" y="9913"/>
                  <a:pt x="0" y="10831"/>
                </a:cubicBezTo>
                <a:lnTo>
                  <a:pt x="0" y="10958"/>
                </a:lnTo>
                <a:cubicBezTo>
                  <a:pt x="0" y="11116"/>
                  <a:pt x="127" y="11211"/>
                  <a:pt x="254" y="11211"/>
                </a:cubicBezTo>
                <a:lnTo>
                  <a:pt x="11939" y="11211"/>
                </a:lnTo>
                <a:cubicBezTo>
                  <a:pt x="12066" y="11211"/>
                  <a:pt x="12193" y="11116"/>
                  <a:pt x="12193" y="10958"/>
                </a:cubicBezTo>
                <a:lnTo>
                  <a:pt x="12193" y="10831"/>
                </a:lnTo>
                <a:cubicBezTo>
                  <a:pt x="12193" y="9913"/>
                  <a:pt x="11623" y="9121"/>
                  <a:pt x="10799" y="8804"/>
                </a:cubicBezTo>
                <a:cubicBezTo>
                  <a:pt x="11021" y="8614"/>
                  <a:pt x="11148" y="8361"/>
                  <a:pt x="11179" y="8076"/>
                </a:cubicBezTo>
                <a:cubicBezTo>
                  <a:pt x="11749" y="8044"/>
                  <a:pt x="12193" y="7601"/>
                  <a:pt x="12193" y="7031"/>
                </a:cubicBezTo>
                <a:lnTo>
                  <a:pt x="12193" y="1014"/>
                </a:lnTo>
                <a:cubicBezTo>
                  <a:pt x="12193" y="444"/>
                  <a:pt x="11718" y="0"/>
                  <a:pt x="11148" y="0"/>
                </a:cubicBezTo>
                <a:lnTo>
                  <a:pt x="7157" y="0"/>
                </a:lnTo>
                <a:cubicBezTo>
                  <a:pt x="7031" y="0"/>
                  <a:pt x="6936" y="95"/>
                  <a:pt x="6936" y="222"/>
                </a:cubicBezTo>
                <a:cubicBezTo>
                  <a:pt x="6936" y="349"/>
                  <a:pt x="7031" y="444"/>
                  <a:pt x="7157" y="444"/>
                </a:cubicBezTo>
                <a:lnTo>
                  <a:pt x="11148" y="444"/>
                </a:lnTo>
                <a:cubicBezTo>
                  <a:pt x="11464" y="444"/>
                  <a:pt x="11718" y="697"/>
                  <a:pt x="11718" y="1014"/>
                </a:cubicBezTo>
                <a:lnTo>
                  <a:pt x="11718" y="7031"/>
                </a:lnTo>
                <a:cubicBezTo>
                  <a:pt x="11718" y="7316"/>
                  <a:pt x="11464" y="7569"/>
                  <a:pt x="11179" y="7601"/>
                </a:cubicBezTo>
                <a:cubicBezTo>
                  <a:pt x="11116" y="6999"/>
                  <a:pt x="10609" y="6556"/>
                  <a:pt x="10008" y="6556"/>
                </a:cubicBezTo>
                <a:cubicBezTo>
                  <a:pt x="9406" y="6556"/>
                  <a:pt x="8899" y="6999"/>
                  <a:pt x="8836" y="7601"/>
                </a:cubicBezTo>
                <a:lnTo>
                  <a:pt x="7284" y="7601"/>
                </a:lnTo>
                <a:cubicBezTo>
                  <a:pt x="7189" y="6999"/>
                  <a:pt x="6714" y="6556"/>
                  <a:pt x="6081" y="6556"/>
                </a:cubicBezTo>
                <a:cubicBezTo>
                  <a:pt x="5479" y="6556"/>
                  <a:pt x="4972" y="6999"/>
                  <a:pt x="4909" y="7601"/>
                </a:cubicBezTo>
                <a:lnTo>
                  <a:pt x="3357" y="7601"/>
                </a:lnTo>
                <a:cubicBezTo>
                  <a:pt x="3294" y="6999"/>
                  <a:pt x="2787" y="6556"/>
                  <a:pt x="2185" y="6556"/>
                </a:cubicBezTo>
                <a:cubicBezTo>
                  <a:pt x="1584" y="6556"/>
                  <a:pt x="1077" y="6999"/>
                  <a:pt x="1014" y="7601"/>
                </a:cubicBezTo>
                <a:cubicBezTo>
                  <a:pt x="729" y="7569"/>
                  <a:pt x="475" y="7348"/>
                  <a:pt x="475" y="7031"/>
                </a:cubicBezTo>
                <a:lnTo>
                  <a:pt x="475" y="1014"/>
                </a:lnTo>
                <a:cubicBezTo>
                  <a:pt x="475" y="697"/>
                  <a:pt x="729" y="444"/>
                  <a:pt x="1045" y="444"/>
                </a:cubicBezTo>
                <a:lnTo>
                  <a:pt x="5036" y="444"/>
                </a:lnTo>
                <a:cubicBezTo>
                  <a:pt x="5162" y="444"/>
                  <a:pt x="5257" y="349"/>
                  <a:pt x="5257" y="222"/>
                </a:cubicBezTo>
                <a:cubicBezTo>
                  <a:pt x="5257" y="95"/>
                  <a:pt x="5162" y="0"/>
                  <a:pt x="50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3623;p38">
            <a:extLst>
              <a:ext uri="{FF2B5EF4-FFF2-40B4-BE49-F238E27FC236}">
                <a16:creationId xmlns="" xmlns:a16="http://schemas.microsoft.com/office/drawing/2014/main" id="{1B3B856E-3BD6-13E2-0008-F07C71FEEF75}"/>
              </a:ext>
            </a:extLst>
          </p:cNvPr>
          <p:cNvSpPr/>
          <p:nvPr/>
        </p:nvSpPr>
        <p:spPr>
          <a:xfrm>
            <a:off x="887289" y="2440372"/>
            <a:ext cx="54675" cy="55666"/>
          </a:xfrm>
          <a:custGeom>
            <a:avLst/>
            <a:gdLst/>
            <a:ahLst/>
            <a:cxnLst/>
            <a:rect l="l" t="t" r="r" b="b"/>
            <a:pathLst>
              <a:path w="1711" h="1742" extrusionOk="0">
                <a:moveTo>
                  <a:pt x="856" y="0"/>
                </a:moveTo>
                <a:cubicBezTo>
                  <a:pt x="729" y="0"/>
                  <a:pt x="634" y="127"/>
                  <a:pt x="634" y="253"/>
                </a:cubicBezTo>
                <a:lnTo>
                  <a:pt x="634" y="633"/>
                </a:lnTo>
                <a:lnTo>
                  <a:pt x="222" y="633"/>
                </a:lnTo>
                <a:cubicBezTo>
                  <a:pt x="95" y="633"/>
                  <a:pt x="0" y="729"/>
                  <a:pt x="0" y="855"/>
                </a:cubicBezTo>
                <a:cubicBezTo>
                  <a:pt x="0" y="982"/>
                  <a:pt x="95" y="1109"/>
                  <a:pt x="222" y="1109"/>
                </a:cubicBezTo>
                <a:lnTo>
                  <a:pt x="634" y="1109"/>
                </a:lnTo>
                <a:lnTo>
                  <a:pt x="634" y="1489"/>
                </a:lnTo>
                <a:cubicBezTo>
                  <a:pt x="634" y="1615"/>
                  <a:pt x="729" y="1742"/>
                  <a:pt x="856" y="1742"/>
                </a:cubicBezTo>
                <a:cubicBezTo>
                  <a:pt x="1014" y="1742"/>
                  <a:pt x="1109" y="1615"/>
                  <a:pt x="1109" y="1489"/>
                </a:cubicBezTo>
                <a:lnTo>
                  <a:pt x="1109" y="1109"/>
                </a:lnTo>
                <a:lnTo>
                  <a:pt x="1489" y="1109"/>
                </a:lnTo>
                <a:cubicBezTo>
                  <a:pt x="1616" y="1109"/>
                  <a:pt x="1711" y="982"/>
                  <a:pt x="1711" y="855"/>
                </a:cubicBezTo>
                <a:cubicBezTo>
                  <a:pt x="1711" y="729"/>
                  <a:pt x="1616" y="633"/>
                  <a:pt x="1489" y="633"/>
                </a:cubicBezTo>
                <a:lnTo>
                  <a:pt x="1109" y="633"/>
                </a:lnTo>
                <a:lnTo>
                  <a:pt x="1109" y="253"/>
                </a:lnTo>
                <a:cubicBezTo>
                  <a:pt x="1109" y="127"/>
                  <a:pt x="1014" y="0"/>
                  <a:pt x="8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624;p38">
            <a:extLst>
              <a:ext uri="{FF2B5EF4-FFF2-40B4-BE49-F238E27FC236}">
                <a16:creationId xmlns="" xmlns:a16="http://schemas.microsoft.com/office/drawing/2014/main" id="{68BB9DFA-EDAC-493F-C32F-6B2287CE4A31}"/>
              </a:ext>
            </a:extLst>
          </p:cNvPr>
          <p:cNvSpPr/>
          <p:nvPr/>
        </p:nvSpPr>
        <p:spPr>
          <a:xfrm>
            <a:off x="840730" y="2435292"/>
            <a:ext cx="28376" cy="75925"/>
          </a:xfrm>
          <a:custGeom>
            <a:avLst/>
            <a:gdLst/>
            <a:ahLst/>
            <a:cxnLst/>
            <a:rect l="l" t="t" r="r" b="b"/>
            <a:pathLst>
              <a:path w="888" h="2376" extrusionOk="0">
                <a:moveTo>
                  <a:pt x="222" y="1"/>
                </a:moveTo>
                <a:cubicBezTo>
                  <a:pt x="96" y="1"/>
                  <a:pt x="1" y="127"/>
                  <a:pt x="1" y="254"/>
                </a:cubicBezTo>
                <a:cubicBezTo>
                  <a:pt x="1" y="381"/>
                  <a:pt x="96" y="476"/>
                  <a:pt x="222" y="476"/>
                </a:cubicBezTo>
                <a:lnTo>
                  <a:pt x="412" y="476"/>
                </a:lnTo>
                <a:lnTo>
                  <a:pt x="412" y="2154"/>
                </a:lnTo>
                <a:cubicBezTo>
                  <a:pt x="412" y="2281"/>
                  <a:pt x="507" y="2376"/>
                  <a:pt x="634" y="2376"/>
                </a:cubicBezTo>
                <a:cubicBezTo>
                  <a:pt x="761" y="2376"/>
                  <a:pt x="887" y="2281"/>
                  <a:pt x="887" y="2154"/>
                </a:cubicBezTo>
                <a:lnTo>
                  <a:pt x="887" y="254"/>
                </a:lnTo>
                <a:cubicBezTo>
                  <a:pt x="887" y="127"/>
                  <a:pt x="761" y="1"/>
                  <a:pt x="6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3625;p38">
            <a:extLst>
              <a:ext uri="{FF2B5EF4-FFF2-40B4-BE49-F238E27FC236}">
                <a16:creationId xmlns="" xmlns:a16="http://schemas.microsoft.com/office/drawing/2014/main" id="{8A5FEA76-1E7E-4B09-3157-4AFE5AD9E256}"/>
              </a:ext>
            </a:extLst>
          </p:cNvPr>
          <p:cNvSpPr/>
          <p:nvPr/>
        </p:nvSpPr>
        <p:spPr>
          <a:xfrm>
            <a:off x="948005" y="2435292"/>
            <a:ext cx="27353" cy="75925"/>
          </a:xfrm>
          <a:custGeom>
            <a:avLst/>
            <a:gdLst/>
            <a:ahLst/>
            <a:cxnLst/>
            <a:rect l="l" t="t" r="r" b="b"/>
            <a:pathLst>
              <a:path w="856" h="2376" extrusionOk="0">
                <a:moveTo>
                  <a:pt x="222" y="1"/>
                </a:moveTo>
                <a:cubicBezTo>
                  <a:pt x="96" y="1"/>
                  <a:pt x="1" y="127"/>
                  <a:pt x="1" y="254"/>
                </a:cubicBezTo>
                <a:cubicBezTo>
                  <a:pt x="1" y="381"/>
                  <a:pt x="96" y="476"/>
                  <a:pt x="222" y="476"/>
                </a:cubicBezTo>
                <a:lnTo>
                  <a:pt x="412" y="476"/>
                </a:lnTo>
                <a:lnTo>
                  <a:pt x="412" y="2154"/>
                </a:lnTo>
                <a:cubicBezTo>
                  <a:pt x="412" y="2281"/>
                  <a:pt x="507" y="2376"/>
                  <a:pt x="634" y="2376"/>
                </a:cubicBezTo>
                <a:cubicBezTo>
                  <a:pt x="761" y="2376"/>
                  <a:pt x="856" y="2281"/>
                  <a:pt x="856" y="2154"/>
                </a:cubicBezTo>
                <a:lnTo>
                  <a:pt x="856" y="254"/>
                </a:lnTo>
                <a:cubicBezTo>
                  <a:pt x="856" y="127"/>
                  <a:pt x="761" y="1"/>
                  <a:pt x="6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3626;p38">
            <a:extLst>
              <a:ext uri="{FF2B5EF4-FFF2-40B4-BE49-F238E27FC236}">
                <a16:creationId xmlns="" xmlns:a16="http://schemas.microsoft.com/office/drawing/2014/main" id="{3AC77A49-8808-932B-9337-A6D77BB6A5C2}"/>
              </a:ext>
            </a:extLst>
          </p:cNvPr>
          <p:cNvSpPr/>
          <p:nvPr/>
        </p:nvSpPr>
        <p:spPr>
          <a:xfrm>
            <a:off x="1010765" y="2490958"/>
            <a:ext cx="136640" cy="15211"/>
          </a:xfrm>
          <a:custGeom>
            <a:avLst/>
            <a:gdLst/>
            <a:ahLst/>
            <a:cxnLst/>
            <a:rect l="l" t="t" r="r" b="b"/>
            <a:pathLst>
              <a:path w="4276" h="476" extrusionOk="0">
                <a:moveTo>
                  <a:pt x="253" y="1"/>
                </a:moveTo>
                <a:cubicBezTo>
                  <a:pt x="127" y="1"/>
                  <a:pt x="0" y="96"/>
                  <a:pt x="0" y="222"/>
                </a:cubicBezTo>
                <a:cubicBezTo>
                  <a:pt x="0" y="349"/>
                  <a:pt x="127" y="476"/>
                  <a:pt x="253" y="476"/>
                </a:cubicBezTo>
                <a:lnTo>
                  <a:pt x="4054" y="476"/>
                </a:lnTo>
                <a:cubicBezTo>
                  <a:pt x="4180" y="476"/>
                  <a:pt x="4275" y="349"/>
                  <a:pt x="4275" y="222"/>
                </a:cubicBezTo>
                <a:cubicBezTo>
                  <a:pt x="4275" y="96"/>
                  <a:pt x="4180" y="1"/>
                  <a:pt x="40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3627;p38">
            <a:extLst>
              <a:ext uri="{FF2B5EF4-FFF2-40B4-BE49-F238E27FC236}">
                <a16:creationId xmlns="" xmlns:a16="http://schemas.microsoft.com/office/drawing/2014/main" id="{14C8D644-E07E-CF86-1CC0-DAC3061933C3}"/>
              </a:ext>
            </a:extLst>
          </p:cNvPr>
          <p:cNvSpPr/>
          <p:nvPr/>
        </p:nvSpPr>
        <p:spPr>
          <a:xfrm>
            <a:off x="1010765" y="2439350"/>
            <a:ext cx="136640" cy="15211"/>
          </a:xfrm>
          <a:custGeom>
            <a:avLst/>
            <a:gdLst/>
            <a:ahLst/>
            <a:cxnLst/>
            <a:rect l="l" t="t" r="r" b="b"/>
            <a:pathLst>
              <a:path w="4276" h="476" extrusionOk="0">
                <a:moveTo>
                  <a:pt x="253" y="0"/>
                </a:moveTo>
                <a:cubicBezTo>
                  <a:pt x="127" y="0"/>
                  <a:pt x="0" y="95"/>
                  <a:pt x="0" y="222"/>
                </a:cubicBezTo>
                <a:cubicBezTo>
                  <a:pt x="0" y="349"/>
                  <a:pt x="127" y="475"/>
                  <a:pt x="253" y="475"/>
                </a:cubicBezTo>
                <a:lnTo>
                  <a:pt x="4054" y="475"/>
                </a:lnTo>
                <a:cubicBezTo>
                  <a:pt x="4180" y="475"/>
                  <a:pt x="4275" y="349"/>
                  <a:pt x="4275" y="222"/>
                </a:cubicBezTo>
                <a:cubicBezTo>
                  <a:pt x="4275" y="95"/>
                  <a:pt x="4180" y="0"/>
                  <a:pt x="40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3628;p38">
            <a:extLst>
              <a:ext uri="{FF2B5EF4-FFF2-40B4-BE49-F238E27FC236}">
                <a16:creationId xmlns="" xmlns:a16="http://schemas.microsoft.com/office/drawing/2014/main" id="{313F9E70-9FBE-567C-BCDF-662DD27DAC12}"/>
              </a:ext>
            </a:extLst>
          </p:cNvPr>
          <p:cNvSpPr/>
          <p:nvPr/>
        </p:nvSpPr>
        <p:spPr>
          <a:xfrm>
            <a:off x="840730" y="2542566"/>
            <a:ext cx="306672" cy="15211"/>
          </a:xfrm>
          <a:custGeom>
            <a:avLst/>
            <a:gdLst/>
            <a:ahLst/>
            <a:cxnLst/>
            <a:rect l="l" t="t" r="r" b="b"/>
            <a:pathLst>
              <a:path w="9597" h="476" extrusionOk="0">
                <a:moveTo>
                  <a:pt x="222" y="1"/>
                </a:moveTo>
                <a:cubicBezTo>
                  <a:pt x="96" y="1"/>
                  <a:pt x="1" y="96"/>
                  <a:pt x="1" y="222"/>
                </a:cubicBezTo>
                <a:cubicBezTo>
                  <a:pt x="1" y="349"/>
                  <a:pt x="96" y="476"/>
                  <a:pt x="222" y="476"/>
                </a:cubicBezTo>
                <a:lnTo>
                  <a:pt x="9375" y="476"/>
                </a:lnTo>
                <a:cubicBezTo>
                  <a:pt x="9501" y="476"/>
                  <a:pt x="9596" y="349"/>
                  <a:pt x="9596" y="222"/>
                </a:cubicBezTo>
                <a:cubicBezTo>
                  <a:pt x="9596" y="96"/>
                  <a:pt x="9501" y="1"/>
                  <a:pt x="937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3629;p38">
            <a:extLst>
              <a:ext uri="{FF2B5EF4-FFF2-40B4-BE49-F238E27FC236}">
                <a16:creationId xmlns="" xmlns:a16="http://schemas.microsoft.com/office/drawing/2014/main" id="{BE4172F9-D816-EDD0-09ED-BF497D97386A}"/>
              </a:ext>
            </a:extLst>
          </p:cNvPr>
          <p:cNvSpPr/>
          <p:nvPr/>
        </p:nvSpPr>
        <p:spPr>
          <a:xfrm>
            <a:off x="986479" y="2381670"/>
            <a:ext cx="15211" cy="15211"/>
          </a:xfrm>
          <a:custGeom>
            <a:avLst/>
            <a:gdLst/>
            <a:ahLst/>
            <a:cxnLst/>
            <a:rect l="l" t="t" r="r" b="b"/>
            <a:pathLst>
              <a:path w="476" h="476" extrusionOk="0">
                <a:moveTo>
                  <a:pt x="253" y="0"/>
                </a:moveTo>
                <a:cubicBezTo>
                  <a:pt x="190" y="0"/>
                  <a:pt x="127" y="0"/>
                  <a:pt x="63" y="64"/>
                </a:cubicBezTo>
                <a:cubicBezTo>
                  <a:pt x="32" y="95"/>
                  <a:pt x="0" y="159"/>
                  <a:pt x="0" y="222"/>
                </a:cubicBezTo>
                <a:cubicBezTo>
                  <a:pt x="0" y="285"/>
                  <a:pt x="32" y="349"/>
                  <a:pt x="63" y="380"/>
                </a:cubicBezTo>
                <a:cubicBezTo>
                  <a:pt x="127" y="444"/>
                  <a:pt x="190" y="475"/>
                  <a:pt x="253" y="475"/>
                </a:cubicBezTo>
                <a:cubicBezTo>
                  <a:pt x="285" y="475"/>
                  <a:pt x="348" y="444"/>
                  <a:pt x="412" y="380"/>
                </a:cubicBezTo>
                <a:cubicBezTo>
                  <a:pt x="443" y="349"/>
                  <a:pt x="475" y="285"/>
                  <a:pt x="475" y="222"/>
                </a:cubicBezTo>
                <a:cubicBezTo>
                  <a:pt x="475" y="159"/>
                  <a:pt x="443" y="95"/>
                  <a:pt x="412" y="64"/>
                </a:cubicBezTo>
                <a:cubicBezTo>
                  <a:pt x="348" y="32"/>
                  <a:pt x="285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3630;p38">
            <a:extLst>
              <a:ext uri="{FF2B5EF4-FFF2-40B4-BE49-F238E27FC236}">
                <a16:creationId xmlns="" xmlns:a16="http://schemas.microsoft.com/office/drawing/2014/main" id="{C938AB89-7BC8-6D80-88D4-D17E760397B3}"/>
              </a:ext>
            </a:extLst>
          </p:cNvPr>
          <p:cNvSpPr/>
          <p:nvPr/>
        </p:nvSpPr>
        <p:spPr>
          <a:xfrm>
            <a:off x="611002" y="3734699"/>
            <a:ext cx="370422" cy="394708"/>
          </a:xfrm>
          <a:custGeom>
            <a:avLst/>
            <a:gdLst/>
            <a:ahLst/>
            <a:cxnLst/>
            <a:rect l="l" t="t" r="r" b="b"/>
            <a:pathLst>
              <a:path w="11592" h="12352" extrusionOk="0">
                <a:moveTo>
                  <a:pt x="6398" y="507"/>
                </a:moveTo>
                <a:lnTo>
                  <a:pt x="6398" y="982"/>
                </a:lnTo>
                <a:lnTo>
                  <a:pt x="3706" y="982"/>
                </a:lnTo>
                <a:lnTo>
                  <a:pt x="3706" y="507"/>
                </a:lnTo>
                <a:close/>
                <a:moveTo>
                  <a:pt x="6081" y="3738"/>
                </a:moveTo>
                <a:cubicBezTo>
                  <a:pt x="6366" y="3896"/>
                  <a:pt x="6715" y="3991"/>
                  <a:pt x="7031" y="3991"/>
                </a:cubicBezTo>
                <a:cubicBezTo>
                  <a:pt x="7475" y="3991"/>
                  <a:pt x="7855" y="4339"/>
                  <a:pt x="7855" y="4783"/>
                </a:cubicBezTo>
                <a:cubicBezTo>
                  <a:pt x="7855" y="5226"/>
                  <a:pt x="7506" y="5574"/>
                  <a:pt x="7063" y="5574"/>
                </a:cubicBezTo>
                <a:cubicBezTo>
                  <a:pt x="6525" y="5574"/>
                  <a:pt x="6081" y="5131"/>
                  <a:pt x="6081" y="4593"/>
                </a:cubicBezTo>
                <a:lnTo>
                  <a:pt x="6081" y="3738"/>
                </a:lnTo>
                <a:close/>
                <a:moveTo>
                  <a:pt x="5036" y="3991"/>
                </a:moveTo>
                <a:cubicBezTo>
                  <a:pt x="5226" y="3991"/>
                  <a:pt x="5448" y="4086"/>
                  <a:pt x="5606" y="4213"/>
                </a:cubicBezTo>
                <a:lnTo>
                  <a:pt x="5606" y="4593"/>
                </a:lnTo>
                <a:cubicBezTo>
                  <a:pt x="5606" y="5416"/>
                  <a:pt x="6271" y="6049"/>
                  <a:pt x="7063" y="6049"/>
                </a:cubicBezTo>
                <a:lnTo>
                  <a:pt x="7253" y="6049"/>
                </a:lnTo>
                <a:lnTo>
                  <a:pt x="7950" y="6778"/>
                </a:lnTo>
                <a:lnTo>
                  <a:pt x="1299" y="6778"/>
                </a:lnTo>
                <a:lnTo>
                  <a:pt x="1299" y="4276"/>
                </a:lnTo>
                <a:cubicBezTo>
                  <a:pt x="1299" y="4276"/>
                  <a:pt x="1299" y="4244"/>
                  <a:pt x="1331" y="4244"/>
                </a:cubicBezTo>
                <a:cubicBezTo>
                  <a:pt x="1489" y="4086"/>
                  <a:pt x="1679" y="3991"/>
                  <a:pt x="1933" y="3991"/>
                </a:cubicBezTo>
                <a:cubicBezTo>
                  <a:pt x="2154" y="3991"/>
                  <a:pt x="2376" y="4086"/>
                  <a:pt x="2534" y="4244"/>
                </a:cubicBezTo>
                <a:cubicBezTo>
                  <a:pt x="2788" y="4498"/>
                  <a:pt x="3136" y="4624"/>
                  <a:pt x="3484" y="4624"/>
                </a:cubicBezTo>
                <a:cubicBezTo>
                  <a:pt x="3801" y="4624"/>
                  <a:pt x="4149" y="4498"/>
                  <a:pt x="4434" y="4244"/>
                </a:cubicBezTo>
                <a:cubicBezTo>
                  <a:pt x="4593" y="4086"/>
                  <a:pt x="4783" y="3991"/>
                  <a:pt x="5036" y="3991"/>
                </a:cubicBezTo>
                <a:close/>
                <a:moveTo>
                  <a:pt x="8425" y="7253"/>
                </a:moveTo>
                <a:lnTo>
                  <a:pt x="9121" y="7918"/>
                </a:lnTo>
                <a:lnTo>
                  <a:pt x="793" y="7918"/>
                </a:lnTo>
                <a:cubicBezTo>
                  <a:pt x="634" y="7918"/>
                  <a:pt x="476" y="7760"/>
                  <a:pt x="476" y="7601"/>
                </a:cubicBezTo>
                <a:cubicBezTo>
                  <a:pt x="476" y="7411"/>
                  <a:pt x="634" y="7253"/>
                  <a:pt x="793" y="7253"/>
                </a:cubicBezTo>
                <a:close/>
                <a:moveTo>
                  <a:pt x="8140" y="5448"/>
                </a:moveTo>
                <a:lnTo>
                  <a:pt x="10958" y="8266"/>
                </a:lnTo>
                <a:cubicBezTo>
                  <a:pt x="11085" y="8393"/>
                  <a:pt x="11085" y="8583"/>
                  <a:pt x="10958" y="8678"/>
                </a:cubicBezTo>
                <a:cubicBezTo>
                  <a:pt x="10895" y="8741"/>
                  <a:pt x="10824" y="8773"/>
                  <a:pt x="10752" y="8773"/>
                </a:cubicBezTo>
                <a:cubicBezTo>
                  <a:pt x="10681" y="8773"/>
                  <a:pt x="10610" y="8741"/>
                  <a:pt x="10547" y="8678"/>
                </a:cubicBezTo>
                <a:lnTo>
                  <a:pt x="7728" y="5859"/>
                </a:lnTo>
                <a:cubicBezTo>
                  <a:pt x="7918" y="5764"/>
                  <a:pt x="8045" y="5638"/>
                  <a:pt x="8140" y="5448"/>
                </a:cubicBezTo>
                <a:close/>
                <a:moveTo>
                  <a:pt x="6588" y="8425"/>
                </a:moveTo>
                <a:lnTo>
                  <a:pt x="7000" y="9913"/>
                </a:lnTo>
                <a:lnTo>
                  <a:pt x="3104" y="9913"/>
                </a:lnTo>
                <a:lnTo>
                  <a:pt x="3516" y="8425"/>
                </a:lnTo>
                <a:close/>
                <a:moveTo>
                  <a:pt x="3009" y="8425"/>
                </a:moveTo>
                <a:lnTo>
                  <a:pt x="2091" y="11876"/>
                </a:lnTo>
                <a:lnTo>
                  <a:pt x="1363" y="11876"/>
                </a:lnTo>
                <a:lnTo>
                  <a:pt x="2313" y="8425"/>
                </a:lnTo>
                <a:close/>
                <a:moveTo>
                  <a:pt x="7791" y="8425"/>
                </a:moveTo>
                <a:lnTo>
                  <a:pt x="8710" y="11876"/>
                </a:lnTo>
                <a:lnTo>
                  <a:pt x="8013" y="11876"/>
                </a:lnTo>
                <a:lnTo>
                  <a:pt x="7095" y="8425"/>
                </a:lnTo>
                <a:close/>
                <a:moveTo>
                  <a:pt x="3453" y="1"/>
                </a:moveTo>
                <a:cubicBezTo>
                  <a:pt x="3326" y="1"/>
                  <a:pt x="3199" y="127"/>
                  <a:pt x="3199" y="254"/>
                </a:cubicBezTo>
                <a:lnTo>
                  <a:pt x="3199" y="982"/>
                </a:lnTo>
                <a:lnTo>
                  <a:pt x="1046" y="982"/>
                </a:lnTo>
                <a:cubicBezTo>
                  <a:pt x="919" y="982"/>
                  <a:pt x="793" y="1077"/>
                  <a:pt x="793" y="1236"/>
                </a:cubicBezTo>
                <a:lnTo>
                  <a:pt x="793" y="6778"/>
                </a:lnTo>
                <a:cubicBezTo>
                  <a:pt x="349" y="6778"/>
                  <a:pt x="1" y="7158"/>
                  <a:pt x="1" y="7601"/>
                </a:cubicBezTo>
                <a:cubicBezTo>
                  <a:pt x="1" y="8013"/>
                  <a:pt x="349" y="8393"/>
                  <a:pt x="793" y="8393"/>
                </a:cubicBezTo>
                <a:lnTo>
                  <a:pt x="1806" y="8393"/>
                </a:lnTo>
                <a:lnTo>
                  <a:pt x="824" y="12066"/>
                </a:lnTo>
                <a:cubicBezTo>
                  <a:pt x="824" y="12130"/>
                  <a:pt x="824" y="12193"/>
                  <a:pt x="888" y="12256"/>
                </a:cubicBezTo>
                <a:cubicBezTo>
                  <a:pt x="919" y="12320"/>
                  <a:pt x="983" y="12351"/>
                  <a:pt x="1078" y="12351"/>
                </a:cubicBezTo>
                <a:lnTo>
                  <a:pt x="2249" y="12351"/>
                </a:lnTo>
                <a:cubicBezTo>
                  <a:pt x="2376" y="12351"/>
                  <a:pt x="2471" y="12288"/>
                  <a:pt x="2503" y="12193"/>
                </a:cubicBezTo>
                <a:lnTo>
                  <a:pt x="2978" y="10388"/>
                </a:lnTo>
                <a:lnTo>
                  <a:pt x="7095" y="10388"/>
                </a:lnTo>
                <a:lnTo>
                  <a:pt x="7601" y="12193"/>
                </a:lnTo>
                <a:cubicBezTo>
                  <a:pt x="7601" y="12288"/>
                  <a:pt x="7728" y="12351"/>
                  <a:pt x="7823" y="12351"/>
                </a:cubicBezTo>
                <a:lnTo>
                  <a:pt x="9026" y="12351"/>
                </a:lnTo>
                <a:cubicBezTo>
                  <a:pt x="9090" y="12351"/>
                  <a:pt x="9185" y="12320"/>
                  <a:pt x="9216" y="12256"/>
                </a:cubicBezTo>
                <a:cubicBezTo>
                  <a:pt x="9248" y="12193"/>
                  <a:pt x="9280" y="12130"/>
                  <a:pt x="9248" y="12066"/>
                </a:cubicBezTo>
                <a:lnTo>
                  <a:pt x="8266" y="8393"/>
                </a:lnTo>
                <a:lnTo>
                  <a:pt x="9311" y="8393"/>
                </a:lnTo>
                <a:cubicBezTo>
                  <a:pt x="9375" y="8393"/>
                  <a:pt x="9470" y="8393"/>
                  <a:pt x="9533" y="8361"/>
                </a:cubicBezTo>
                <a:lnTo>
                  <a:pt x="10198" y="9026"/>
                </a:lnTo>
                <a:cubicBezTo>
                  <a:pt x="10357" y="9153"/>
                  <a:pt x="10547" y="9248"/>
                  <a:pt x="10737" y="9248"/>
                </a:cubicBezTo>
                <a:cubicBezTo>
                  <a:pt x="10927" y="9248"/>
                  <a:pt x="11148" y="9153"/>
                  <a:pt x="11275" y="9026"/>
                </a:cubicBezTo>
                <a:cubicBezTo>
                  <a:pt x="11592" y="8710"/>
                  <a:pt x="11592" y="8235"/>
                  <a:pt x="11307" y="7918"/>
                </a:cubicBezTo>
                <a:lnTo>
                  <a:pt x="9280" y="5923"/>
                </a:lnTo>
                <a:lnTo>
                  <a:pt x="9280" y="4403"/>
                </a:lnTo>
                <a:cubicBezTo>
                  <a:pt x="9280" y="4276"/>
                  <a:pt x="9185" y="4149"/>
                  <a:pt x="9058" y="4149"/>
                </a:cubicBezTo>
                <a:cubicBezTo>
                  <a:pt x="8900" y="4149"/>
                  <a:pt x="8805" y="4276"/>
                  <a:pt x="8805" y="4403"/>
                </a:cubicBezTo>
                <a:lnTo>
                  <a:pt x="8805" y="5448"/>
                </a:lnTo>
                <a:lnTo>
                  <a:pt x="8330" y="4973"/>
                </a:lnTo>
                <a:cubicBezTo>
                  <a:pt x="8330" y="4909"/>
                  <a:pt x="8330" y="4846"/>
                  <a:pt x="8330" y="4783"/>
                </a:cubicBezTo>
                <a:cubicBezTo>
                  <a:pt x="8330" y="4086"/>
                  <a:pt x="7760" y="3516"/>
                  <a:pt x="7031" y="3516"/>
                </a:cubicBezTo>
                <a:cubicBezTo>
                  <a:pt x="6651" y="3516"/>
                  <a:pt x="6271" y="3358"/>
                  <a:pt x="5986" y="3104"/>
                </a:cubicBezTo>
                <a:cubicBezTo>
                  <a:pt x="5949" y="3067"/>
                  <a:pt x="5901" y="3052"/>
                  <a:pt x="5849" y="3052"/>
                </a:cubicBezTo>
                <a:cubicBezTo>
                  <a:pt x="5812" y="3052"/>
                  <a:pt x="5772" y="3059"/>
                  <a:pt x="5733" y="3073"/>
                </a:cubicBezTo>
                <a:cubicBezTo>
                  <a:pt x="5638" y="3104"/>
                  <a:pt x="5606" y="3199"/>
                  <a:pt x="5606" y="3294"/>
                </a:cubicBezTo>
                <a:lnTo>
                  <a:pt x="5606" y="3643"/>
                </a:lnTo>
                <a:cubicBezTo>
                  <a:pt x="5416" y="3548"/>
                  <a:pt x="5226" y="3516"/>
                  <a:pt x="5036" y="3516"/>
                </a:cubicBezTo>
                <a:cubicBezTo>
                  <a:pt x="4656" y="3516"/>
                  <a:pt x="4339" y="3643"/>
                  <a:pt x="4086" y="3896"/>
                </a:cubicBezTo>
                <a:cubicBezTo>
                  <a:pt x="3912" y="4054"/>
                  <a:pt x="3690" y="4133"/>
                  <a:pt x="3473" y="4133"/>
                </a:cubicBezTo>
                <a:cubicBezTo>
                  <a:pt x="3255" y="4133"/>
                  <a:pt x="3041" y="4054"/>
                  <a:pt x="2883" y="3896"/>
                </a:cubicBezTo>
                <a:cubicBezTo>
                  <a:pt x="2629" y="3643"/>
                  <a:pt x="2281" y="3516"/>
                  <a:pt x="1933" y="3516"/>
                </a:cubicBezTo>
                <a:cubicBezTo>
                  <a:pt x="1711" y="3516"/>
                  <a:pt x="1489" y="3548"/>
                  <a:pt x="1299" y="3674"/>
                </a:cubicBezTo>
                <a:lnTo>
                  <a:pt x="1299" y="1457"/>
                </a:lnTo>
                <a:lnTo>
                  <a:pt x="8805" y="1457"/>
                </a:lnTo>
                <a:lnTo>
                  <a:pt x="8805" y="2217"/>
                </a:lnTo>
                <a:cubicBezTo>
                  <a:pt x="8805" y="2344"/>
                  <a:pt x="8900" y="2471"/>
                  <a:pt x="9058" y="2471"/>
                </a:cubicBezTo>
                <a:cubicBezTo>
                  <a:pt x="9185" y="2471"/>
                  <a:pt x="9280" y="2344"/>
                  <a:pt x="9280" y="2217"/>
                </a:cubicBezTo>
                <a:lnTo>
                  <a:pt x="9280" y="1236"/>
                </a:lnTo>
                <a:cubicBezTo>
                  <a:pt x="9280" y="1077"/>
                  <a:pt x="9185" y="982"/>
                  <a:pt x="9058" y="982"/>
                </a:cubicBezTo>
                <a:lnTo>
                  <a:pt x="6873" y="982"/>
                </a:lnTo>
                <a:lnTo>
                  <a:pt x="6873" y="254"/>
                </a:lnTo>
                <a:cubicBezTo>
                  <a:pt x="6873" y="127"/>
                  <a:pt x="6778" y="1"/>
                  <a:pt x="66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3631;p38">
            <a:extLst>
              <a:ext uri="{FF2B5EF4-FFF2-40B4-BE49-F238E27FC236}">
                <a16:creationId xmlns="" xmlns:a16="http://schemas.microsoft.com/office/drawing/2014/main" id="{4BEFA173-9E5B-EA1C-EA66-879613B1FCC1}"/>
              </a:ext>
            </a:extLst>
          </p:cNvPr>
          <p:cNvSpPr/>
          <p:nvPr/>
        </p:nvSpPr>
        <p:spPr>
          <a:xfrm>
            <a:off x="892338" y="3832866"/>
            <a:ext cx="15211" cy="15211"/>
          </a:xfrm>
          <a:custGeom>
            <a:avLst/>
            <a:gdLst/>
            <a:ahLst/>
            <a:cxnLst/>
            <a:rect l="l" t="t" r="r" b="b"/>
            <a:pathLst>
              <a:path w="476" h="476" extrusionOk="0">
                <a:moveTo>
                  <a:pt x="254" y="1"/>
                </a:moveTo>
                <a:cubicBezTo>
                  <a:pt x="191" y="1"/>
                  <a:pt x="127" y="32"/>
                  <a:pt x="64" y="64"/>
                </a:cubicBezTo>
                <a:cubicBezTo>
                  <a:pt x="32" y="127"/>
                  <a:pt x="1" y="191"/>
                  <a:pt x="1" y="254"/>
                </a:cubicBezTo>
                <a:cubicBezTo>
                  <a:pt x="1" y="317"/>
                  <a:pt x="32" y="381"/>
                  <a:pt x="64" y="412"/>
                </a:cubicBezTo>
                <a:cubicBezTo>
                  <a:pt x="127" y="444"/>
                  <a:pt x="191" y="476"/>
                  <a:pt x="254" y="476"/>
                </a:cubicBezTo>
                <a:cubicBezTo>
                  <a:pt x="317" y="476"/>
                  <a:pt x="381" y="444"/>
                  <a:pt x="412" y="412"/>
                </a:cubicBezTo>
                <a:cubicBezTo>
                  <a:pt x="476" y="381"/>
                  <a:pt x="476" y="317"/>
                  <a:pt x="476" y="254"/>
                </a:cubicBezTo>
                <a:cubicBezTo>
                  <a:pt x="476" y="191"/>
                  <a:pt x="476" y="127"/>
                  <a:pt x="412" y="64"/>
                </a:cubicBezTo>
                <a:cubicBezTo>
                  <a:pt x="381" y="32"/>
                  <a:pt x="317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3632;p38">
            <a:extLst>
              <a:ext uri="{FF2B5EF4-FFF2-40B4-BE49-F238E27FC236}">
                <a16:creationId xmlns="" xmlns:a16="http://schemas.microsoft.com/office/drawing/2014/main" id="{525B2215-9F41-6091-0D8E-17A0B8A61AE5}"/>
              </a:ext>
            </a:extLst>
          </p:cNvPr>
          <p:cNvSpPr/>
          <p:nvPr/>
        </p:nvSpPr>
        <p:spPr>
          <a:xfrm>
            <a:off x="7982437" y="2352303"/>
            <a:ext cx="339043" cy="416981"/>
          </a:xfrm>
          <a:custGeom>
            <a:avLst/>
            <a:gdLst/>
            <a:ahLst/>
            <a:cxnLst/>
            <a:rect l="l" t="t" r="r" b="b"/>
            <a:pathLst>
              <a:path w="10610" h="13049" extrusionOk="0">
                <a:moveTo>
                  <a:pt x="4434" y="508"/>
                </a:moveTo>
                <a:lnTo>
                  <a:pt x="4434" y="508"/>
                </a:lnTo>
                <a:cubicBezTo>
                  <a:pt x="4212" y="1173"/>
                  <a:pt x="3706" y="1711"/>
                  <a:pt x="3104" y="2028"/>
                </a:cubicBezTo>
                <a:lnTo>
                  <a:pt x="2914" y="2123"/>
                </a:lnTo>
                <a:cubicBezTo>
                  <a:pt x="2439" y="2376"/>
                  <a:pt x="2122" y="2851"/>
                  <a:pt x="2122" y="3389"/>
                </a:cubicBezTo>
                <a:cubicBezTo>
                  <a:pt x="2122" y="3548"/>
                  <a:pt x="2154" y="3706"/>
                  <a:pt x="2217" y="3865"/>
                </a:cubicBezTo>
                <a:lnTo>
                  <a:pt x="2375" y="4245"/>
                </a:lnTo>
                <a:lnTo>
                  <a:pt x="1330" y="3896"/>
                </a:lnTo>
                <a:lnTo>
                  <a:pt x="1235" y="3896"/>
                </a:lnTo>
                <a:cubicBezTo>
                  <a:pt x="1014" y="3896"/>
                  <a:pt x="824" y="3738"/>
                  <a:pt x="760" y="3516"/>
                </a:cubicBezTo>
                <a:lnTo>
                  <a:pt x="729" y="3294"/>
                </a:lnTo>
                <a:cubicBezTo>
                  <a:pt x="1235" y="1711"/>
                  <a:pt x="2724" y="571"/>
                  <a:pt x="4434" y="508"/>
                </a:cubicBezTo>
                <a:close/>
                <a:moveTo>
                  <a:pt x="6346" y="2210"/>
                </a:moveTo>
                <a:cubicBezTo>
                  <a:pt x="6445" y="2210"/>
                  <a:pt x="6540" y="2234"/>
                  <a:pt x="6619" y="2281"/>
                </a:cubicBezTo>
                <a:cubicBezTo>
                  <a:pt x="6810" y="2384"/>
                  <a:pt x="7022" y="2432"/>
                  <a:pt x="7232" y="2432"/>
                </a:cubicBezTo>
                <a:cubicBezTo>
                  <a:pt x="7474" y="2432"/>
                  <a:pt x="7714" y="2368"/>
                  <a:pt x="7918" y="2249"/>
                </a:cubicBezTo>
                <a:cubicBezTo>
                  <a:pt x="8393" y="2914"/>
                  <a:pt x="8678" y="3706"/>
                  <a:pt x="8678" y="4593"/>
                </a:cubicBezTo>
                <a:cubicBezTo>
                  <a:pt x="8678" y="5163"/>
                  <a:pt x="8551" y="5701"/>
                  <a:pt x="8329" y="6208"/>
                </a:cubicBezTo>
                <a:lnTo>
                  <a:pt x="8171" y="6208"/>
                </a:lnTo>
                <a:cubicBezTo>
                  <a:pt x="7696" y="6208"/>
                  <a:pt x="7284" y="5828"/>
                  <a:pt x="7284" y="5353"/>
                </a:cubicBezTo>
                <a:cubicBezTo>
                  <a:pt x="7284" y="5036"/>
                  <a:pt x="7253" y="4751"/>
                  <a:pt x="7189" y="4466"/>
                </a:cubicBezTo>
                <a:cubicBezTo>
                  <a:pt x="7062" y="4023"/>
                  <a:pt x="6682" y="3675"/>
                  <a:pt x="6207" y="3611"/>
                </a:cubicBezTo>
                <a:cubicBezTo>
                  <a:pt x="6017" y="3580"/>
                  <a:pt x="5827" y="3453"/>
                  <a:pt x="5732" y="3263"/>
                </a:cubicBezTo>
                <a:cubicBezTo>
                  <a:pt x="5606" y="3104"/>
                  <a:pt x="5574" y="2883"/>
                  <a:pt x="5669" y="2693"/>
                </a:cubicBezTo>
                <a:cubicBezTo>
                  <a:pt x="5701" y="2503"/>
                  <a:pt x="5859" y="2344"/>
                  <a:pt x="6049" y="2281"/>
                </a:cubicBezTo>
                <a:cubicBezTo>
                  <a:pt x="6144" y="2234"/>
                  <a:pt x="6247" y="2210"/>
                  <a:pt x="6346" y="2210"/>
                </a:cubicBezTo>
                <a:close/>
                <a:moveTo>
                  <a:pt x="3309" y="4928"/>
                </a:moveTo>
                <a:cubicBezTo>
                  <a:pt x="3436" y="4928"/>
                  <a:pt x="3564" y="4963"/>
                  <a:pt x="3674" y="5036"/>
                </a:cubicBezTo>
                <a:lnTo>
                  <a:pt x="4054" y="5290"/>
                </a:lnTo>
                <a:lnTo>
                  <a:pt x="4086" y="5290"/>
                </a:lnTo>
                <a:lnTo>
                  <a:pt x="5036" y="5733"/>
                </a:lnTo>
                <a:lnTo>
                  <a:pt x="5036" y="6588"/>
                </a:lnTo>
                <a:cubicBezTo>
                  <a:pt x="4751" y="6588"/>
                  <a:pt x="4529" y="6810"/>
                  <a:pt x="4529" y="7095"/>
                </a:cubicBezTo>
                <a:cubicBezTo>
                  <a:pt x="4529" y="7316"/>
                  <a:pt x="4434" y="7538"/>
                  <a:pt x="4276" y="7696"/>
                </a:cubicBezTo>
                <a:lnTo>
                  <a:pt x="3769" y="8171"/>
                </a:lnTo>
                <a:cubicBezTo>
                  <a:pt x="3769" y="8171"/>
                  <a:pt x="3769" y="8140"/>
                  <a:pt x="3769" y="8108"/>
                </a:cubicBezTo>
                <a:lnTo>
                  <a:pt x="3516" y="7411"/>
                </a:lnTo>
                <a:lnTo>
                  <a:pt x="3516" y="6746"/>
                </a:lnTo>
                <a:cubicBezTo>
                  <a:pt x="3516" y="6683"/>
                  <a:pt x="3484" y="6588"/>
                  <a:pt x="3421" y="6556"/>
                </a:cubicBezTo>
                <a:lnTo>
                  <a:pt x="2882" y="6113"/>
                </a:lnTo>
                <a:cubicBezTo>
                  <a:pt x="2597" y="5891"/>
                  <a:pt x="2565" y="5480"/>
                  <a:pt x="2787" y="5195"/>
                </a:cubicBezTo>
                <a:cubicBezTo>
                  <a:pt x="2904" y="5019"/>
                  <a:pt x="3105" y="4928"/>
                  <a:pt x="3309" y="4928"/>
                </a:cubicBezTo>
                <a:close/>
                <a:moveTo>
                  <a:pt x="539" y="4118"/>
                </a:moveTo>
                <a:cubicBezTo>
                  <a:pt x="729" y="4276"/>
                  <a:pt x="950" y="4403"/>
                  <a:pt x="1204" y="4403"/>
                </a:cubicBezTo>
                <a:lnTo>
                  <a:pt x="2439" y="4815"/>
                </a:lnTo>
                <a:lnTo>
                  <a:pt x="2375" y="4878"/>
                </a:lnTo>
                <a:cubicBezTo>
                  <a:pt x="1995" y="5385"/>
                  <a:pt x="2090" y="6113"/>
                  <a:pt x="2565" y="6525"/>
                </a:cubicBezTo>
                <a:lnTo>
                  <a:pt x="3009" y="6873"/>
                </a:lnTo>
                <a:lnTo>
                  <a:pt x="3009" y="7443"/>
                </a:lnTo>
                <a:cubicBezTo>
                  <a:pt x="3009" y="7475"/>
                  <a:pt x="3009" y="7506"/>
                  <a:pt x="3009" y="7538"/>
                </a:cubicBezTo>
                <a:lnTo>
                  <a:pt x="3262" y="8235"/>
                </a:lnTo>
                <a:lnTo>
                  <a:pt x="3262" y="8425"/>
                </a:lnTo>
                <a:cubicBezTo>
                  <a:pt x="1679" y="7886"/>
                  <a:pt x="507" y="6366"/>
                  <a:pt x="507" y="4593"/>
                </a:cubicBezTo>
                <a:cubicBezTo>
                  <a:pt x="507" y="4435"/>
                  <a:pt x="507" y="4276"/>
                  <a:pt x="539" y="4118"/>
                </a:cubicBezTo>
                <a:close/>
                <a:moveTo>
                  <a:pt x="4972" y="508"/>
                </a:moveTo>
                <a:cubicBezTo>
                  <a:pt x="6017" y="634"/>
                  <a:pt x="6936" y="1109"/>
                  <a:pt x="7601" y="1838"/>
                </a:cubicBezTo>
                <a:cubicBezTo>
                  <a:pt x="7490" y="1885"/>
                  <a:pt x="7363" y="1909"/>
                  <a:pt x="7237" y="1909"/>
                </a:cubicBezTo>
                <a:cubicBezTo>
                  <a:pt x="7110" y="1909"/>
                  <a:pt x="6983" y="1885"/>
                  <a:pt x="6872" y="1838"/>
                </a:cubicBezTo>
                <a:cubicBezTo>
                  <a:pt x="6688" y="1745"/>
                  <a:pt x="6482" y="1696"/>
                  <a:pt x="6280" y="1696"/>
                </a:cubicBezTo>
                <a:cubicBezTo>
                  <a:pt x="6134" y="1696"/>
                  <a:pt x="5991" y="1722"/>
                  <a:pt x="5859" y="1774"/>
                </a:cubicBezTo>
                <a:cubicBezTo>
                  <a:pt x="5542" y="1933"/>
                  <a:pt x="5289" y="2186"/>
                  <a:pt x="5162" y="2534"/>
                </a:cubicBezTo>
                <a:cubicBezTo>
                  <a:pt x="5067" y="2851"/>
                  <a:pt x="5099" y="3231"/>
                  <a:pt x="5289" y="3548"/>
                </a:cubicBezTo>
                <a:cubicBezTo>
                  <a:pt x="5479" y="3833"/>
                  <a:pt x="5764" y="4055"/>
                  <a:pt x="6144" y="4086"/>
                </a:cubicBezTo>
                <a:cubicBezTo>
                  <a:pt x="6397" y="4150"/>
                  <a:pt x="6619" y="4340"/>
                  <a:pt x="6682" y="4593"/>
                </a:cubicBezTo>
                <a:cubicBezTo>
                  <a:pt x="6746" y="4846"/>
                  <a:pt x="6809" y="5100"/>
                  <a:pt x="6809" y="5353"/>
                </a:cubicBezTo>
                <a:cubicBezTo>
                  <a:pt x="6809" y="6081"/>
                  <a:pt x="7348" y="6651"/>
                  <a:pt x="8076" y="6715"/>
                </a:cubicBezTo>
                <a:cubicBezTo>
                  <a:pt x="7348" y="7886"/>
                  <a:pt x="6049" y="8647"/>
                  <a:pt x="4592" y="8647"/>
                </a:cubicBezTo>
                <a:cubicBezTo>
                  <a:pt x="4402" y="8647"/>
                  <a:pt x="4244" y="8647"/>
                  <a:pt x="4054" y="8615"/>
                </a:cubicBezTo>
                <a:lnTo>
                  <a:pt x="4624" y="8076"/>
                </a:lnTo>
                <a:cubicBezTo>
                  <a:pt x="4909" y="7823"/>
                  <a:pt x="5036" y="7443"/>
                  <a:pt x="5036" y="7095"/>
                </a:cubicBezTo>
                <a:cubicBezTo>
                  <a:pt x="5321" y="7095"/>
                  <a:pt x="5542" y="6873"/>
                  <a:pt x="5542" y="6588"/>
                </a:cubicBezTo>
                <a:lnTo>
                  <a:pt x="5542" y="5733"/>
                </a:lnTo>
                <a:cubicBezTo>
                  <a:pt x="5542" y="5511"/>
                  <a:pt x="5447" y="5353"/>
                  <a:pt x="5257" y="5258"/>
                </a:cubicBezTo>
                <a:lnTo>
                  <a:pt x="4339" y="4846"/>
                </a:lnTo>
                <a:lnTo>
                  <a:pt x="3959" y="4593"/>
                </a:lnTo>
                <a:cubicBezTo>
                  <a:pt x="3776" y="4471"/>
                  <a:pt x="3554" y="4414"/>
                  <a:pt x="3335" y="4414"/>
                </a:cubicBezTo>
                <a:cubicBezTo>
                  <a:pt x="3213" y="4414"/>
                  <a:pt x="3091" y="4432"/>
                  <a:pt x="2977" y="4466"/>
                </a:cubicBezTo>
                <a:lnTo>
                  <a:pt x="2692" y="3706"/>
                </a:lnTo>
                <a:cubicBezTo>
                  <a:pt x="2660" y="3580"/>
                  <a:pt x="2660" y="3485"/>
                  <a:pt x="2660" y="3389"/>
                </a:cubicBezTo>
                <a:cubicBezTo>
                  <a:pt x="2660" y="3041"/>
                  <a:pt x="2850" y="2724"/>
                  <a:pt x="3136" y="2566"/>
                </a:cubicBezTo>
                <a:lnTo>
                  <a:pt x="3326" y="2471"/>
                </a:lnTo>
                <a:cubicBezTo>
                  <a:pt x="4117" y="2059"/>
                  <a:pt x="4719" y="1363"/>
                  <a:pt x="4972" y="508"/>
                </a:cubicBezTo>
                <a:close/>
                <a:moveTo>
                  <a:pt x="6587" y="11655"/>
                </a:moveTo>
                <a:cubicBezTo>
                  <a:pt x="7126" y="11655"/>
                  <a:pt x="7569" y="12035"/>
                  <a:pt x="7696" y="12542"/>
                </a:cubicBezTo>
                <a:lnTo>
                  <a:pt x="1489" y="12542"/>
                </a:lnTo>
                <a:cubicBezTo>
                  <a:pt x="1584" y="12035"/>
                  <a:pt x="2059" y="11655"/>
                  <a:pt x="2565" y="11655"/>
                </a:cubicBezTo>
                <a:close/>
                <a:moveTo>
                  <a:pt x="4592" y="1"/>
                </a:moveTo>
                <a:cubicBezTo>
                  <a:pt x="2059" y="1"/>
                  <a:pt x="0" y="2059"/>
                  <a:pt x="0" y="4593"/>
                </a:cubicBezTo>
                <a:cubicBezTo>
                  <a:pt x="0" y="5765"/>
                  <a:pt x="444" y="6841"/>
                  <a:pt x="1172" y="7633"/>
                </a:cubicBezTo>
                <a:lnTo>
                  <a:pt x="380" y="8425"/>
                </a:lnTo>
                <a:cubicBezTo>
                  <a:pt x="285" y="8520"/>
                  <a:pt x="285" y="8678"/>
                  <a:pt x="380" y="8773"/>
                </a:cubicBezTo>
                <a:cubicBezTo>
                  <a:pt x="1362" y="9755"/>
                  <a:pt x="2660" y="10357"/>
                  <a:pt x="4022" y="10483"/>
                </a:cubicBezTo>
                <a:cubicBezTo>
                  <a:pt x="4117" y="10483"/>
                  <a:pt x="4212" y="10515"/>
                  <a:pt x="4339" y="10515"/>
                </a:cubicBezTo>
                <a:lnTo>
                  <a:pt x="4339" y="11148"/>
                </a:lnTo>
                <a:lnTo>
                  <a:pt x="2565" y="11148"/>
                </a:lnTo>
                <a:cubicBezTo>
                  <a:pt x="1679" y="11148"/>
                  <a:pt x="950" y="11877"/>
                  <a:pt x="950" y="12795"/>
                </a:cubicBezTo>
                <a:cubicBezTo>
                  <a:pt x="950" y="12922"/>
                  <a:pt x="1045" y="13049"/>
                  <a:pt x="1204" y="13049"/>
                </a:cubicBezTo>
                <a:lnTo>
                  <a:pt x="7981" y="13049"/>
                </a:lnTo>
                <a:cubicBezTo>
                  <a:pt x="8108" y="13049"/>
                  <a:pt x="8234" y="12922"/>
                  <a:pt x="8234" y="12795"/>
                </a:cubicBezTo>
                <a:cubicBezTo>
                  <a:pt x="8234" y="11877"/>
                  <a:pt x="7506" y="11148"/>
                  <a:pt x="6587" y="11148"/>
                </a:cubicBezTo>
                <a:lnTo>
                  <a:pt x="4846" y="11148"/>
                </a:lnTo>
                <a:lnTo>
                  <a:pt x="4846" y="10515"/>
                </a:lnTo>
                <a:cubicBezTo>
                  <a:pt x="5891" y="10452"/>
                  <a:pt x="6967" y="10135"/>
                  <a:pt x="7854" y="9533"/>
                </a:cubicBezTo>
                <a:cubicBezTo>
                  <a:pt x="7981" y="9470"/>
                  <a:pt x="8013" y="9312"/>
                  <a:pt x="7918" y="9185"/>
                </a:cubicBezTo>
                <a:cubicBezTo>
                  <a:pt x="7879" y="9108"/>
                  <a:pt x="7806" y="9066"/>
                  <a:pt x="7726" y="9066"/>
                </a:cubicBezTo>
                <a:cubicBezTo>
                  <a:pt x="7674" y="9066"/>
                  <a:pt x="7619" y="9084"/>
                  <a:pt x="7569" y="9122"/>
                </a:cubicBezTo>
                <a:cubicBezTo>
                  <a:pt x="6668" y="9718"/>
                  <a:pt x="5634" y="10010"/>
                  <a:pt x="4601" y="10010"/>
                </a:cubicBezTo>
                <a:cubicBezTo>
                  <a:pt x="3275" y="10010"/>
                  <a:pt x="1952" y="9527"/>
                  <a:pt x="919" y="8583"/>
                </a:cubicBezTo>
                <a:lnTo>
                  <a:pt x="1520" y="8013"/>
                </a:lnTo>
                <a:cubicBezTo>
                  <a:pt x="2344" y="8742"/>
                  <a:pt x="3421" y="9185"/>
                  <a:pt x="4592" y="9185"/>
                </a:cubicBezTo>
                <a:cubicBezTo>
                  <a:pt x="7126" y="9185"/>
                  <a:pt x="9184" y="7126"/>
                  <a:pt x="9184" y="4593"/>
                </a:cubicBezTo>
                <a:cubicBezTo>
                  <a:pt x="9184" y="3421"/>
                  <a:pt x="8741" y="2344"/>
                  <a:pt x="8013" y="1521"/>
                </a:cubicBezTo>
                <a:lnTo>
                  <a:pt x="8583" y="919"/>
                </a:lnTo>
                <a:cubicBezTo>
                  <a:pt x="10261" y="2756"/>
                  <a:pt x="10483" y="5511"/>
                  <a:pt x="9121" y="7570"/>
                </a:cubicBezTo>
                <a:cubicBezTo>
                  <a:pt x="9026" y="7696"/>
                  <a:pt x="9058" y="7855"/>
                  <a:pt x="9184" y="7918"/>
                </a:cubicBezTo>
                <a:cubicBezTo>
                  <a:pt x="9216" y="7950"/>
                  <a:pt x="9279" y="7950"/>
                  <a:pt x="9311" y="7950"/>
                </a:cubicBezTo>
                <a:cubicBezTo>
                  <a:pt x="9406" y="7950"/>
                  <a:pt x="9469" y="7918"/>
                  <a:pt x="9533" y="7855"/>
                </a:cubicBezTo>
                <a:cubicBezTo>
                  <a:pt x="10293" y="6715"/>
                  <a:pt x="10609" y="5353"/>
                  <a:pt x="10483" y="4023"/>
                </a:cubicBezTo>
                <a:cubicBezTo>
                  <a:pt x="10356" y="2661"/>
                  <a:pt x="9754" y="1363"/>
                  <a:pt x="8773" y="381"/>
                </a:cubicBezTo>
                <a:cubicBezTo>
                  <a:pt x="8741" y="349"/>
                  <a:pt x="8678" y="318"/>
                  <a:pt x="8614" y="318"/>
                </a:cubicBezTo>
                <a:cubicBezTo>
                  <a:pt x="8519" y="318"/>
                  <a:pt x="8456" y="349"/>
                  <a:pt x="8424" y="381"/>
                </a:cubicBezTo>
                <a:lnTo>
                  <a:pt x="7633" y="1173"/>
                </a:lnTo>
                <a:cubicBezTo>
                  <a:pt x="6841" y="444"/>
                  <a:pt x="5764" y="1"/>
                  <a:pt x="45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3633;p38">
            <a:extLst>
              <a:ext uri="{FF2B5EF4-FFF2-40B4-BE49-F238E27FC236}">
                <a16:creationId xmlns="" xmlns:a16="http://schemas.microsoft.com/office/drawing/2014/main" id="{0FB6CC47-113E-F064-C355-A4D8B18F38DD}"/>
              </a:ext>
            </a:extLst>
          </p:cNvPr>
          <p:cNvSpPr/>
          <p:nvPr/>
        </p:nvSpPr>
        <p:spPr>
          <a:xfrm>
            <a:off x="8249585" y="2618461"/>
            <a:ext cx="16233" cy="16233"/>
          </a:xfrm>
          <a:custGeom>
            <a:avLst/>
            <a:gdLst/>
            <a:ahLst/>
            <a:cxnLst/>
            <a:rect l="l" t="t" r="r" b="b"/>
            <a:pathLst>
              <a:path w="508" h="508" extrusionOk="0">
                <a:moveTo>
                  <a:pt x="254" y="1"/>
                </a:moveTo>
                <a:cubicBezTo>
                  <a:pt x="191" y="1"/>
                  <a:pt x="96" y="33"/>
                  <a:pt x="64" y="96"/>
                </a:cubicBezTo>
                <a:cubicBezTo>
                  <a:pt x="33" y="128"/>
                  <a:pt x="1" y="191"/>
                  <a:pt x="1" y="254"/>
                </a:cubicBezTo>
                <a:cubicBezTo>
                  <a:pt x="1" y="349"/>
                  <a:pt x="33" y="413"/>
                  <a:pt x="64" y="444"/>
                </a:cubicBezTo>
                <a:cubicBezTo>
                  <a:pt x="128" y="508"/>
                  <a:pt x="191" y="508"/>
                  <a:pt x="254" y="508"/>
                </a:cubicBezTo>
                <a:cubicBezTo>
                  <a:pt x="318" y="508"/>
                  <a:pt x="381" y="508"/>
                  <a:pt x="413" y="444"/>
                </a:cubicBezTo>
                <a:cubicBezTo>
                  <a:pt x="476" y="381"/>
                  <a:pt x="508" y="318"/>
                  <a:pt x="508" y="254"/>
                </a:cubicBezTo>
                <a:cubicBezTo>
                  <a:pt x="508" y="191"/>
                  <a:pt x="476" y="128"/>
                  <a:pt x="413" y="96"/>
                </a:cubicBezTo>
                <a:cubicBezTo>
                  <a:pt x="381" y="33"/>
                  <a:pt x="318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3634;p38">
            <a:extLst>
              <a:ext uri="{FF2B5EF4-FFF2-40B4-BE49-F238E27FC236}">
                <a16:creationId xmlns="" xmlns:a16="http://schemas.microsoft.com/office/drawing/2014/main" id="{1D78F733-E20E-19A7-7A6C-9BD3164CD3F2}"/>
              </a:ext>
            </a:extLst>
          </p:cNvPr>
          <p:cNvSpPr/>
          <p:nvPr/>
        </p:nvSpPr>
        <p:spPr>
          <a:xfrm>
            <a:off x="1134210" y="1245204"/>
            <a:ext cx="90113" cy="90081"/>
          </a:xfrm>
          <a:custGeom>
            <a:avLst/>
            <a:gdLst/>
            <a:ahLst/>
            <a:cxnLst/>
            <a:rect l="l" t="t" r="r" b="b"/>
            <a:pathLst>
              <a:path w="2820" h="2819" extrusionOk="0">
                <a:moveTo>
                  <a:pt x="1394" y="507"/>
                </a:moveTo>
                <a:cubicBezTo>
                  <a:pt x="1901" y="507"/>
                  <a:pt x="2313" y="919"/>
                  <a:pt x="2313" y="1394"/>
                </a:cubicBezTo>
                <a:cubicBezTo>
                  <a:pt x="2313" y="1900"/>
                  <a:pt x="1901" y="2312"/>
                  <a:pt x="1394" y="2312"/>
                </a:cubicBezTo>
                <a:cubicBezTo>
                  <a:pt x="919" y="2312"/>
                  <a:pt x="507" y="1900"/>
                  <a:pt x="507" y="1394"/>
                </a:cubicBezTo>
                <a:cubicBezTo>
                  <a:pt x="507" y="919"/>
                  <a:pt x="919" y="507"/>
                  <a:pt x="1394" y="507"/>
                </a:cubicBezTo>
                <a:close/>
                <a:moveTo>
                  <a:pt x="1394" y="0"/>
                </a:moveTo>
                <a:cubicBezTo>
                  <a:pt x="634" y="0"/>
                  <a:pt x="1" y="634"/>
                  <a:pt x="1" y="1394"/>
                </a:cubicBezTo>
                <a:cubicBezTo>
                  <a:pt x="1" y="2185"/>
                  <a:pt x="634" y="2819"/>
                  <a:pt x="1394" y="2819"/>
                </a:cubicBezTo>
                <a:cubicBezTo>
                  <a:pt x="2186" y="2819"/>
                  <a:pt x="2819" y="2185"/>
                  <a:pt x="2819" y="1394"/>
                </a:cubicBezTo>
                <a:cubicBezTo>
                  <a:pt x="2819" y="634"/>
                  <a:pt x="2186" y="0"/>
                  <a:pt x="13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3635;p38">
            <a:extLst>
              <a:ext uri="{FF2B5EF4-FFF2-40B4-BE49-F238E27FC236}">
                <a16:creationId xmlns="" xmlns:a16="http://schemas.microsoft.com/office/drawing/2014/main" id="{F86A4073-07BD-B0B7-50BE-2E1A1C8AD842}"/>
              </a:ext>
            </a:extLst>
          </p:cNvPr>
          <p:cNvSpPr/>
          <p:nvPr/>
        </p:nvSpPr>
        <p:spPr>
          <a:xfrm>
            <a:off x="979385" y="1070120"/>
            <a:ext cx="398734" cy="416981"/>
          </a:xfrm>
          <a:custGeom>
            <a:avLst/>
            <a:gdLst/>
            <a:ahLst/>
            <a:cxnLst/>
            <a:rect l="l" t="t" r="r" b="b"/>
            <a:pathLst>
              <a:path w="12478" h="13049" extrusionOk="0">
                <a:moveTo>
                  <a:pt x="6239" y="507"/>
                </a:moveTo>
                <a:cubicBezTo>
                  <a:pt x="6524" y="507"/>
                  <a:pt x="6746" y="729"/>
                  <a:pt x="6746" y="982"/>
                </a:cubicBezTo>
                <a:cubicBezTo>
                  <a:pt x="6746" y="1236"/>
                  <a:pt x="6524" y="1457"/>
                  <a:pt x="6239" y="1457"/>
                </a:cubicBezTo>
                <a:cubicBezTo>
                  <a:pt x="5986" y="1457"/>
                  <a:pt x="5764" y="1236"/>
                  <a:pt x="5764" y="982"/>
                </a:cubicBezTo>
                <a:cubicBezTo>
                  <a:pt x="5764" y="729"/>
                  <a:pt x="5986" y="507"/>
                  <a:pt x="6239" y="507"/>
                </a:cubicBezTo>
                <a:close/>
                <a:moveTo>
                  <a:pt x="7031" y="1584"/>
                </a:moveTo>
                <a:cubicBezTo>
                  <a:pt x="7411" y="1901"/>
                  <a:pt x="7728" y="2407"/>
                  <a:pt x="7981" y="3104"/>
                </a:cubicBezTo>
                <a:cubicBezTo>
                  <a:pt x="7443" y="3231"/>
                  <a:pt x="6841" y="3421"/>
                  <a:pt x="6239" y="3674"/>
                </a:cubicBezTo>
                <a:cubicBezTo>
                  <a:pt x="5637" y="3421"/>
                  <a:pt x="5067" y="3231"/>
                  <a:pt x="4497" y="3072"/>
                </a:cubicBezTo>
                <a:cubicBezTo>
                  <a:pt x="4782" y="2407"/>
                  <a:pt x="5099" y="1901"/>
                  <a:pt x="5447" y="1584"/>
                </a:cubicBezTo>
                <a:cubicBezTo>
                  <a:pt x="5637" y="1837"/>
                  <a:pt x="5922" y="1964"/>
                  <a:pt x="6239" y="1964"/>
                </a:cubicBezTo>
                <a:cubicBezTo>
                  <a:pt x="6587" y="1964"/>
                  <a:pt x="6873" y="1837"/>
                  <a:pt x="7031" y="1584"/>
                </a:cubicBezTo>
                <a:close/>
                <a:moveTo>
                  <a:pt x="4339" y="3579"/>
                </a:moveTo>
                <a:cubicBezTo>
                  <a:pt x="4751" y="3674"/>
                  <a:pt x="5162" y="3801"/>
                  <a:pt x="5606" y="3959"/>
                </a:cubicBezTo>
                <a:cubicBezTo>
                  <a:pt x="5352" y="4086"/>
                  <a:pt x="5067" y="4212"/>
                  <a:pt x="4814" y="4371"/>
                </a:cubicBezTo>
                <a:cubicBezTo>
                  <a:pt x="4529" y="4529"/>
                  <a:pt x="4276" y="4687"/>
                  <a:pt x="4022" y="4846"/>
                </a:cubicBezTo>
                <a:cubicBezTo>
                  <a:pt x="4117" y="4402"/>
                  <a:pt x="4212" y="3959"/>
                  <a:pt x="4339" y="3579"/>
                </a:cubicBezTo>
                <a:close/>
                <a:moveTo>
                  <a:pt x="8171" y="3579"/>
                </a:moveTo>
                <a:cubicBezTo>
                  <a:pt x="8298" y="3959"/>
                  <a:pt x="8393" y="4402"/>
                  <a:pt x="8456" y="4877"/>
                </a:cubicBezTo>
                <a:cubicBezTo>
                  <a:pt x="8203" y="4687"/>
                  <a:pt x="7949" y="4529"/>
                  <a:pt x="7696" y="4371"/>
                </a:cubicBezTo>
                <a:cubicBezTo>
                  <a:pt x="7411" y="4212"/>
                  <a:pt x="7158" y="4086"/>
                  <a:pt x="6904" y="3959"/>
                </a:cubicBezTo>
                <a:cubicBezTo>
                  <a:pt x="7284" y="3801"/>
                  <a:pt x="7664" y="3674"/>
                  <a:pt x="8044" y="3579"/>
                </a:cubicBezTo>
                <a:close/>
                <a:moveTo>
                  <a:pt x="2966" y="3417"/>
                </a:moveTo>
                <a:cubicBezTo>
                  <a:pt x="3148" y="3417"/>
                  <a:pt x="3342" y="3429"/>
                  <a:pt x="3547" y="3452"/>
                </a:cubicBezTo>
                <a:cubicBezTo>
                  <a:pt x="3642" y="3452"/>
                  <a:pt x="3737" y="3452"/>
                  <a:pt x="3832" y="3484"/>
                </a:cubicBezTo>
                <a:cubicBezTo>
                  <a:pt x="3674" y="4022"/>
                  <a:pt x="3547" y="4624"/>
                  <a:pt x="3452" y="5257"/>
                </a:cubicBezTo>
                <a:cubicBezTo>
                  <a:pt x="2946" y="5669"/>
                  <a:pt x="2471" y="6081"/>
                  <a:pt x="2090" y="6493"/>
                </a:cubicBezTo>
                <a:cubicBezTo>
                  <a:pt x="2027" y="6429"/>
                  <a:pt x="1964" y="6334"/>
                  <a:pt x="1900" y="6271"/>
                </a:cubicBezTo>
                <a:cubicBezTo>
                  <a:pt x="1267" y="5384"/>
                  <a:pt x="1077" y="4561"/>
                  <a:pt x="1362" y="4054"/>
                </a:cubicBezTo>
                <a:cubicBezTo>
                  <a:pt x="1594" y="3641"/>
                  <a:pt x="2163" y="3417"/>
                  <a:pt x="2966" y="3417"/>
                </a:cubicBezTo>
                <a:close/>
                <a:moveTo>
                  <a:pt x="3389" y="5986"/>
                </a:moveTo>
                <a:lnTo>
                  <a:pt x="3389" y="5986"/>
                </a:lnTo>
                <a:cubicBezTo>
                  <a:pt x="3357" y="6271"/>
                  <a:pt x="3357" y="6588"/>
                  <a:pt x="3357" y="6873"/>
                </a:cubicBezTo>
                <a:cubicBezTo>
                  <a:pt x="3357" y="7189"/>
                  <a:pt x="3357" y="7506"/>
                  <a:pt x="3389" y="7791"/>
                </a:cubicBezTo>
                <a:cubicBezTo>
                  <a:pt x="3041" y="7506"/>
                  <a:pt x="2692" y="7189"/>
                  <a:pt x="2407" y="6873"/>
                </a:cubicBezTo>
                <a:cubicBezTo>
                  <a:pt x="2692" y="6556"/>
                  <a:pt x="3041" y="6271"/>
                  <a:pt x="3389" y="5986"/>
                </a:cubicBezTo>
                <a:close/>
                <a:moveTo>
                  <a:pt x="9089" y="5986"/>
                </a:moveTo>
                <a:lnTo>
                  <a:pt x="9089" y="5986"/>
                </a:lnTo>
                <a:cubicBezTo>
                  <a:pt x="9469" y="6271"/>
                  <a:pt x="9786" y="6556"/>
                  <a:pt x="10071" y="6873"/>
                </a:cubicBezTo>
                <a:cubicBezTo>
                  <a:pt x="10039" y="6904"/>
                  <a:pt x="10039" y="6936"/>
                  <a:pt x="10008" y="6968"/>
                </a:cubicBezTo>
                <a:cubicBezTo>
                  <a:pt x="9723" y="7253"/>
                  <a:pt x="9438" y="7538"/>
                  <a:pt x="9089" y="7791"/>
                </a:cubicBezTo>
                <a:cubicBezTo>
                  <a:pt x="9121" y="7506"/>
                  <a:pt x="9121" y="7189"/>
                  <a:pt x="9121" y="6873"/>
                </a:cubicBezTo>
                <a:cubicBezTo>
                  <a:pt x="9121" y="6588"/>
                  <a:pt x="9121" y="6271"/>
                  <a:pt x="9089" y="5986"/>
                </a:cubicBezTo>
                <a:close/>
                <a:moveTo>
                  <a:pt x="6239" y="4212"/>
                </a:moveTo>
                <a:cubicBezTo>
                  <a:pt x="6651" y="4402"/>
                  <a:pt x="7031" y="4592"/>
                  <a:pt x="7443" y="4814"/>
                </a:cubicBezTo>
                <a:cubicBezTo>
                  <a:pt x="7823" y="5067"/>
                  <a:pt x="8203" y="5289"/>
                  <a:pt x="8551" y="5542"/>
                </a:cubicBezTo>
                <a:cubicBezTo>
                  <a:pt x="8614" y="5986"/>
                  <a:pt x="8614" y="6429"/>
                  <a:pt x="8614" y="6873"/>
                </a:cubicBezTo>
                <a:cubicBezTo>
                  <a:pt x="8614" y="7348"/>
                  <a:pt x="8614" y="7791"/>
                  <a:pt x="8551" y="8234"/>
                </a:cubicBezTo>
                <a:cubicBezTo>
                  <a:pt x="8203" y="8488"/>
                  <a:pt x="7823" y="8709"/>
                  <a:pt x="7443" y="8931"/>
                </a:cubicBezTo>
                <a:cubicBezTo>
                  <a:pt x="7031" y="9184"/>
                  <a:pt x="6651" y="9374"/>
                  <a:pt x="6239" y="9564"/>
                </a:cubicBezTo>
                <a:cubicBezTo>
                  <a:pt x="5859" y="9374"/>
                  <a:pt x="5447" y="9184"/>
                  <a:pt x="5067" y="8931"/>
                </a:cubicBezTo>
                <a:cubicBezTo>
                  <a:pt x="4656" y="8709"/>
                  <a:pt x="4276" y="8488"/>
                  <a:pt x="3927" y="8234"/>
                </a:cubicBezTo>
                <a:cubicBezTo>
                  <a:pt x="3896" y="7791"/>
                  <a:pt x="3864" y="7348"/>
                  <a:pt x="3864" y="6873"/>
                </a:cubicBezTo>
                <a:cubicBezTo>
                  <a:pt x="3864" y="6429"/>
                  <a:pt x="3896" y="5986"/>
                  <a:pt x="3927" y="5542"/>
                </a:cubicBezTo>
                <a:cubicBezTo>
                  <a:pt x="4276" y="5289"/>
                  <a:pt x="4656" y="5067"/>
                  <a:pt x="5067" y="4814"/>
                </a:cubicBezTo>
                <a:cubicBezTo>
                  <a:pt x="5447" y="4592"/>
                  <a:pt x="5859" y="4402"/>
                  <a:pt x="6239" y="4212"/>
                </a:cubicBezTo>
                <a:close/>
                <a:moveTo>
                  <a:pt x="4022" y="8899"/>
                </a:moveTo>
                <a:cubicBezTo>
                  <a:pt x="4276" y="9058"/>
                  <a:pt x="4529" y="9248"/>
                  <a:pt x="4814" y="9374"/>
                </a:cubicBezTo>
                <a:cubicBezTo>
                  <a:pt x="5067" y="9533"/>
                  <a:pt x="5321" y="9691"/>
                  <a:pt x="5606" y="9818"/>
                </a:cubicBezTo>
                <a:cubicBezTo>
                  <a:pt x="5162" y="9976"/>
                  <a:pt x="4751" y="10103"/>
                  <a:pt x="4339" y="10198"/>
                </a:cubicBezTo>
                <a:cubicBezTo>
                  <a:pt x="4212" y="9786"/>
                  <a:pt x="4117" y="9374"/>
                  <a:pt x="4022" y="8899"/>
                </a:cubicBezTo>
                <a:close/>
                <a:moveTo>
                  <a:pt x="8456" y="8899"/>
                </a:moveTo>
                <a:lnTo>
                  <a:pt x="8456" y="8899"/>
                </a:lnTo>
                <a:cubicBezTo>
                  <a:pt x="8393" y="9374"/>
                  <a:pt x="8298" y="9786"/>
                  <a:pt x="8171" y="10198"/>
                </a:cubicBezTo>
                <a:cubicBezTo>
                  <a:pt x="7759" y="10103"/>
                  <a:pt x="7316" y="9976"/>
                  <a:pt x="6873" y="9818"/>
                </a:cubicBezTo>
                <a:cubicBezTo>
                  <a:pt x="7158" y="9691"/>
                  <a:pt x="7411" y="9533"/>
                  <a:pt x="7696" y="9374"/>
                </a:cubicBezTo>
                <a:cubicBezTo>
                  <a:pt x="7949" y="9216"/>
                  <a:pt x="8203" y="9058"/>
                  <a:pt x="8456" y="8899"/>
                </a:cubicBezTo>
                <a:close/>
                <a:moveTo>
                  <a:pt x="1110" y="9354"/>
                </a:moveTo>
                <a:cubicBezTo>
                  <a:pt x="1162" y="9354"/>
                  <a:pt x="1215" y="9361"/>
                  <a:pt x="1267" y="9374"/>
                </a:cubicBezTo>
                <a:cubicBezTo>
                  <a:pt x="1394" y="9406"/>
                  <a:pt x="1489" y="9469"/>
                  <a:pt x="1552" y="9596"/>
                </a:cubicBezTo>
                <a:cubicBezTo>
                  <a:pt x="1615" y="9691"/>
                  <a:pt x="1647" y="9818"/>
                  <a:pt x="1615" y="9944"/>
                </a:cubicBezTo>
                <a:cubicBezTo>
                  <a:pt x="1584" y="10071"/>
                  <a:pt x="1489" y="10198"/>
                  <a:pt x="1362" y="10261"/>
                </a:cubicBezTo>
                <a:cubicBezTo>
                  <a:pt x="1294" y="10300"/>
                  <a:pt x="1221" y="10318"/>
                  <a:pt x="1147" y="10318"/>
                </a:cubicBezTo>
                <a:cubicBezTo>
                  <a:pt x="981" y="10318"/>
                  <a:pt x="817" y="10225"/>
                  <a:pt x="729" y="10071"/>
                </a:cubicBezTo>
                <a:cubicBezTo>
                  <a:pt x="570" y="9849"/>
                  <a:pt x="665" y="9533"/>
                  <a:pt x="887" y="9406"/>
                </a:cubicBezTo>
                <a:cubicBezTo>
                  <a:pt x="961" y="9369"/>
                  <a:pt x="1035" y="9354"/>
                  <a:pt x="1110" y="9354"/>
                </a:cubicBezTo>
                <a:close/>
                <a:moveTo>
                  <a:pt x="11384" y="9354"/>
                </a:moveTo>
                <a:cubicBezTo>
                  <a:pt x="11458" y="9354"/>
                  <a:pt x="11536" y="9369"/>
                  <a:pt x="11591" y="9406"/>
                </a:cubicBezTo>
                <a:cubicBezTo>
                  <a:pt x="11845" y="9533"/>
                  <a:pt x="11908" y="9849"/>
                  <a:pt x="11781" y="10071"/>
                </a:cubicBezTo>
                <a:cubicBezTo>
                  <a:pt x="11693" y="10225"/>
                  <a:pt x="11514" y="10318"/>
                  <a:pt x="11338" y="10318"/>
                </a:cubicBezTo>
                <a:cubicBezTo>
                  <a:pt x="11261" y="10318"/>
                  <a:pt x="11184" y="10300"/>
                  <a:pt x="11116" y="10261"/>
                </a:cubicBezTo>
                <a:cubicBezTo>
                  <a:pt x="10989" y="10198"/>
                  <a:pt x="10926" y="10071"/>
                  <a:pt x="10894" y="9944"/>
                </a:cubicBezTo>
                <a:cubicBezTo>
                  <a:pt x="10863" y="9849"/>
                  <a:pt x="10863" y="9691"/>
                  <a:pt x="10926" y="9596"/>
                </a:cubicBezTo>
                <a:cubicBezTo>
                  <a:pt x="10989" y="9469"/>
                  <a:pt x="11116" y="9406"/>
                  <a:pt x="11243" y="9374"/>
                </a:cubicBezTo>
                <a:cubicBezTo>
                  <a:pt x="11282" y="9361"/>
                  <a:pt x="11332" y="9354"/>
                  <a:pt x="11384" y="9354"/>
                </a:cubicBezTo>
                <a:close/>
                <a:moveTo>
                  <a:pt x="2090" y="7284"/>
                </a:moveTo>
                <a:cubicBezTo>
                  <a:pt x="2471" y="7696"/>
                  <a:pt x="2946" y="8108"/>
                  <a:pt x="3452" y="8488"/>
                </a:cubicBezTo>
                <a:cubicBezTo>
                  <a:pt x="3516" y="9153"/>
                  <a:pt x="3642" y="9754"/>
                  <a:pt x="3832" y="10293"/>
                </a:cubicBezTo>
                <a:cubicBezTo>
                  <a:pt x="3514" y="10334"/>
                  <a:pt x="3221" y="10358"/>
                  <a:pt x="2954" y="10358"/>
                </a:cubicBezTo>
                <a:cubicBezTo>
                  <a:pt x="2609" y="10358"/>
                  <a:pt x="2309" y="10319"/>
                  <a:pt x="2059" y="10229"/>
                </a:cubicBezTo>
                <a:cubicBezTo>
                  <a:pt x="2185" y="9944"/>
                  <a:pt x="2154" y="9628"/>
                  <a:pt x="1995" y="9343"/>
                </a:cubicBezTo>
                <a:cubicBezTo>
                  <a:pt x="1837" y="9058"/>
                  <a:pt x="1552" y="8899"/>
                  <a:pt x="1267" y="8836"/>
                </a:cubicBezTo>
                <a:cubicBezTo>
                  <a:pt x="1362" y="8393"/>
                  <a:pt x="1647" y="7823"/>
                  <a:pt x="2090" y="7284"/>
                </a:cubicBezTo>
                <a:close/>
                <a:moveTo>
                  <a:pt x="10419" y="7284"/>
                </a:moveTo>
                <a:cubicBezTo>
                  <a:pt x="10863" y="7823"/>
                  <a:pt x="11148" y="8393"/>
                  <a:pt x="11243" y="8836"/>
                </a:cubicBezTo>
                <a:cubicBezTo>
                  <a:pt x="10926" y="8899"/>
                  <a:pt x="10673" y="9058"/>
                  <a:pt x="10483" y="9343"/>
                </a:cubicBezTo>
                <a:cubicBezTo>
                  <a:pt x="10324" y="9628"/>
                  <a:pt x="10324" y="9944"/>
                  <a:pt x="10451" y="10229"/>
                </a:cubicBezTo>
                <a:cubicBezTo>
                  <a:pt x="10201" y="10319"/>
                  <a:pt x="9891" y="10358"/>
                  <a:pt x="9543" y="10358"/>
                </a:cubicBezTo>
                <a:cubicBezTo>
                  <a:pt x="9274" y="10358"/>
                  <a:pt x="8982" y="10334"/>
                  <a:pt x="8678" y="10293"/>
                </a:cubicBezTo>
                <a:cubicBezTo>
                  <a:pt x="8836" y="9754"/>
                  <a:pt x="8963" y="9153"/>
                  <a:pt x="9026" y="8488"/>
                </a:cubicBezTo>
                <a:cubicBezTo>
                  <a:pt x="9564" y="8108"/>
                  <a:pt x="10008" y="7696"/>
                  <a:pt x="10419" y="7284"/>
                </a:cubicBezTo>
                <a:close/>
                <a:moveTo>
                  <a:pt x="6239" y="10103"/>
                </a:moveTo>
                <a:cubicBezTo>
                  <a:pt x="6841" y="10356"/>
                  <a:pt x="7443" y="10546"/>
                  <a:pt x="7981" y="10673"/>
                </a:cubicBezTo>
                <a:cubicBezTo>
                  <a:pt x="7949" y="10768"/>
                  <a:pt x="7918" y="10863"/>
                  <a:pt x="7886" y="10958"/>
                </a:cubicBezTo>
                <a:cubicBezTo>
                  <a:pt x="7443" y="11940"/>
                  <a:pt x="6841" y="12541"/>
                  <a:pt x="6239" y="12541"/>
                </a:cubicBezTo>
                <a:cubicBezTo>
                  <a:pt x="5669" y="12541"/>
                  <a:pt x="5067" y="11940"/>
                  <a:pt x="4624" y="10958"/>
                </a:cubicBezTo>
                <a:cubicBezTo>
                  <a:pt x="4561" y="10863"/>
                  <a:pt x="4529" y="10768"/>
                  <a:pt x="4497" y="10673"/>
                </a:cubicBezTo>
                <a:cubicBezTo>
                  <a:pt x="5067" y="10546"/>
                  <a:pt x="5637" y="10356"/>
                  <a:pt x="6239" y="10103"/>
                </a:cubicBezTo>
                <a:close/>
                <a:moveTo>
                  <a:pt x="6239" y="0"/>
                </a:moveTo>
                <a:cubicBezTo>
                  <a:pt x="5701" y="0"/>
                  <a:pt x="5257" y="444"/>
                  <a:pt x="5257" y="982"/>
                </a:cubicBezTo>
                <a:cubicBezTo>
                  <a:pt x="5257" y="1014"/>
                  <a:pt x="5257" y="1046"/>
                  <a:pt x="5257" y="1077"/>
                </a:cubicBezTo>
                <a:cubicBezTo>
                  <a:pt x="4751" y="1457"/>
                  <a:pt x="4307" y="2122"/>
                  <a:pt x="3991" y="2977"/>
                </a:cubicBezTo>
                <a:cubicBezTo>
                  <a:pt x="3656" y="2926"/>
                  <a:pt x="3336" y="2901"/>
                  <a:pt x="3037" y="2901"/>
                </a:cubicBezTo>
                <a:cubicBezTo>
                  <a:pt x="2034" y="2901"/>
                  <a:pt x="1260" y="3191"/>
                  <a:pt x="919" y="3801"/>
                </a:cubicBezTo>
                <a:cubicBezTo>
                  <a:pt x="507" y="4497"/>
                  <a:pt x="697" y="5479"/>
                  <a:pt x="1489" y="6556"/>
                </a:cubicBezTo>
                <a:cubicBezTo>
                  <a:pt x="1552" y="6683"/>
                  <a:pt x="1647" y="6778"/>
                  <a:pt x="1742" y="6873"/>
                </a:cubicBezTo>
                <a:cubicBezTo>
                  <a:pt x="1140" y="7601"/>
                  <a:pt x="792" y="8298"/>
                  <a:pt x="729" y="8931"/>
                </a:cubicBezTo>
                <a:cubicBezTo>
                  <a:pt x="697" y="8931"/>
                  <a:pt x="665" y="8963"/>
                  <a:pt x="634" y="8963"/>
                </a:cubicBezTo>
                <a:cubicBezTo>
                  <a:pt x="159" y="9248"/>
                  <a:pt x="0" y="9849"/>
                  <a:pt x="254" y="10325"/>
                </a:cubicBezTo>
                <a:cubicBezTo>
                  <a:pt x="444" y="10641"/>
                  <a:pt x="792" y="10831"/>
                  <a:pt x="1140" y="10831"/>
                </a:cubicBezTo>
                <a:cubicBezTo>
                  <a:pt x="1299" y="10831"/>
                  <a:pt x="1457" y="10768"/>
                  <a:pt x="1615" y="10673"/>
                </a:cubicBezTo>
                <a:cubicBezTo>
                  <a:pt x="1647" y="10673"/>
                  <a:pt x="1679" y="10641"/>
                  <a:pt x="1710" y="10641"/>
                </a:cubicBezTo>
                <a:cubicBezTo>
                  <a:pt x="2059" y="10800"/>
                  <a:pt x="2502" y="10863"/>
                  <a:pt x="3009" y="10863"/>
                </a:cubicBezTo>
                <a:cubicBezTo>
                  <a:pt x="3326" y="10863"/>
                  <a:pt x="3642" y="10831"/>
                  <a:pt x="3991" y="10768"/>
                </a:cubicBezTo>
                <a:cubicBezTo>
                  <a:pt x="4529" y="12161"/>
                  <a:pt x="5321" y="13048"/>
                  <a:pt x="6239" y="13048"/>
                </a:cubicBezTo>
                <a:cubicBezTo>
                  <a:pt x="7158" y="13048"/>
                  <a:pt x="7981" y="12161"/>
                  <a:pt x="8488" y="10768"/>
                </a:cubicBezTo>
                <a:cubicBezTo>
                  <a:pt x="8836" y="10831"/>
                  <a:pt x="9153" y="10863"/>
                  <a:pt x="9469" y="10863"/>
                </a:cubicBezTo>
                <a:cubicBezTo>
                  <a:pt x="9976" y="10863"/>
                  <a:pt x="10419" y="10800"/>
                  <a:pt x="10768" y="10641"/>
                </a:cubicBezTo>
                <a:cubicBezTo>
                  <a:pt x="10799" y="10641"/>
                  <a:pt x="10831" y="10673"/>
                  <a:pt x="10863" y="10673"/>
                </a:cubicBezTo>
                <a:cubicBezTo>
                  <a:pt x="11021" y="10768"/>
                  <a:pt x="11180" y="10831"/>
                  <a:pt x="11338" y="10831"/>
                </a:cubicBezTo>
                <a:cubicBezTo>
                  <a:pt x="11686" y="10831"/>
                  <a:pt x="12035" y="10641"/>
                  <a:pt x="12225" y="10325"/>
                </a:cubicBezTo>
                <a:cubicBezTo>
                  <a:pt x="12478" y="9849"/>
                  <a:pt x="12320" y="9248"/>
                  <a:pt x="11845" y="8963"/>
                </a:cubicBezTo>
                <a:cubicBezTo>
                  <a:pt x="11813" y="8963"/>
                  <a:pt x="11781" y="8931"/>
                  <a:pt x="11781" y="8931"/>
                </a:cubicBezTo>
                <a:cubicBezTo>
                  <a:pt x="11686" y="8298"/>
                  <a:pt x="11338" y="7601"/>
                  <a:pt x="10736" y="6873"/>
                </a:cubicBezTo>
                <a:cubicBezTo>
                  <a:pt x="11243" y="6271"/>
                  <a:pt x="11591" y="5669"/>
                  <a:pt x="11718" y="5131"/>
                </a:cubicBezTo>
                <a:cubicBezTo>
                  <a:pt x="11750" y="5004"/>
                  <a:pt x="11655" y="4877"/>
                  <a:pt x="11528" y="4814"/>
                </a:cubicBezTo>
                <a:cubicBezTo>
                  <a:pt x="11511" y="4810"/>
                  <a:pt x="11494" y="4808"/>
                  <a:pt x="11477" y="4808"/>
                </a:cubicBezTo>
                <a:cubicBezTo>
                  <a:pt x="11362" y="4808"/>
                  <a:pt x="11239" y="4894"/>
                  <a:pt x="11211" y="5004"/>
                </a:cubicBezTo>
                <a:cubicBezTo>
                  <a:pt x="11116" y="5479"/>
                  <a:pt x="10831" y="5986"/>
                  <a:pt x="10419" y="6493"/>
                </a:cubicBezTo>
                <a:cubicBezTo>
                  <a:pt x="10008" y="6081"/>
                  <a:pt x="9564" y="5669"/>
                  <a:pt x="9026" y="5289"/>
                </a:cubicBezTo>
                <a:cubicBezTo>
                  <a:pt x="8963" y="4624"/>
                  <a:pt x="8836" y="4022"/>
                  <a:pt x="8678" y="3484"/>
                </a:cubicBezTo>
                <a:cubicBezTo>
                  <a:pt x="8986" y="3440"/>
                  <a:pt x="9274" y="3416"/>
                  <a:pt x="9539" y="3416"/>
                </a:cubicBezTo>
                <a:cubicBezTo>
                  <a:pt x="9845" y="3416"/>
                  <a:pt x="10119" y="3448"/>
                  <a:pt x="10356" y="3516"/>
                </a:cubicBezTo>
                <a:cubicBezTo>
                  <a:pt x="10377" y="3521"/>
                  <a:pt x="10399" y="3524"/>
                  <a:pt x="10421" y="3524"/>
                </a:cubicBezTo>
                <a:cubicBezTo>
                  <a:pt x="10532" y="3524"/>
                  <a:pt x="10646" y="3458"/>
                  <a:pt x="10673" y="3326"/>
                </a:cubicBezTo>
                <a:cubicBezTo>
                  <a:pt x="10704" y="3199"/>
                  <a:pt x="10641" y="3072"/>
                  <a:pt x="10483" y="3009"/>
                </a:cubicBezTo>
                <a:cubicBezTo>
                  <a:pt x="10180" y="2938"/>
                  <a:pt x="9838" y="2897"/>
                  <a:pt x="9456" y="2897"/>
                </a:cubicBezTo>
                <a:cubicBezTo>
                  <a:pt x="9158" y="2897"/>
                  <a:pt x="8835" y="2922"/>
                  <a:pt x="8488" y="2977"/>
                </a:cubicBezTo>
                <a:cubicBezTo>
                  <a:pt x="8171" y="2122"/>
                  <a:pt x="7759" y="1457"/>
                  <a:pt x="7221" y="1077"/>
                </a:cubicBezTo>
                <a:cubicBezTo>
                  <a:pt x="7253" y="1046"/>
                  <a:pt x="7253" y="1014"/>
                  <a:pt x="7253" y="982"/>
                </a:cubicBezTo>
                <a:cubicBezTo>
                  <a:pt x="7253" y="444"/>
                  <a:pt x="6809" y="0"/>
                  <a:pt x="6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3636;p38">
            <a:extLst>
              <a:ext uri="{FF2B5EF4-FFF2-40B4-BE49-F238E27FC236}">
                <a16:creationId xmlns="" xmlns:a16="http://schemas.microsoft.com/office/drawing/2014/main" id="{A40E7371-479D-90D5-8FB7-D0498701DEFD}"/>
              </a:ext>
            </a:extLst>
          </p:cNvPr>
          <p:cNvSpPr/>
          <p:nvPr/>
        </p:nvSpPr>
        <p:spPr>
          <a:xfrm>
            <a:off x="1333580" y="1187524"/>
            <a:ext cx="17224" cy="16201"/>
          </a:xfrm>
          <a:custGeom>
            <a:avLst/>
            <a:gdLst/>
            <a:ahLst/>
            <a:cxnLst/>
            <a:rect l="l" t="t" r="r" b="b"/>
            <a:pathLst>
              <a:path w="539" h="507" extrusionOk="0">
                <a:moveTo>
                  <a:pt x="286" y="0"/>
                </a:moveTo>
                <a:cubicBezTo>
                  <a:pt x="191" y="0"/>
                  <a:pt x="127" y="32"/>
                  <a:pt x="96" y="63"/>
                </a:cubicBezTo>
                <a:cubicBezTo>
                  <a:pt x="32" y="127"/>
                  <a:pt x="0" y="190"/>
                  <a:pt x="0" y="253"/>
                </a:cubicBezTo>
                <a:cubicBezTo>
                  <a:pt x="0" y="317"/>
                  <a:pt x="32" y="380"/>
                  <a:pt x="96" y="443"/>
                </a:cubicBezTo>
                <a:cubicBezTo>
                  <a:pt x="127" y="475"/>
                  <a:pt x="222" y="507"/>
                  <a:pt x="286" y="507"/>
                </a:cubicBezTo>
                <a:cubicBezTo>
                  <a:pt x="349" y="507"/>
                  <a:pt x="412" y="475"/>
                  <a:pt x="444" y="443"/>
                </a:cubicBezTo>
                <a:cubicBezTo>
                  <a:pt x="507" y="380"/>
                  <a:pt x="539" y="317"/>
                  <a:pt x="539" y="253"/>
                </a:cubicBezTo>
                <a:cubicBezTo>
                  <a:pt x="539" y="190"/>
                  <a:pt x="507" y="127"/>
                  <a:pt x="444" y="63"/>
                </a:cubicBezTo>
                <a:cubicBezTo>
                  <a:pt x="412" y="32"/>
                  <a:pt x="317" y="0"/>
                  <a:pt x="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3637;p38">
            <a:extLst>
              <a:ext uri="{FF2B5EF4-FFF2-40B4-BE49-F238E27FC236}">
                <a16:creationId xmlns="" xmlns:a16="http://schemas.microsoft.com/office/drawing/2014/main" id="{2C342211-C51D-B461-FEAD-FA04A7A59FAB}"/>
              </a:ext>
            </a:extLst>
          </p:cNvPr>
          <p:cNvSpPr txBox="1"/>
          <p:nvPr/>
        </p:nvSpPr>
        <p:spPr>
          <a:xfrm>
            <a:off x="1548167" y="1282904"/>
            <a:ext cx="1156844" cy="63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Treninglar</a:t>
            </a:r>
            <a:endParaRPr sz="1600" dirty="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4" name="Google Shape;3639;p38">
            <a:extLst>
              <a:ext uri="{FF2B5EF4-FFF2-40B4-BE49-F238E27FC236}">
                <a16:creationId xmlns="" xmlns:a16="http://schemas.microsoft.com/office/drawing/2014/main" id="{A6DA3BDF-2C0D-6DFA-99BD-0C701E57E215}"/>
              </a:ext>
            </a:extLst>
          </p:cNvPr>
          <p:cNvSpPr txBox="1"/>
          <p:nvPr/>
        </p:nvSpPr>
        <p:spPr>
          <a:xfrm>
            <a:off x="1013977" y="2698572"/>
            <a:ext cx="1769551" cy="57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Mashq</a:t>
            </a:r>
            <a:r>
              <a:rPr lang="en-US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va</a:t>
            </a:r>
            <a:r>
              <a:rPr lang="en-US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o‘yinlar</a:t>
            </a:r>
            <a:endParaRPr dirty="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5" name="Google Shape;3641;p38">
            <a:extLst>
              <a:ext uri="{FF2B5EF4-FFF2-40B4-BE49-F238E27FC236}">
                <a16:creationId xmlns="" xmlns:a16="http://schemas.microsoft.com/office/drawing/2014/main" id="{B3EEDB44-A95D-DE0B-2873-89EC38FBFE47}"/>
              </a:ext>
            </a:extLst>
          </p:cNvPr>
          <p:cNvSpPr txBox="1"/>
          <p:nvPr/>
        </p:nvSpPr>
        <p:spPr>
          <a:xfrm>
            <a:off x="1124102" y="3969748"/>
            <a:ext cx="1679153" cy="6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Nostandart harakatlar </a:t>
            </a:r>
            <a:endParaRPr sz="1600" dirty="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6" name="Google Shape;3643;p38">
            <a:extLst>
              <a:ext uri="{FF2B5EF4-FFF2-40B4-BE49-F238E27FC236}">
                <a16:creationId xmlns="" xmlns:a16="http://schemas.microsoft.com/office/drawing/2014/main" id="{13F75821-C3B4-5C02-4FA3-A591B0D1CAE8}"/>
              </a:ext>
            </a:extLst>
          </p:cNvPr>
          <p:cNvSpPr txBox="1"/>
          <p:nvPr/>
        </p:nvSpPr>
        <p:spPr>
          <a:xfrm>
            <a:off x="6468635" y="1450292"/>
            <a:ext cx="1292157" cy="45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</a:t>
            </a:r>
            <a:r>
              <a:rPr lang="en" sz="1600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‘z-o‘zini baholash </a:t>
            </a:r>
            <a:endParaRPr sz="1600" dirty="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7" name="Google Shape;3645;p38">
            <a:extLst>
              <a:ext uri="{FF2B5EF4-FFF2-40B4-BE49-F238E27FC236}">
                <a16:creationId xmlns="" xmlns:a16="http://schemas.microsoft.com/office/drawing/2014/main" id="{5BB3E579-6475-645A-DF65-19428A405274}"/>
              </a:ext>
            </a:extLst>
          </p:cNvPr>
          <p:cNvSpPr txBox="1"/>
          <p:nvPr/>
        </p:nvSpPr>
        <p:spPr>
          <a:xfrm>
            <a:off x="6556706" y="2746689"/>
            <a:ext cx="1501655" cy="417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</a:t>
            </a:r>
            <a:r>
              <a:rPr lang="en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eskari aloqa o‘rnatish</a:t>
            </a:r>
            <a:endParaRPr dirty="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8" name="Google Shape;3647;p38">
            <a:extLst>
              <a:ext uri="{FF2B5EF4-FFF2-40B4-BE49-F238E27FC236}">
                <a16:creationId xmlns="" xmlns:a16="http://schemas.microsoft.com/office/drawing/2014/main" id="{7C31E003-6741-5FE6-ED76-016F17E4E5C9}"/>
              </a:ext>
            </a:extLst>
          </p:cNvPr>
          <p:cNvSpPr txBox="1"/>
          <p:nvPr/>
        </p:nvSpPr>
        <p:spPr>
          <a:xfrm>
            <a:off x="6605036" y="4179455"/>
            <a:ext cx="1909226" cy="34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Ijobiy</a:t>
            </a:r>
            <a:r>
              <a:rPr lang="en-US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psixologik</a:t>
            </a:r>
            <a:r>
              <a:rPr lang="en-US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muhit</a:t>
            </a:r>
            <a:endParaRPr lang="ru-RU" dirty="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9" name="Google Shape;3649;p38">
            <a:extLst>
              <a:ext uri="{FF2B5EF4-FFF2-40B4-BE49-F238E27FC236}">
                <a16:creationId xmlns="" xmlns:a16="http://schemas.microsoft.com/office/drawing/2014/main" id="{A2F02DFF-294C-2C4C-3818-C27AC989CEA8}"/>
              </a:ext>
            </a:extLst>
          </p:cNvPr>
          <p:cNvSpPr txBox="1"/>
          <p:nvPr/>
        </p:nvSpPr>
        <p:spPr>
          <a:xfrm>
            <a:off x="710250" y="457200"/>
            <a:ext cx="7723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z-Cyrl-UZ" sz="2800" b="1" dirty="0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baholash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yondashuvlari</a:t>
            </a:r>
            <a:endParaRPr sz="25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2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5" name="Google Shape;3775;p41"/>
          <p:cNvSpPr/>
          <p:nvPr/>
        </p:nvSpPr>
        <p:spPr>
          <a:xfrm>
            <a:off x="2307407" y="2462953"/>
            <a:ext cx="1010954" cy="410855"/>
          </a:xfrm>
          <a:custGeom>
            <a:avLst/>
            <a:gdLst/>
            <a:ahLst/>
            <a:cxnLst/>
            <a:rect l="l" t="t" r="r" b="b"/>
            <a:pathLst>
              <a:path w="31796" h="12922" extrusionOk="0">
                <a:moveTo>
                  <a:pt x="15708" y="1"/>
                </a:moveTo>
                <a:cubicBezTo>
                  <a:pt x="8234" y="1"/>
                  <a:pt x="3800" y="5036"/>
                  <a:pt x="0" y="10926"/>
                </a:cubicBezTo>
                <a:cubicBezTo>
                  <a:pt x="285" y="11370"/>
                  <a:pt x="538" y="11813"/>
                  <a:pt x="792" y="12256"/>
                </a:cubicBezTo>
                <a:cubicBezTo>
                  <a:pt x="4529" y="6271"/>
                  <a:pt x="8646" y="1362"/>
                  <a:pt x="15708" y="1362"/>
                </a:cubicBezTo>
                <a:cubicBezTo>
                  <a:pt x="22992" y="1362"/>
                  <a:pt x="27140" y="6651"/>
                  <a:pt x="31004" y="12921"/>
                </a:cubicBezTo>
                <a:cubicBezTo>
                  <a:pt x="31099" y="12795"/>
                  <a:pt x="31162" y="12668"/>
                  <a:pt x="31257" y="12541"/>
                </a:cubicBezTo>
                <a:cubicBezTo>
                  <a:pt x="31447" y="12225"/>
                  <a:pt x="31606" y="11908"/>
                  <a:pt x="31796" y="11591"/>
                </a:cubicBezTo>
                <a:cubicBezTo>
                  <a:pt x="27932" y="5416"/>
                  <a:pt x="23435" y="1"/>
                  <a:pt x="15708" y="1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41"/>
          <p:cNvSpPr/>
          <p:nvPr/>
        </p:nvSpPr>
        <p:spPr>
          <a:xfrm>
            <a:off x="4577046" y="2462953"/>
            <a:ext cx="1010954" cy="410855"/>
          </a:xfrm>
          <a:custGeom>
            <a:avLst/>
            <a:gdLst/>
            <a:ahLst/>
            <a:cxnLst/>
            <a:rect l="l" t="t" r="r" b="b"/>
            <a:pathLst>
              <a:path w="31796" h="12922" extrusionOk="0">
                <a:moveTo>
                  <a:pt x="15676" y="1"/>
                </a:moveTo>
                <a:cubicBezTo>
                  <a:pt x="8234" y="1"/>
                  <a:pt x="3769" y="5036"/>
                  <a:pt x="0" y="10926"/>
                </a:cubicBezTo>
                <a:cubicBezTo>
                  <a:pt x="254" y="11370"/>
                  <a:pt x="539" y="11813"/>
                  <a:pt x="792" y="12256"/>
                </a:cubicBezTo>
                <a:cubicBezTo>
                  <a:pt x="4529" y="6271"/>
                  <a:pt x="8646" y="1362"/>
                  <a:pt x="15676" y="1362"/>
                </a:cubicBezTo>
                <a:cubicBezTo>
                  <a:pt x="22992" y="1362"/>
                  <a:pt x="27141" y="6651"/>
                  <a:pt x="31004" y="12921"/>
                </a:cubicBezTo>
                <a:cubicBezTo>
                  <a:pt x="31099" y="12795"/>
                  <a:pt x="31163" y="12668"/>
                  <a:pt x="31258" y="12541"/>
                </a:cubicBezTo>
                <a:cubicBezTo>
                  <a:pt x="31416" y="12225"/>
                  <a:pt x="31606" y="11908"/>
                  <a:pt x="31796" y="11591"/>
                </a:cubicBezTo>
                <a:cubicBezTo>
                  <a:pt x="27932" y="5416"/>
                  <a:pt x="23404" y="1"/>
                  <a:pt x="15676" y="1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41"/>
          <p:cNvSpPr/>
          <p:nvPr/>
        </p:nvSpPr>
        <p:spPr>
          <a:xfrm>
            <a:off x="6846686" y="2462953"/>
            <a:ext cx="1010954" cy="410855"/>
          </a:xfrm>
          <a:custGeom>
            <a:avLst/>
            <a:gdLst/>
            <a:ahLst/>
            <a:cxnLst/>
            <a:rect l="l" t="t" r="r" b="b"/>
            <a:pathLst>
              <a:path w="31796" h="12922" extrusionOk="0">
                <a:moveTo>
                  <a:pt x="15676" y="1"/>
                </a:moveTo>
                <a:cubicBezTo>
                  <a:pt x="8234" y="1"/>
                  <a:pt x="3769" y="5036"/>
                  <a:pt x="0" y="10926"/>
                </a:cubicBezTo>
                <a:cubicBezTo>
                  <a:pt x="254" y="11370"/>
                  <a:pt x="507" y="11813"/>
                  <a:pt x="760" y="12256"/>
                </a:cubicBezTo>
                <a:cubicBezTo>
                  <a:pt x="4529" y="6271"/>
                  <a:pt x="8646" y="1362"/>
                  <a:pt x="15676" y="1362"/>
                </a:cubicBezTo>
                <a:cubicBezTo>
                  <a:pt x="22992" y="1362"/>
                  <a:pt x="27141" y="6651"/>
                  <a:pt x="31004" y="12921"/>
                </a:cubicBezTo>
                <a:lnTo>
                  <a:pt x="31226" y="12541"/>
                </a:lnTo>
                <a:cubicBezTo>
                  <a:pt x="31416" y="12225"/>
                  <a:pt x="31606" y="11908"/>
                  <a:pt x="31796" y="11591"/>
                </a:cubicBezTo>
                <a:cubicBezTo>
                  <a:pt x="27901" y="5416"/>
                  <a:pt x="23404" y="1"/>
                  <a:pt x="15676" y="1"/>
                </a:cubicBezTo>
                <a:close/>
              </a:path>
            </a:pathLst>
          </a:custGeom>
          <a:solidFill>
            <a:srgbClr val="BF36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3" name="Google Shape;3783;p41"/>
          <p:cNvSpPr/>
          <p:nvPr/>
        </p:nvSpPr>
        <p:spPr>
          <a:xfrm>
            <a:off x="2584315" y="1762146"/>
            <a:ext cx="462204" cy="462204"/>
          </a:xfrm>
          <a:custGeom>
            <a:avLst/>
            <a:gdLst/>
            <a:ahLst/>
            <a:cxnLst/>
            <a:rect l="l" t="t" r="r" b="b"/>
            <a:pathLst>
              <a:path w="14537" h="14537" extrusionOk="0">
                <a:moveTo>
                  <a:pt x="7284" y="0"/>
                </a:moveTo>
                <a:cubicBezTo>
                  <a:pt x="3262" y="0"/>
                  <a:pt x="0" y="3262"/>
                  <a:pt x="0" y="7252"/>
                </a:cubicBezTo>
                <a:cubicBezTo>
                  <a:pt x="0" y="11274"/>
                  <a:pt x="3262" y="14536"/>
                  <a:pt x="7284" y="14536"/>
                </a:cubicBezTo>
                <a:cubicBezTo>
                  <a:pt x="11274" y="14536"/>
                  <a:pt x="14536" y="11274"/>
                  <a:pt x="14536" y="7252"/>
                </a:cubicBezTo>
                <a:cubicBezTo>
                  <a:pt x="14536" y="3262"/>
                  <a:pt x="11274" y="0"/>
                  <a:pt x="7284" y="0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 sz="1800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84" name="Google Shape;3784;p41"/>
          <p:cNvSpPr/>
          <p:nvPr/>
        </p:nvSpPr>
        <p:spPr>
          <a:xfrm>
            <a:off x="4851920" y="1762146"/>
            <a:ext cx="462204" cy="462204"/>
          </a:xfrm>
          <a:custGeom>
            <a:avLst/>
            <a:gdLst/>
            <a:ahLst/>
            <a:cxnLst/>
            <a:rect l="l" t="t" r="r" b="b"/>
            <a:pathLst>
              <a:path w="14537" h="14537" extrusionOk="0">
                <a:moveTo>
                  <a:pt x="7285" y="0"/>
                </a:moveTo>
                <a:cubicBezTo>
                  <a:pt x="3263" y="0"/>
                  <a:pt x="1" y="3262"/>
                  <a:pt x="1" y="7252"/>
                </a:cubicBezTo>
                <a:cubicBezTo>
                  <a:pt x="1" y="11274"/>
                  <a:pt x="3263" y="14536"/>
                  <a:pt x="7285" y="14536"/>
                </a:cubicBezTo>
                <a:cubicBezTo>
                  <a:pt x="11275" y="14536"/>
                  <a:pt x="14537" y="11274"/>
                  <a:pt x="14537" y="7252"/>
                </a:cubicBezTo>
                <a:cubicBezTo>
                  <a:pt x="14537" y="3262"/>
                  <a:pt x="11275" y="0"/>
                  <a:pt x="7285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 sz="1800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85" name="Google Shape;3785;p41"/>
          <p:cNvSpPr/>
          <p:nvPr/>
        </p:nvSpPr>
        <p:spPr>
          <a:xfrm>
            <a:off x="7121560" y="1762146"/>
            <a:ext cx="462204" cy="462204"/>
          </a:xfrm>
          <a:custGeom>
            <a:avLst/>
            <a:gdLst/>
            <a:ahLst/>
            <a:cxnLst/>
            <a:rect l="l" t="t" r="r" b="b"/>
            <a:pathLst>
              <a:path w="14537" h="14537" extrusionOk="0">
                <a:moveTo>
                  <a:pt x="7253" y="0"/>
                </a:moveTo>
                <a:cubicBezTo>
                  <a:pt x="3263" y="0"/>
                  <a:pt x="1" y="3262"/>
                  <a:pt x="1" y="7252"/>
                </a:cubicBezTo>
                <a:cubicBezTo>
                  <a:pt x="1" y="11274"/>
                  <a:pt x="3263" y="14536"/>
                  <a:pt x="7253" y="14536"/>
                </a:cubicBezTo>
                <a:cubicBezTo>
                  <a:pt x="11275" y="14536"/>
                  <a:pt x="14537" y="11274"/>
                  <a:pt x="14537" y="7252"/>
                </a:cubicBezTo>
                <a:cubicBezTo>
                  <a:pt x="14537" y="3262"/>
                  <a:pt x="11275" y="0"/>
                  <a:pt x="7253" y="0"/>
                </a:cubicBezTo>
                <a:close/>
              </a:path>
            </a:pathLst>
          </a:custGeom>
          <a:solidFill>
            <a:srgbClr val="BF36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 sz="1800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89" name="Google Shape;3789;p41"/>
          <p:cNvSpPr/>
          <p:nvPr/>
        </p:nvSpPr>
        <p:spPr>
          <a:xfrm>
            <a:off x="2804818" y="2222292"/>
            <a:ext cx="22193" cy="403797"/>
          </a:xfrm>
          <a:custGeom>
            <a:avLst/>
            <a:gdLst/>
            <a:ahLst/>
            <a:cxnLst/>
            <a:rect l="l" t="t" r="r" b="b"/>
            <a:pathLst>
              <a:path w="698" h="12700" extrusionOk="0">
                <a:moveTo>
                  <a:pt x="1" y="1"/>
                </a:moveTo>
                <a:lnTo>
                  <a:pt x="1" y="12700"/>
                </a:lnTo>
                <a:lnTo>
                  <a:pt x="697" y="12700"/>
                </a:lnTo>
                <a:lnTo>
                  <a:pt x="697" y="1"/>
                </a:ln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41"/>
          <p:cNvSpPr/>
          <p:nvPr/>
        </p:nvSpPr>
        <p:spPr>
          <a:xfrm>
            <a:off x="5072455" y="2222292"/>
            <a:ext cx="22193" cy="403797"/>
          </a:xfrm>
          <a:custGeom>
            <a:avLst/>
            <a:gdLst/>
            <a:ahLst/>
            <a:cxnLst/>
            <a:rect l="l" t="t" r="r" b="b"/>
            <a:pathLst>
              <a:path w="698" h="12700" extrusionOk="0">
                <a:moveTo>
                  <a:pt x="0" y="1"/>
                </a:moveTo>
                <a:lnTo>
                  <a:pt x="0" y="12700"/>
                </a:lnTo>
                <a:lnTo>
                  <a:pt x="697" y="12700"/>
                </a:lnTo>
                <a:lnTo>
                  <a:pt x="697" y="1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41"/>
          <p:cNvSpPr/>
          <p:nvPr/>
        </p:nvSpPr>
        <p:spPr>
          <a:xfrm>
            <a:off x="7342095" y="2222292"/>
            <a:ext cx="22193" cy="403797"/>
          </a:xfrm>
          <a:custGeom>
            <a:avLst/>
            <a:gdLst/>
            <a:ahLst/>
            <a:cxnLst/>
            <a:rect l="l" t="t" r="r" b="b"/>
            <a:pathLst>
              <a:path w="698" h="12700" extrusionOk="0">
                <a:moveTo>
                  <a:pt x="0" y="1"/>
                </a:moveTo>
                <a:lnTo>
                  <a:pt x="0" y="12700"/>
                </a:lnTo>
                <a:lnTo>
                  <a:pt x="697" y="12700"/>
                </a:lnTo>
                <a:lnTo>
                  <a:pt x="697" y="1"/>
                </a:lnTo>
                <a:close/>
              </a:path>
            </a:pathLst>
          </a:custGeom>
          <a:solidFill>
            <a:srgbClr val="BF36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41"/>
          <p:cNvSpPr/>
          <p:nvPr/>
        </p:nvSpPr>
        <p:spPr>
          <a:xfrm>
            <a:off x="6814963" y="3101350"/>
            <a:ext cx="1076405" cy="1635249"/>
          </a:xfrm>
          <a:custGeom>
            <a:avLst/>
            <a:gdLst/>
            <a:ahLst/>
            <a:cxnLst/>
            <a:rect l="l" t="t" r="r" b="b"/>
            <a:pathLst>
              <a:path w="31164" h="51431" extrusionOk="0">
                <a:moveTo>
                  <a:pt x="1" y="1"/>
                </a:moveTo>
                <a:lnTo>
                  <a:pt x="1" y="35850"/>
                </a:lnTo>
                <a:cubicBezTo>
                  <a:pt x="1" y="44464"/>
                  <a:pt x="7000" y="51431"/>
                  <a:pt x="15582" y="51431"/>
                </a:cubicBezTo>
                <a:cubicBezTo>
                  <a:pt x="24196" y="51431"/>
                  <a:pt x="31163" y="44464"/>
                  <a:pt x="31163" y="35850"/>
                </a:cubicBezTo>
                <a:lnTo>
                  <a:pt x="31163" y="1"/>
                </a:lnTo>
                <a:lnTo>
                  <a:pt x="30118" y="1"/>
                </a:lnTo>
                <a:cubicBezTo>
                  <a:pt x="27870" y="5828"/>
                  <a:pt x="22201" y="9945"/>
                  <a:pt x="15582" y="9945"/>
                </a:cubicBezTo>
                <a:cubicBezTo>
                  <a:pt x="8963" y="9945"/>
                  <a:pt x="3326" y="5828"/>
                  <a:pt x="1046" y="1"/>
                </a:cubicBezTo>
                <a:close/>
              </a:path>
            </a:pathLst>
          </a:custGeom>
          <a:solidFill>
            <a:srgbClr val="BF36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5" name="Google Shape;3795;p41"/>
          <p:cNvSpPr/>
          <p:nvPr/>
        </p:nvSpPr>
        <p:spPr>
          <a:xfrm>
            <a:off x="4529225" y="3101350"/>
            <a:ext cx="1076405" cy="1635249"/>
          </a:xfrm>
          <a:custGeom>
            <a:avLst/>
            <a:gdLst/>
            <a:ahLst/>
            <a:cxnLst/>
            <a:rect l="l" t="t" r="r" b="b"/>
            <a:pathLst>
              <a:path w="31164" h="51431" extrusionOk="0">
                <a:moveTo>
                  <a:pt x="1" y="1"/>
                </a:moveTo>
                <a:lnTo>
                  <a:pt x="1" y="35850"/>
                </a:lnTo>
                <a:cubicBezTo>
                  <a:pt x="1" y="44464"/>
                  <a:pt x="7000" y="51431"/>
                  <a:pt x="15582" y="51431"/>
                </a:cubicBezTo>
                <a:cubicBezTo>
                  <a:pt x="24196" y="51431"/>
                  <a:pt x="31163" y="44464"/>
                  <a:pt x="31163" y="35850"/>
                </a:cubicBezTo>
                <a:lnTo>
                  <a:pt x="31163" y="1"/>
                </a:lnTo>
                <a:lnTo>
                  <a:pt x="30118" y="1"/>
                </a:lnTo>
                <a:cubicBezTo>
                  <a:pt x="27870" y="5828"/>
                  <a:pt x="22201" y="9945"/>
                  <a:pt x="15582" y="9945"/>
                </a:cubicBezTo>
                <a:cubicBezTo>
                  <a:pt x="8963" y="9945"/>
                  <a:pt x="3326" y="5828"/>
                  <a:pt x="1046" y="1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41"/>
          <p:cNvSpPr/>
          <p:nvPr/>
        </p:nvSpPr>
        <p:spPr>
          <a:xfrm>
            <a:off x="2274213" y="3101350"/>
            <a:ext cx="1077339" cy="1635249"/>
          </a:xfrm>
          <a:custGeom>
            <a:avLst/>
            <a:gdLst/>
            <a:ahLst/>
            <a:cxnLst/>
            <a:rect l="l" t="t" r="r" b="b"/>
            <a:pathLst>
              <a:path w="31164" h="51431" extrusionOk="0">
                <a:moveTo>
                  <a:pt x="1" y="1"/>
                </a:moveTo>
                <a:lnTo>
                  <a:pt x="1" y="35850"/>
                </a:lnTo>
                <a:cubicBezTo>
                  <a:pt x="1" y="44464"/>
                  <a:pt x="6968" y="51431"/>
                  <a:pt x="15582" y="51431"/>
                </a:cubicBezTo>
                <a:cubicBezTo>
                  <a:pt x="24164" y="51431"/>
                  <a:pt x="31163" y="44464"/>
                  <a:pt x="31163" y="35850"/>
                </a:cubicBezTo>
                <a:lnTo>
                  <a:pt x="31163" y="1"/>
                </a:lnTo>
                <a:lnTo>
                  <a:pt x="30118" y="1"/>
                </a:lnTo>
                <a:cubicBezTo>
                  <a:pt x="27870" y="5828"/>
                  <a:pt x="22201" y="9945"/>
                  <a:pt x="15582" y="9945"/>
                </a:cubicBezTo>
                <a:cubicBezTo>
                  <a:pt x="8963" y="9945"/>
                  <a:pt x="3294" y="5828"/>
                  <a:pt x="1046" y="1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8" name="Google Shape;3798;p41"/>
          <p:cNvSpPr/>
          <p:nvPr/>
        </p:nvSpPr>
        <p:spPr>
          <a:xfrm>
            <a:off x="2492680" y="2624062"/>
            <a:ext cx="650494" cy="650494"/>
          </a:xfrm>
          <a:custGeom>
            <a:avLst/>
            <a:gdLst/>
            <a:ahLst/>
            <a:cxnLst/>
            <a:rect l="l" t="t" r="r" b="b"/>
            <a:pathLst>
              <a:path w="20459" h="20459" extrusionOk="0">
                <a:moveTo>
                  <a:pt x="10229" y="1"/>
                </a:moveTo>
                <a:cubicBezTo>
                  <a:pt x="4592" y="1"/>
                  <a:pt x="0" y="4593"/>
                  <a:pt x="0" y="10230"/>
                </a:cubicBezTo>
                <a:cubicBezTo>
                  <a:pt x="0" y="15898"/>
                  <a:pt x="4592" y="20459"/>
                  <a:pt x="10229" y="20459"/>
                </a:cubicBezTo>
                <a:cubicBezTo>
                  <a:pt x="15898" y="20459"/>
                  <a:pt x="20458" y="15898"/>
                  <a:pt x="20458" y="10230"/>
                </a:cubicBezTo>
                <a:cubicBezTo>
                  <a:pt x="20458" y="4593"/>
                  <a:pt x="15898" y="1"/>
                  <a:pt x="10229" y="1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9" name="Google Shape;3799;p41"/>
          <p:cNvSpPr/>
          <p:nvPr/>
        </p:nvSpPr>
        <p:spPr>
          <a:xfrm>
            <a:off x="4752241" y="2624062"/>
            <a:ext cx="650494" cy="650494"/>
          </a:xfrm>
          <a:custGeom>
            <a:avLst/>
            <a:gdLst/>
            <a:ahLst/>
            <a:cxnLst/>
            <a:rect l="l" t="t" r="r" b="b"/>
            <a:pathLst>
              <a:path w="20459" h="20459" extrusionOk="0">
                <a:moveTo>
                  <a:pt x="10230" y="1"/>
                </a:moveTo>
                <a:cubicBezTo>
                  <a:pt x="4561" y="1"/>
                  <a:pt x="1" y="4593"/>
                  <a:pt x="1" y="10230"/>
                </a:cubicBezTo>
                <a:cubicBezTo>
                  <a:pt x="1" y="15898"/>
                  <a:pt x="4561" y="20459"/>
                  <a:pt x="10230" y="20459"/>
                </a:cubicBezTo>
                <a:cubicBezTo>
                  <a:pt x="15867" y="20459"/>
                  <a:pt x="20459" y="15898"/>
                  <a:pt x="20459" y="10230"/>
                </a:cubicBezTo>
                <a:cubicBezTo>
                  <a:pt x="20459" y="4593"/>
                  <a:pt x="15867" y="1"/>
                  <a:pt x="10230" y="1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1" name="Google Shape;3801;p41"/>
          <p:cNvSpPr/>
          <p:nvPr/>
        </p:nvSpPr>
        <p:spPr>
          <a:xfrm>
            <a:off x="7025919" y="2624062"/>
            <a:ext cx="651511" cy="650494"/>
          </a:xfrm>
          <a:custGeom>
            <a:avLst/>
            <a:gdLst/>
            <a:ahLst/>
            <a:cxnLst/>
            <a:rect l="l" t="t" r="r" b="b"/>
            <a:pathLst>
              <a:path w="20491" h="20459" extrusionOk="0">
                <a:moveTo>
                  <a:pt x="10261" y="1"/>
                </a:moveTo>
                <a:cubicBezTo>
                  <a:pt x="4592" y="1"/>
                  <a:pt x="0" y="4593"/>
                  <a:pt x="0" y="10230"/>
                </a:cubicBezTo>
                <a:cubicBezTo>
                  <a:pt x="0" y="15898"/>
                  <a:pt x="4592" y="20459"/>
                  <a:pt x="10261" y="20459"/>
                </a:cubicBezTo>
                <a:cubicBezTo>
                  <a:pt x="15898" y="20459"/>
                  <a:pt x="20490" y="15898"/>
                  <a:pt x="20490" y="10230"/>
                </a:cubicBezTo>
                <a:cubicBezTo>
                  <a:pt x="20490" y="4593"/>
                  <a:pt x="15898" y="1"/>
                  <a:pt x="10261" y="1"/>
                </a:cubicBezTo>
                <a:close/>
              </a:path>
            </a:pathLst>
          </a:custGeom>
          <a:solidFill>
            <a:srgbClr val="BF36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3" name="Google Shape;3803;p41"/>
          <p:cNvSpPr/>
          <p:nvPr/>
        </p:nvSpPr>
        <p:spPr>
          <a:xfrm>
            <a:off x="3727180" y="2767046"/>
            <a:ext cx="421920" cy="374609"/>
          </a:xfrm>
          <a:custGeom>
            <a:avLst/>
            <a:gdLst/>
            <a:ahLst/>
            <a:cxnLst/>
            <a:rect l="l" t="t" r="r" b="b"/>
            <a:pathLst>
              <a:path w="13270" h="11782" extrusionOk="0">
                <a:moveTo>
                  <a:pt x="12731" y="507"/>
                </a:moveTo>
                <a:lnTo>
                  <a:pt x="12731" y="1426"/>
                </a:lnTo>
                <a:lnTo>
                  <a:pt x="539" y="1426"/>
                </a:lnTo>
                <a:lnTo>
                  <a:pt x="539" y="507"/>
                </a:lnTo>
                <a:close/>
                <a:moveTo>
                  <a:pt x="7981" y="3579"/>
                </a:moveTo>
                <a:cubicBezTo>
                  <a:pt x="7823" y="3579"/>
                  <a:pt x="7728" y="3674"/>
                  <a:pt x="7728" y="3832"/>
                </a:cubicBezTo>
                <a:cubicBezTo>
                  <a:pt x="7728" y="3991"/>
                  <a:pt x="7823" y="4086"/>
                  <a:pt x="7981" y="4086"/>
                </a:cubicBezTo>
                <a:lnTo>
                  <a:pt x="10926" y="4086"/>
                </a:lnTo>
                <a:cubicBezTo>
                  <a:pt x="11085" y="4086"/>
                  <a:pt x="11180" y="3991"/>
                  <a:pt x="11180" y="3832"/>
                </a:cubicBezTo>
                <a:cubicBezTo>
                  <a:pt x="11180" y="3674"/>
                  <a:pt x="11085" y="3579"/>
                  <a:pt x="10926" y="3579"/>
                </a:cubicBezTo>
                <a:close/>
                <a:moveTo>
                  <a:pt x="5068" y="3611"/>
                </a:moveTo>
                <a:cubicBezTo>
                  <a:pt x="5606" y="3737"/>
                  <a:pt x="6018" y="4149"/>
                  <a:pt x="6113" y="4688"/>
                </a:cubicBezTo>
                <a:lnTo>
                  <a:pt x="5068" y="4688"/>
                </a:lnTo>
                <a:lnTo>
                  <a:pt x="5068" y="3611"/>
                </a:lnTo>
                <a:close/>
                <a:moveTo>
                  <a:pt x="4909" y="3072"/>
                </a:moveTo>
                <a:cubicBezTo>
                  <a:pt x="4814" y="3072"/>
                  <a:pt x="4719" y="3104"/>
                  <a:pt x="4656" y="3167"/>
                </a:cubicBezTo>
                <a:cubicBezTo>
                  <a:pt x="4592" y="3231"/>
                  <a:pt x="4561" y="3326"/>
                  <a:pt x="4561" y="3421"/>
                </a:cubicBezTo>
                <a:lnTo>
                  <a:pt x="4561" y="4846"/>
                </a:lnTo>
                <a:cubicBezTo>
                  <a:pt x="4561" y="5036"/>
                  <a:pt x="4687" y="5194"/>
                  <a:pt x="4909" y="5194"/>
                </a:cubicBezTo>
                <a:lnTo>
                  <a:pt x="6303" y="5194"/>
                </a:lnTo>
                <a:cubicBezTo>
                  <a:pt x="6398" y="5194"/>
                  <a:pt x="6493" y="5163"/>
                  <a:pt x="6556" y="5068"/>
                </a:cubicBezTo>
                <a:cubicBezTo>
                  <a:pt x="6619" y="5004"/>
                  <a:pt x="6651" y="4909"/>
                  <a:pt x="6651" y="4814"/>
                </a:cubicBezTo>
                <a:cubicBezTo>
                  <a:pt x="6588" y="3896"/>
                  <a:pt x="5859" y="3136"/>
                  <a:pt x="4909" y="3072"/>
                </a:cubicBezTo>
                <a:close/>
                <a:moveTo>
                  <a:pt x="7981" y="5131"/>
                </a:moveTo>
                <a:cubicBezTo>
                  <a:pt x="7823" y="5131"/>
                  <a:pt x="7728" y="5226"/>
                  <a:pt x="7728" y="5384"/>
                </a:cubicBezTo>
                <a:cubicBezTo>
                  <a:pt x="7728" y="5511"/>
                  <a:pt x="7823" y="5638"/>
                  <a:pt x="7981" y="5638"/>
                </a:cubicBezTo>
                <a:lnTo>
                  <a:pt x="10926" y="5638"/>
                </a:lnTo>
                <a:cubicBezTo>
                  <a:pt x="11085" y="5638"/>
                  <a:pt x="11180" y="5511"/>
                  <a:pt x="11180" y="5384"/>
                </a:cubicBezTo>
                <a:cubicBezTo>
                  <a:pt x="11180" y="5226"/>
                  <a:pt x="11085" y="5131"/>
                  <a:pt x="10926" y="5131"/>
                </a:cubicBezTo>
                <a:close/>
                <a:moveTo>
                  <a:pt x="3642" y="4529"/>
                </a:moveTo>
                <a:lnTo>
                  <a:pt x="3642" y="5733"/>
                </a:lnTo>
                <a:cubicBezTo>
                  <a:pt x="3642" y="5923"/>
                  <a:pt x="3801" y="6081"/>
                  <a:pt x="3991" y="6081"/>
                </a:cubicBezTo>
                <a:lnTo>
                  <a:pt x="5226" y="6081"/>
                </a:lnTo>
                <a:cubicBezTo>
                  <a:pt x="5163" y="6366"/>
                  <a:pt x="5004" y="6651"/>
                  <a:pt x="4782" y="6841"/>
                </a:cubicBezTo>
                <a:cubicBezTo>
                  <a:pt x="4527" y="7040"/>
                  <a:pt x="4220" y="7163"/>
                  <a:pt x="3907" y="7163"/>
                </a:cubicBezTo>
                <a:cubicBezTo>
                  <a:pt x="3872" y="7163"/>
                  <a:pt x="3836" y="7161"/>
                  <a:pt x="3801" y="7158"/>
                </a:cubicBezTo>
                <a:cubicBezTo>
                  <a:pt x="3136" y="7126"/>
                  <a:pt x="2629" y="6588"/>
                  <a:pt x="2566" y="5923"/>
                </a:cubicBezTo>
                <a:cubicBezTo>
                  <a:pt x="2534" y="5574"/>
                  <a:pt x="2661" y="5226"/>
                  <a:pt x="2882" y="4973"/>
                </a:cubicBezTo>
                <a:cubicBezTo>
                  <a:pt x="3072" y="4719"/>
                  <a:pt x="3357" y="4593"/>
                  <a:pt x="3642" y="4529"/>
                </a:cubicBezTo>
                <a:close/>
                <a:moveTo>
                  <a:pt x="7981" y="6683"/>
                </a:moveTo>
                <a:cubicBezTo>
                  <a:pt x="7823" y="6683"/>
                  <a:pt x="7728" y="6778"/>
                  <a:pt x="7728" y="6936"/>
                </a:cubicBezTo>
                <a:cubicBezTo>
                  <a:pt x="7728" y="7063"/>
                  <a:pt x="7823" y="7189"/>
                  <a:pt x="7981" y="7189"/>
                </a:cubicBezTo>
                <a:lnTo>
                  <a:pt x="10926" y="7189"/>
                </a:lnTo>
                <a:cubicBezTo>
                  <a:pt x="11085" y="7189"/>
                  <a:pt x="11180" y="7063"/>
                  <a:pt x="11180" y="6936"/>
                </a:cubicBezTo>
                <a:cubicBezTo>
                  <a:pt x="11180" y="6778"/>
                  <a:pt x="11085" y="6683"/>
                  <a:pt x="10926" y="6683"/>
                </a:cubicBezTo>
                <a:close/>
                <a:moveTo>
                  <a:pt x="3801" y="3991"/>
                </a:moveTo>
                <a:cubicBezTo>
                  <a:pt x="3294" y="4023"/>
                  <a:pt x="2851" y="4244"/>
                  <a:pt x="2502" y="4624"/>
                </a:cubicBezTo>
                <a:cubicBezTo>
                  <a:pt x="2186" y="5004"/>
                  <a:pt x="2027" y="5479"/>
                  <a:pt x="2059" y="5986"/>
                </a:cubicBezTo>
                <a:cubicBezTo>
                  <a:pt x="2122" y="6873"/>
                  <a:pt x="2851" y="7601"/>
                  <a:pt x="3769" y="7664"/>
                </a:cubicBezTo>
                <a:cubicBezTo>
                  <a:pt x="3838" y="7674"/>
                  <a:pt x="3907" y="7678"/>
                  <a:pt x="3976" y="7678"/>
                </a:cubicBezTo>
                <a:cubicBezTo>
                  <a:pt x="4388" y="7678"/>
                  <a:pt x="4806" y="7519"/>
                  <a:pt x="5131" y="7221"/>
                </a:cubicBezTo>
                <a:cubicBezTo>
                  <a:pt x="5479" y="6904"/>
                  <a:pt x="5733" y="6429"/>
                  <a:pt x="5764" y="5954"/>
                </a:cubicBezTo>
                <a:cubicBezTo>
                  <a:pt x="5764" y="5859"/>
                  <a:pt x="5733" y="5764"/>
                  <a:pt x="5669" y="5669"/>
                </a:cubicBezTo>
                <a:cubicBezTo>
                  <a:pt x="5606" y="5606"/>
                  <a:pt x="5511" y="5574"/>
                  <a:pt x="5416" y="5574"/>
                </a:cubicBezTo>
                <a:lnTo>
                  <a:pt x="4149" y="5574"/>
                </a:lnTo>
                <a:lnTo>
                  <a:pt x="4149" y="4339"/>
                </a:lnTo>
                <a:cubicBezTo>
                  <a:pt x="4149" y="4244"/>
                  <a:pt x="4117" y="4149"/>
                  <a:pt x="4054" y="4086"/>
                </a:cubicBezTo>
                <a:cubicBezTo>
                  <a:pt x="3991" y="4023"/>
                  <a:pt x="3896" y="3991"/>
                  <a:pt x="3801" y="3991"/>
                </a:cubicBezTo>
                <a:close/>
                <a:moveTo>
                  <a:pt x="6651" y="10451"/>
                </a:moveTo>
                <a:cubicBezTo>
                  <a:pt x="6873" y="10483"/>
                  <a:pt x="7031" y="10641"/>
                  <a:pt x="7031" y="10863"/>
                </a:cubicBezTo>
                <a:cubicBezTo>
                  <a:pt x="7031" y="11085"/>
                  <a:pt x="6841" y="11243"/>
                  <a:pt x="6651" y="11243"/>
                </a:cubicBezTo>
                <a:cubicBezTo>
                  <a:pt x="6429" y="11243"/>
                  <a:pt x="6239" y="11085"/>
                  <a:pt x="6239" y="10863"/>
                </a:cubicBezTo>
                <a:cubicBezTo>
                  <a:pt x="6239" y="10641"/>
                  <a:pt x="6429" y="10451"/>
                  <a:pt x="6651" y="10451"/>
                </a:cubicBezTo>
                <a:close/>
                <a:moveTo>
                  <a:pt x="507" y="1"/>
                </a:moveTo>
                <a:cubicBezTo>
                  <a:pt x="222" y="1"/>
                  <a:pt x="0" y="222"/>
                  <a:pt x="0" y="476"/>
                </a:cubicBezTo>
                <a:lnTo>
                  <a:pt x="0" y="1457"/>
                </a:lnTo>
                <a:cubicBezTo>
                  <a:pt x="0" y="1742"/>
                  <a:pt x="254" y="1964"/>
                  <a:pt x="507" y="1964"/>
                </a:cubicBezTo>
                <a:lnTo>
                  <a:pt x="539" y="1964"/>
                </a:lnTo>
                <a:lnTo>
                  <a:pt x="539" y="8836"/>
                </a:lnTo>
                <a:cubicBezTo>
                  <a:pt x="539" y="9090"/>
                  <a:pt x="761" y="9311"/>
                  <a:pt x="1014" y="9311"/>
                </a:cubicBezTo>
                <a:lnTo>
                  <a:pt x="2566" y="9311"/>
                </a:lnTo>
                <a:cubicBezTo>
                  <a:pt x="2724" y="9311"/>
                  <a:pt x="2851" y="9216"/>
                  <a:pt x="2851" y="9058"/>
                </a:cubicBezTo>
                <a:cubicBezTo>
                  <a:pt x="2851" y="8931"/>
                  <a:pt x="2724" y="8805"/>
                  <a:pt x="2566" y="8805"/>
                </a:cubicBezTo>
                <a:lnTo>
                  <a:pt x="1046" y="8805"/>
                </a:lnTo>
                <a:lnTo>
                  <a:pt x="1046" y="1964"/>
                </a:lnTo>
                <a:lnTo>
                  <a:pt x="12225" y="1964"/>
                </a:lnTo>
                <a:lnTo>
                  <a:pt x="12225" y="8805"/>
                </a:lnTo>
                <a:lnTo>
                  <a:pt x="3769" y="8805"/>
                </a:lnTo>
                <a:cubicBezTo>
                  <a:pt x="3642" y="8805"/>
                  <a:pt x="3516" y="8931"/>
                  <a:pt x="3516" y="9058"/>
                </a:cubicBezTo>
                <a:cubicBezTo>
                  <a:pt x="3516" y="9216"/>
                  <a:pt x="3642" y="9311"/>
                  <a:pt x="3769" y="9311"/>
                </a:cubicBezTo>
                <a:lnTo>
                  <a:pt x="6366" y="9311"/>
                </a:lnTo>
                <a:lnTo>
                  <a:pt x="6366" y="9976"/>
                </a:lnTo>
                <a:cubicBezTo>
                  <a:pt x="5986" y="10103"/>
                  <a:pt x="5733" y="10451"/>
                  <a:pt x="5733" y="10863"/>
                </a:cubicBezTo>
                <a:cubicBezTo>
                  <a:pt x="5733" y="11370"/>
                  <a:pt x="6144" y="11781"/>
                  <a:pt x="6619" y="11781"/>
                </a:cubicBezTo>
                <a:cubicBezTo>
                  <a:pt x="7126" y="11781"/>
                  <a:pt x="7538" y="11370"/>
                  <a:pt x="7538" y="10863"/>
                </a:cubicBezTo>
                <a:cubicBezTo>
                  <a:pt x="7538" y="10451"/>
                  <a:pt x="7253" y="10103"/>
                  <a:pt x="6904" y="9976"/>
                </a:cubicBezTo>
                <a:lnTo>
                  <a:pt x="6904" y="9311"/>
                </a:lnTo>
                <a:lnTo>
                  <a:pt x="12256" y="9311"/>
                </a:lnTo>
                <a:cubicBezTo>
                  <a:pt x="12510" y="9311"/>
                  <a:pt x="12731" y="9090"/>
                  <a:pt x="12731" y="8836"/>
                </a:cubicBezTo>
                <a:lnTo>
                  <a:pt x="12731" y="1964"/>
                </a:lnTo>
                <a:lnTo>
                  <a:pt x="12763" y="1964"/>
                </a:lnTo>
                <a:cubicBezTo>
                  <a:pt x="13048" y="1964"/>
                  <a:pt x="13270" y="1742"/>
                  <a:pt x="13270" y="1457"/>
                </a:cubicBezTo>
                <a:lnTo>
                  <a:pt x="13270" y="476"/>
                </a:lnTo>
                <a:cubicBezTo>
                  <a:pt x="13270" y="222"/>
                  <a:pt x="13048" y="1"/>
                  <a:pt x="127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4" name="Google Shape;3804;p41"/>
          <p:cNvSpPr/>
          <p:nvPr/>
        </p:nvSpPr>
        <p:spPr>
          <a:xfrm>
            <a:off x="4845879" y="2783167"/>
            <a:ext cx="441060" cy="332703"/>
          </a:xfrm>
          <a:custGeom>
            <a:avLst/>
            <a:gdLst/>
            <a:ahLst/>
            <a:cxnLst/>
            <a:rect l="l" t="t" r="r" b="b"/>
            <a:pathLst>
              <a:path w="13872" h="10464" extrusionOk="0">
                <a:moveTo>
                  <a:pt x="3579" y="570"/>
                </a:moveTo>
                <a:cubicBezTo>
                  <a:pt x="4403" y="570"/>
                  <a:pt x="5163" y="887"/>
                  <a:pt x="5733" y="1457"/>
                </a:cubicBezTo>
                <a:cubicBezTo>
                  <a:pt x="6303" y="2027"/>
                  <a:pt x="6620" y="2787"/>
                  <a:pt x="6620" y="3611"/>
                </a:cubicBezTo>
                <a:cubicBezTo>
                  <a:pt x="6620" y="5226"/>
                  <a:pt x="5353" y="6556"/>
                  <a:pt x="3738" y="6619"/>
                </a:cubicBezTo>
                <a:cubicBezTo>
                  <a:pt x="3643" y="6619"/>
                  <a:pt x="3579" y="6651"/>
                  <a:pt x="3516" y="6682"/>
                </a:cubicBezTo>
                <a:lnTo>
                  <a:pt x="2154" y="7506"/>
                </a:lnTo>
                <a:lnTo>
                  <a:pt x="2154" y="6492"/>
                </a:lnTo>
                <a:cubicBezTo>
                  <a:pt x="2154" y="6334"/>
                  <a:pt x="2059" y="6207"/>
                  <a:pt x="1964" y="6112"/>
                </a:cubicBezTo>
                <a:cubicBezTo>
                  <a:pt x="1109" y="5574"/>
                  <a:pt x="603" y="4624"/>
                  <a:pt x="603" y="3642"/>
                </a:cubicBezTo>
                <a:cubicBezTo>
                  <a:pt x="571" y="2819"/>
                  <a:pt x="888" y="2059"/>
                  <a:pt x="1458" y="1489"/>
                </a:cubicBezTo>
                <a:cubicBezTo>
                  <a:pt x="2028" y="919"/>
                  <a:pt x="2788" y="602"/>
                  <a:pt x="3579" y="570"/>
                </a:cubicBezTo>
                <a:close/>
                <a:moveTo>
                  <a:pt x="3579" y="0"/>
                </a:moveTo>
                <a:cubicBezTo>
                  <a:pt x="2629" y="0"/>
                  <a:pt x="1743" y="380"/>
                  <a:pt x="1046" y="1077"/>
                </a:cubicBezTo>
                <a:cubicBezTo>
                  <a:pt x="381" y="1774"/>
                  <a:pt x="1" y="2660"/>
                  <a:pt x="32" y="3642"/>
                </a:cubicBezTo>
                <a:cubicBezTo>
                  <a:pt x="32" y="4782"/>
                  <a:pt x="603" y="5859"/>
                  <a:pt x="1521" y="6524"/>
                </a:cubicBezTo>
                <a:lnTo>
                  <a:pt x="1584" y="6556"/>
                </a:lnTo>
                <a:lnTo>
                  <a:pt x="1584" y="7791"/>
                </a:lnTo>
                <a:cubicBezTo>
                  <a:pt x="1584" y="7917"/>
                  <a:pt x="1648" y="8076"/>
                  <a:pt x="1774" y="8139"/>
                </a:cubicBezTo>
                <a:cubicBezTo>
                  <a:pt x="1853" y="8171"/>
                  <a:pt x="1933" y="8187"/>
                  <a:pt x="2008" y="8187"/>
                </a:cubicBezTo>
                <a:cubicBezTo>
                  <a:pt x="2083" y="8187"/>
                  <a:pt x="2154" y="8171"/>
                  <a:pt x="2218" y="8139"/>
                </a:cubicBezTo>
                <a:lnTo>
                  <a:pt x="3801" y="7189"/>
                </a:lnTo>
                <a:cubicBezTo>
                  <a:pt x="4529" y="7157"/>
                  <a:pt x="5226" y="6904"/>
                  <a:pt x="5796" y="6429"/>
                </a:cubicBezTo>
                <a:lnTo>
                  <a:pt x="5923" y="6366"/>
                </a:lnTo>
                <a:lnTo>
                  <a:pt x="5955" y="6492"/>
                </a:lnTo>
                <a:cubicBezTo>
                  <a:pt x="6176" y="7157"/>
                  <a:pt x="6556" y="7791"/>
                  <a:pt x="7095" y="8266"/>
                </a:cubicBezTo>
                <a:cubicBezTo>
                  <a:pt x="7791" y="8899"/>
                  <a:pt x="8678" y="9279"/>
                  <a:pt x="9628" y="9311"/>
                </a:cubicBezTo>
                <a:lnTo>
                  <a:pt x="9660" y="9343"/>
                </a:lnTo>
                <a:lnTo>
                  <a:pt x="11465" y="10388"/>
                </a:lnTo>
                <a:cubicBezTo>
                  <a:pt x="11535" y="10440"/>
                  <a:pt x="11614" y="10463"/>
                  <a:pt x="11692" y="10463"/>
                </a:cubicBezTo>
                <a:cubicBezTo>
                  <a:pt x="11756" y="10463"/>
                  <a:pt x="11820" y="10448"/>
                  <a:pt x="11877" y="10419"/>
                </a:cubicBezTo>
                <a:cubicBezTo>
                  <a:pt x="12035" y="10324"/>
                  <a:pt x="12098" y="10198"/>
                  <a:pt x="12098" y="10039"/>
                </a:cubicBezTo>
                <a:lnTo>
                  <a:pt x="12098" y="8614"/>
                </a:lnTo>
                <a:lnTo>
                  <a:pt x="12162" y="8614"/>
                </a:lnTo>
                <a:cubicBezTo>
                  <a:pt x="13207" y="7854"/>
                  <a:pt x="13872" y="6619"/>
                  <a:pt x="13872" y="5321"/>
                </a:cubicBezTo>
                <a:cubicBezTo>
                  <a:pt x="13872" y="4624"/>
                  <a:pt x="13714" y="3959"/>
                  <a:pt x="13365" y="3357"/>
                </a:cubicBezTo>
                <a:cubicBezTo>
                  <a:pt x="13333" y="3294"/>
                  <a:pt x="13270" y="3230"/>
                  <a:pt x="13207" y="3230"/>
                </a:cubicBezTo>
                <a:cubicBezTo>
                  <a:pt x="13159" y="3215"/>
                  <a:pt x="13120" y="3207"/>
                  <a:pt x="13084" y="3207"/>
                </a:cubicBezTo>
                <a:cubicBezTo>
                  <a:pt x="13048" y="3207"/>
                  <a:pt x="13017" y="3215"/>
                  <a:pt x="12985" y="3230"/>
                </a:cubicBezTo>
                <a:cubicBezTo>
                  <a:pt x="12922" y="3294"/>
                  <a:pt x="12858" y="3357"/>
                  <a:pt x="12827" y="3421"/>
                </a:cubicBezTo>
                <a:cubicBezTo>
                  <a:pt x="12827" y="3484"/>
                  <a:pt x="12827" y="3579"/>
                  <a:pt x="12858" y="3642"/>
                </a:cubicBezTo>
                <a:cubicBezTo>
                  <a:pt x="13143" y="4149"/>
                  <a:pt x="13302" y="4751"/>
                  <a:pt x="13270" y="5321"/>
                </a:cubicBezTo>
                <a:cubicBezTo>
                  <a:pt x="13270" y="6492"/>
                  <a:pt x="12700" y="7537"/>
                  <a:pt x="11718" y="8203"/>
                </a:cubicBezTo>
                <a:cubicBezTo>
                  <a:pt x="11592" y="8266"/>
                  <a:pt x="11528" y="8424"/>
                  <a:pt x="11528" y="8583"/>
                </a:cubicBezTo>
                <a:lnTo>
                  <a:pt x="11528" y="9786"/>
                </a:lnTo>
                <a:lnTo>
                  <a:pt x="9913" y="8804"/>
                </a:lnTo>
                <a:cubicBezTo>
                  <a:pt x="9850" y="8773"/>
                  <a:pt x="9755" y="8741"/>
                  <a:pt x="9692" y="8741"/>
                </a:cubicBezTo>
                <a:cubicBezTo>
                  <a:pt x="8045" y="8678"/>
                  <a:pt x="6715" y="7506"/>
                  <a:pt x="6430" y="5891"/>
                </a:cubicBezTo>
                <a:lnTo>
                  <a:pt x="6398" y="5859"/>
                </a:lnTo>
                <a:lnTo>
                  <a:pt x="6430" y="5827"/>
                </a:lnTo>
                <a:cubicBezTo>
                  <a:pt x="6936" y="5194"/>
                  <a:pt x="7190" y="4402"/>
                  <a:pt x="7190" y="3611"/>
                </a:cubicBezTo>
                <a:cubicBezTo>
                  <a:pt x="7190" y="3452"/>
                  <a:pt x="7190" y="3294"/>
                  <a:pt x="7158" y="3104"/>
                </a:cubicBezTo>
                <a:lnTo>
                  <a:pt x="7158" y="3072"/>
                </a:lnTo>
                <a:lnTo>
                  <a:pt x="7190" y="3040"/>
                </a:lnTo>
                <a:cubicBezTo>
                  <a:pt x="7855" y="2280"/>
                  <a:pt x="8805" y="1837"/>
                  <a:pt x="9818" y="1837"/>
                </a:cubicBezTo>
                <a:lnTo>
                  <a:pt x="9850" y="1837"/>
                </a:lnTo>
                <a:cubicBezTo>
                  <a:pt x="10547" y="1837"/>
                  <a:pt x="11180" y="2027"/>
                  <a:pt x="11750" y="2407"/>
                </a:cubicBezTo>
                <a:cubicBezTo>
                  <a:pt x="11795" y="2429"/>
                  <a:pt x="11840" y="2452"/>
                  <a:pt x="11896" y="2452"/>
                </a:cubicBezTo>
                <a:cubicBezTo>
                  <a:pt x="11919" y="2452"/>
                  <a:pt x="11944" y="2448"/>
                  <a:pt x="11972" y="2439"/>
                </a:cubicBezTo>
                <a:cubicBezTo>
                  <a:pt x="12035" y="2439"/>
                  <a:pt x="12098" y="2375"/>
                  <a:pt x="12162" y="2312"/>
                </a:cubicBezTo>
                <a:cubicBezTo>
                  <a:pt x="12225" y="2185"/>
                  <a:pt x="12193" y="2027"/>
                  <a:pt x="12067" y="1932"/>
                </a:cubicBezTo>
                <a:cubicBezTo>
                  <a:pt x="11402" y="1489"/>
                  <a:pt x="10642" y="1235"/>
                  <a:pt x="9850" y="1235"/>
                </a:cubicBezTo>
                <a:lnTo>
                  <a:pt x="9818" y="1235"/>
                </a:lnTo>
                <a:cubicBezTo>
                  <a:pt x="8805" y="1235"/>
                  <a:pt x="7855" y="1615"/>
                  <a:pt x="7095" y="2280"/>
                </a:cubicBezTo>
                <a:lnTo>
                  <a:pt x="7000" y="2375"/>
                </a:lnTo>
                <a:lnTo>
                  <a:pt x="6936" y="2249"/>
                </a:lnTo>
                <a:cubicBezTo>
                  <a:pt x="6778" y="1805"/>
                  <a:pt x="6493" y="1394"/>
                  <a:pt x="6145" y="1045"/>
                </a:cubicBezTo>
                <a:cubicBezTo>
                  <a:pt x="5480" y="380"/>
                  <a:pt x="4561" y="0"/>
                  <a:pt x="36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5" name="Google Shape;3805;p41"/>
          <p:cNvSpPr/>
          <p:nvPr/>
        </p:nvSpPr>
        <p:spPr>
          <a:xfrm>
            <a:off x="4909311" y="2834517"/>
            <a:ext cx="101744" cy="108516"/>
          </a:xfrm>
          <a:custGeom>
            <a:avLst/>
            <a:gdLst/>
            <a:ahLst/>
            <a:cxnLst/>
            <a:rect l="l" t="t" r="r" b="b"/>
            <a:pathLst>
              <a:path w="3200" h="3413" extrusionOk="0">
                <a:moveTo>
                  <a:pt x="1616" y="982"/>
                </a:moveTo>
                <a:lnTo>
                  <a:pt x="2091" y="2059"/>
                </a:lnTo>
                <a:lnTo>
                  <a:pt x="1109" y="2059"/>
                </a:lnTo>
                <a:lnTo>
                  <a:pt x="1616" y="982"/>
                </a:lnTo>
                <a:close/>
                <a:moveTo>
                  <a:pt x="1616" y="0"/>
                </a:moveTo>
                <a:cubicBezTo>
                  <a:pt x="1489" y="0"/>
                  <a:pt x="1394" y="64"/>
                  <a:pt x="1331" y="159"/>
                </a:cubicBezTo>
                <a:lnTo>
                  <a:pt x="33" y="3009"/>
                </a:lnTo>
                <a:cubicBezTo>
                  <a:pt x="1" y="3072"/>
                  <a:pt x="1" y="3136"/>
                  <a:pt x="33" y="3231"/>
                </a:cubicBezTo>
                <a:cubicBezTo>
                  <a:pt x="64" y="3294"/>
                  <a:pt x="96" y="3357"/>
                  <a:pt x="191" y="3389"/>
                </a:cubicBezTo>
                <a:cubicBezTo>
                  <a:pt x="223" y="3405"/>
                  <a:pt x="254" y="3413"/>
                  <a:pt x="290" y="3413"/>
                </a:cubicBezTo>
                <a:cubicBezTo>
                  <a:pt x="326" y="3413"/>
                  <a:pt x="365" y="3405"/>
                  <a:pt x="413" y="3389"/>
                </a:cubicBezTo>
                <a:cubicBezTo>
                  <a:pt x="476" y="3357"/>
                  <a:pt x="539" y="3294"/>
                  <a:pt x="571" y="3231"/>
                </a:cubicBezTo>
                <a:lnTo>
                  <a:pt x="856" y="2629"/>
                </a:lnTo>
                <a:lnTo>
                  <a:pt x="2376" y="2629"/>
                </a:lnTo>
                <a:lnTo>
                  <a:pt x="2661" y="3231"/>
                </a:lnTo>
                <a:cubicBezTo>
                  <a:pt x="2693" y="3294"/>
                  <a:pt x="2756" y="3357"/>
                  <a:pt x="2819" y="3389"/>
                </a:cubicBezTo>
                <a:cubicBezTo>
                  <a:pt x="2851" y="3405"/>
                  <a:pt x="2891" y="3413"/>
                  <a:pt x="2930" y="3413"/>
                </a:cubicBezTo>
                <a:cubicBezTo>
                  <a:pt x="2970" y="3413"/>
                  <a:pt x="3010" y="3405"/>
                  <a:pt x="3041" y="3389"/>
                </a:cubicBezTo>
                <a:cubicBezTo>
                  <a:pt x="3105" y="3357"/>
                  <a:pt x="3168" y="3294"/>
                  <a:pt x="3200" y="3231"/>
                </a:cubicBezTo>
                <a:cubicBezTo>
                  <a:pt x="3200" y="3136"/>
                  <a:pt x="3200" y="3072"/>
                  <a:pt x="3168" y="3009"/>
                </a:cubicBezTo>
                <a:lnTo>
                  <a:pt x="1869" y="159"/>
                </a:lnTo>
                <a:cubicBezTo>
                  <a:pt x="1838" y="64"/>
                  <a:pt x="1711" y="0"/>
                  <a:pt x="16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6" name="Google Shape;3806;p41"/>
          <p:cNvSpPr/>
          <p:nvPr/>
        </p:nvSpPr>
        <p:spPr>
          <a:xfrm>
            <a:off x="5097637" y="2873784"/>
            <a:ext cx="133952" cy="141202"/>
          </a:xfrm>
          <a:custGeom>
            <a:avLst/>
            <a:gdLst/>
            <a:ahLst/>
            <a:cxnLst/>
            <a:rect l="l" t="t" r="r" b="b"/>
            <a:pathLst>
              <a:path w="4213" h="4441" extrusionOk="0">
                <a:moveTo>
                  <a:pt x="1995" y="0"/>
                </a:moveTo>
                <a:cubicBezTo>
                  <a:pt x="1837" y="0"/>
                  <a:pt x="1710" y="127"/>
                  <a:pt x="1710" y="285"/>
                </a:cubicBezTo>
                <a:lnTo>
                  <a:pt x="1710" y="824"/>
                </a:lnTo>
                <a:lnTo>
                  <a:pt x="285" y="824"/>
                </a:lnTo>
                <a:cubicBezTo>
                  <a:pt x="127" y="824"/>
                  <a:pt x="0" y="951"/>
                  <a:pt x="0" y="1109"/>
                </a:cubicBezTo>
                <a:cubicBezTo>
                  <a:pt x="0" y="1267"/>
                  <a:pt x="127" y="1394"/>
                  <a:pt x="285" y="1394"/>
                </a:cubicBezTo>
                <a:lnTo>
                  <a:pt x="2787" y="1394"/>
                </a:lnTo>
                <a:lnTo>
                  <a:pt x="2724" y="1552"/>
                </a:lnTo>
                <a:cubicBezTo>
                  <a:pt x="2470" y="2027"/>
                  <a:pt x="2154" y="2439"/>
                  <a:pt x="1742" y="2819"/>
                </a:cubicBezTo>
                <a:lnTo>
                  <a:pt x="1679" y="2882"/>
                </a:lnTo>
                <a:lnTo>
                  <a:pt x="1615" y="2819"/>
                </a:lnTo>
                <a:cubicBezTo>
                  <a:pt x="1425" y="2629"/>
                  <a:pt x="1267" y="2407"/>
                  <a:pt x="1140" y="2186"/>
                </a:cubicBezTo>
                <a:cubicBezTo>
                  <a:pt x="1081" y="2087"/>
                  <a:pt x="984" y="2037"/>
                  <a:pt x="889" y="2037"/>
                </a:cubicBezTo>
                <a:cubicBezTo>
                  <a:pt x="832" y="2037"/>
                  <a:pt x="776" y="2055"/>
                  <a:pt x="728" y="2091"/>
                </a:cubicBezTo>
                <a:cubicBezTo>
                  <a:pt x="665" y="2122"/>
                  <a:pt x="633" y="2186"/>
                  <a:pt x="602" y="2249"/>
                </a:cubicBezTo>
                <a:cubicBezTo>
                  <a:pt x="570" y="2344"/>
                  <a:pt x="602" y="2407"/>
                  <a:pt x="633" y="2471"/>
                </a:cubicBezTo>
                <a:cubicBezTo>
                  <a:pt x="792" y="2724"/>
                  <a:pt x="950" y="2946"/>
                  <a:pt x="1140" y="3167"/>
                </a:cubicBezTo>
                <a:lnTo>
                  <a:pt x="1235" y="3231"/>
                </a:lnTo>
                <a:lnTo>
                  <a:pt x="1140" y="3294"/>
                </a:lnTo>
                <a:cubicBezTo>
                  <a:pt x="855" y="3484"/>
                  <a:pt x="570" y="3642"/>
                  <a:pt x="285" y="3737"/>
                </a:cubicBezTo>
                <a:cubicBezTo>
                  <a:pt x="222" y="3769"/>
                  <a:pt x="158" y="3832"/>
                  <a:pt x="127" y="3896"/>
                </a:cubicBezTo>
                <a:cubicBezTo>
                  <a:pt x="95" y="3959"/>
                  <a:pt x="95" y="4054"/>
                  <a:pt x="127" y="4117"/>
                </a:cubicBezTo>
                <a:cubicBezTo>
                  <a:pt x="158" y="4181"/>
                  <a:pt x="190" y="4244"/>
                  <a:pt x="285" y="4276"/>
                </a:cubicBezTo>
                <a:cubicBezTo>
                  <a:pt x="317" y="4292"/>
                  <a:pt x="348" y="4300"/>
                  <a:pt x="384" y="4300"/>
                </a:cubicBezTo>
                <a:cubicBezTo>
                  <a:pt x="420" y="4300"/>
                  <a:pt x="459" y="4292"/>
                  <a:pt x="507" y="4276"/>
                </a:cubicBezTo>
                <a:cubicBezTo>
                  <a:pt x="887" y="4117"/>
                  <a:pt x="1267" y="3927"/>
                  <a:pt x="1615" y="3674"/>
                </a:cubicBezTo>
                <a:lnTo>
                  <a:pt x="1679" y="3642"/>
                </a:lnTo>
                <a:lnTo>
                  <a:pt x="1710" y="3674"/>
                </a:lnTo>
                <a:cubicBezTo>
                  <a:pt x="2185" y="4022"/>
                  <a:pt x="2660" y="4276"/>
                  <a:pt x="3230" y="4434"/>
                </a:cubicBezTo>
                <a:cubicBezTo>
                  <a:pt x="3247" y="4438"/>
                  <a:pt x="3265" y="4440"/>
                  <a:pt x="3283" y="4440"/>
                </a:cubicBezTo>
                <a:cubicBezTo>
                  <a:pt x="3404" y="4440"/>
                  <a:pt x="3551" y="4354"/>
                  <a:pt x="3579" y="4244"/>
                </a:cubicBezTo>
                <a:cubicBezTo>
                  <a:pt x="3610" y="4086"/>
                  <a:pt x="3515" y="3927"/>
                  <a:pt x="3389" y="3864"/>
                </a:cubicBezTo>
                <a:cubicBezTo>
                  <a:pt x="2977" y="3769"/>
                  <a:pt x="2565" y="3579"/>
                  <a:pt x="2217" y="3326"/>
                </a:cubicBezTo>
                <a:lnTo>
                  <a:pt x="2122" y="3262"/>
                </a:lnTo>
                <a:lnTo>
                  <a:pt x="2217" y="3167"/>
                </a:lnTo>
                <a:cubicBezTo>
                  <a:pt x="2724" y="2692"/>
                  <a:pt x="3104" y="2122"/>
                  <a:pt x="3420" y="1457"/>
                </a:cubicBezTo>
                <a:lnTo>
                  <a:pt x="3420" y="1394"/>
                </a:lnTo>
                <a:lnTo>
                  <a:pt x="3927" y="1394"/>
                </a:lnTo>
                <a:cubicBezTo>
                  <a:pt x="4085" y="1394"/>
                  <a:pt x="4212" y="1267"/>
                  <a:pt x="4212" y="1109"/>
                </a:cubicBezTo>
                <a:cubicBezTo>
                  <a:pt x="4212" y="951"/>
                  <a:pt x="4085" y="824"/>
                  <a:pt x="3927" y="824"/>
                </a:cubicBezTo>
                <a:lnTo>
                  <a:pt x="2280" y="824"/>
                </a:lnTo>
                <a:lnTo>
                  <a:pt x="2280" y="285"/>
                </a:lnTo>
                <a:cubicBezTo>
                  <a:pt x="2280" y="127"/>
                  <a:pt x="2154" y="0"/>
                  <a:pt x="1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7" name="Google Shape;3807;p41"/>
          <p:cNvSpPr/>
          <p:nvPr/>
        </p:nvSpPr>
        <p:spPr>
          <a:xfrm>
            <a:off x="2655792" y="2726761"/>
            <a:ext cx="325263" cy="446116"/>
          </a:xfrm>
          <a:custGeom>
            <a:avLst/>
            <a:gdLst/>
            <a:ahLst/>
            <a:cxnLst/>
            <a:rect l="l" t="t" r="r" b="b"/>
            <a:pathLst>
              <a:path w="10230" h="14031" extrusionOk="0">
                <a:moveTo>
                  <a:pt x="7474" y="1046"/>
                </a:moveTo>
                <a:lnTo>
                  <a:pt x="9185" y="2756"/>
                </a:lnTo>
                <a:lnTo>
                  <a:pt x="7474" y="2756"/>
                </a:lnTo>
                <a:lnTo>
                  <a:pt x="7474" y="1046"/>
                </a:lnTo>
                <a:close/>
                <a:moveTo>
                  <a:pt x="4909" y="1268"/>
                </a:moveTo>
                <a:cubicBezTo>
                  <a:pt x="4719" y="1268"/>
                  <a:pt x="4593" y="1394"/>
                  <a:pt x="4593" y="1584"/>
                </a:cubicBezTo>
                <a:lnTo>
                  <a:pt x="4593" y="2028"/>
                </a:lnTo>
                <a:lnTo>
                  <a:pt x="4149" y="2028"/>
                </a:lnTo>
                <a:cubicBezTo>
                  <a:pt x="3959" y="2028"/>
                  <a:pt x="3833" y="2154"/>
                  <a:pt x="3833" y="2344"/>
                </a:cubicBezTo>
                <a:cubicBezTo>
                  <a:pt x="3833" y="2503"/>
                  <a:pt x="3959" y="2629"/>
                  <a:pt x="4149" y="2629"/>
                </a:cubicBezTo>
                <a:lnTo>
                  <a:pt x="4593" y="2629"/>
                </a:lnTo>
                <a:lnTo>
                  <a:pt x="4593" y="3104"/>
                </a:lnTo>
                <a:cubicBezTo>
                  <a:pt x="4593" y="3263"/>
                  <a:pt x="4719" y="3389"/>
                  <a:pt x="4909" y="3389"/>
                </a:cubicBezTo>
                <a:cubicBezTo>
                  <a:pt x="5068" y="3389"/>
                  <a:pt x="5194" y="3263"/>
                  <a:pt x="5194" y="3104"/>
                </a:cubicBezTo>
                <a:lnTo>
                  <a:pt x="5194" y="2629"/>
                </a:lnTo>
                <a:lnTo>
                  <a:pt x="5669" y="2629"/>
                </a:lnTo>
                <a:cubicBezTo>
                  <a:pt x="5828" y="2629"/>
                  <a:pt x="5954" y="2503"/>
                  <a:pt x="5954" y="2344"/>
                </a:cubicBezTo>
                <a:cubicBezTo>
                  <a:pt x="5954" y="2154"/>
                  <a:pt x="5828" y="2028"/>
                  <a:pt x="5669" y="2028"/>
                </a:cubicBezTo>
                <a:lnTo>
                  <a:pt x="5194" y="2028"/>
                </a:lnTo>
                <a:lnTo>
                  <a:pt x="5194" y="1584"/>
                </a:lnTo>
                <a:cubicBezTo>
                  <a:pt x="5194" y="1426"/>
                  <a:pt x="5068" y="1268"/>
                  <a:pt x="4909" y="1268"/>
                </a:cubicBezTo>
                <a:close/>
                <a:moveTo>
                  <a:pt x="3009" y="3611"/>
                </a:moveTo>
                <a:lnTo>
                  <a:pt x="3262" y="4181"/>
                </a:lnTo>
                <a:lnTo>
                  <a:pt x="2724" y="4181"/>
                </a:lnTo>
                <a:lnTo>
                  <a:pt x="3009" y="3611"/>
                </a:lnTo>
                <a:close/>
                <a:moveTo>
                  <a:pt x="3009" y="2598"/>
                </a:moveTo>
                <a:cubicBezTo>
                  <a:pt x="2882" y="2598"/>
                  <a:pt x="2787" y="2661"/>
                  <a:pt x="2724" y="2756"/>
                </a:cubicBezTo>
                <a:lnTo>
                  <a:pt x="1711" y="4973"/>
                </a:lnTo>
                <a:cubicBezTo>
                  <a:pt x="1616" y="5131"/>
                  <a:pt x="1679" y="5321"/>
                  <a:pt x="1837" y="5385"/>
                </a:cubicBezTo>
                <a:cubicBezTo>
                  <a:pt x="1878" y="5401"/>
                  <a:pt x="1921" y="5409"/>
                  <a:pt x="1964" y="5409"/>
                </a:cubicBezTo>
                <a:cubicBezTo>
                  <a:pt x="2085" y="5409"/>
                  <a:pt x="2202" y="5344"/>
                  <a:pt x="2249" y="5226"/>
                </a:cubicBezTo>
                <a:lnTo>
                  <a:pt x="2439" y="4783"/>
                </a:lnTo>
                <a:lnTo>
                  <a:pt x="3548" y="4783"/>
                </a:lnTo>
                <a:lnTo>
                  <a:pt x="3738" y="5226"/>
                </a:lnTo>
                <a:cubicBezTo>
                  <a:pt x="3784" y="5344"/>
                  <a:pt x="3901" y="5409"/>
                  <a:pt x="4023" y="5409"/>
                </a:cubicBezTo>
                <a:cubicBezTo>
                  <a:pt x="4065" y="5409"/>
                  <a:pt x="4108" y="5401"/>
                  <a:pt x="4149" y="5385"/>
                </a:cubicBezTo>
                <a:cubicBezTo>
                  <a:pt x="4308" y="5321"/>
                  <a:pt x="4371" y="5131"/>
                  <a:pt x="4308" y="4973"/>
                </a:cubicBezTo>
                <a:lnTo>
                  <a:pt x="3262" y="2756"/>
                </a:lnTo>
                <a:cubicBezTo>
                  <a:pt x="3231" y="2661"/>
                  <a:pt x="3104" y="2598"/>
                  <a:pt x="3009" y="2598"/>
                </a:cubicBezTo>
                <a:close/>
                <a:moveTo>
                  <a:pt x="1521" y="6113"/>
                </a:moveTo>
                <a:cubicBezTo>
                  <a:pt x="1362" y="6113"/>
                  <a:pt x="1236" y="6240"/>
                  <a:pt x="1236" y="6398"/>
                </a:cubicBezTo>
                <a:cubicBezTo>
                  <a:pt x="1236" y="6588"/>
                  <a:pt x="1362" y="6715"/>
                  <a:pt x="1521" y="6715"/>
                </a:cubicBezTo>
                <a:lnTo>
                  <a:pt x="8710" y="6715"/>
                </a:lnTo>
                <a:cubicBezTo>
                  <a:pt x="8868" y="6715"/>
                  <a:pt x="8995" y="6588"/>
                  <a:pt x="8995" y="6398"/>
                </a:cubicBezTo>
                <a:cubicBezTo>
                  <a:pt x="8995" y="6240"/>
                  <a:pt x="8868" y="6113"/>
                  <a:pt x="8710" y="6113"/>
                </a:cubicBezTo>
                <a:close/>
                <a:moveTo>
                  <a:pt x="1521" y="7918"/>
                </a:moveTo>
                <a:cubicBezTo>
                  <a:pt x="1362" y="7918"/>
                  <a:pt x="1236" y="8045"/>
                  <a:pt x="1236" y="8235"/>
                </a:cubicBezTo>
                <a:cubicBezTo>
                  <a:pt x="1236" y="8393"/>
                  <a:pt x="1362" y="8551"/>
                  <a:pt x="1521" y="8551"/>
                </a:cubicBezTo>
                <a:lnTo>
                  <a:pt x="8710" y="8551"/>
                </a:lnTo>
                <a:cubicBezTo>
                  <a:pt x="8868" y="8551"/>
                  <a:pt x="8995" y="8393"/>
                  <a:pt x="8995" y="8235"/>
                </a:cubicBezTo>
                <a:cubicBezTo>
                  <a:pt x="8995" y="8045"/>
                  <a:pt x="8868" y="7918"/>
                  <a:pt x="8710" y="7918"/>
                </a:cubicBezTo>
                <a:close/>
                <a:moveTo>
                  <a:pt x="1521" y="9755"/>
                </a:moveTo>
                <a:cubicBezTo>
                  <a:pt x="1362" y="9755"/>
                  <a:pt x="1236" y="9881"/>
                  <a:pt x="1236" y="10072"/>
                </a:cubicBezTo>
                <a:cubicBezTo>
                  <a:pt x="1236" y="10230"/>
                  <a:pt x="1362" y="10357"/>
                  <a:pt x="1521" y="10357"/>
                </a:cubicBezTo>
                <a:lnTo>
                  <a:pt x="8710" y="10357"/>
                </a:lnTo>
                <a:cubicBezTo>
                  <a:pt x="8868" y="10357"/>
                  <a:pt x="8995" y="10230"/>
                  <a:pt x="8995" y="10072"/>
                </a:cubicBezTo>
                <a:cubicBezTo>
                  <a:pt x="8995" y="9881"/>
                  <a:pt x="8868" y="9755"/>
                  <a:pt x="8710" y="9755"/>
                </a:cubicBezTo>
                <a:close/>
                <a:moveTo>
                  <a:pt x="1521" y="11592"/>
                </a:moveTo>
                <a:cubicBezTo>
                  <a:pt x="1362" y="11592"/>
                  <a:pt x="1236" y="11718"/>
                  <a:pt x="1236" y="11877"/>
                </a:cubicBezTo>
                <a:cubicBezTo>
                  <a:pt x="1236" y="12067"/>
                  <a:pt x="1362" y="12193"/>
                  <a:pt x="1521" y="12193"/>
                </a:cubicBezTo>
                <a:lnTo>
                  <a:pt x="6271" y="12193"/>
                </a:lnTo>
                <a:cubicBezTo>
                  <a:pt x="6429" y="12193"/>
                  <a:pt x="6556" y="12067"/>
                  <a:pt x="6556" y="11877"/>
                </a:cubicBezTo>
                <a:cubicBezTo>
                  <a:pt x="6556" y="11718"/>
                  <a:pt x="6429" y="11592"/>
                  <a:pt x="6271" y="11592"/>
                </a:cubicBezTo>
                <a:close/>
                <a:moveTo>
                  <a:pt x="1109" y="1"/>
                </a:moveTo>
                <a:cubicBezTo>
                  <a:pt x="507" y="1"/>
                  <a:pt x="1" y="508"/>
                  <a:pt x="1" y="1109"/>
                </a:cubicBezTo>
                <a:lnTo>
                  <a:pt x="1" y="12922"/>
                </a:lnTo>
                <a:cubicBezTo>
                  <a:pt x="1" y="13523"/>
                  <a:pt x="507" y="14030"/>
                  <a:pt x="1109" y="14030"/>
                </a:cubicBezTo>
                <a:lnTo>
                  <a:pt x="3199" y="14030"/>
                </a:lnTo>
                <a:cubicBezTo>
                  <a:pt x="3389" y="14030"/>
                  <a:pt x="3516" y="13903"/>
                  <a:pt x="3516" y="13713"/>
                </a:cubicBezTo>
                <a:cubicBezTo>
                  <a:pt x="3516" y="13555"/>
                  <a:pt x="3389" y="13428"/>
                  <a:pt x="3199" y="13428"/>
                </a:cubicBezTo>
                <a:lnTo>
                  <a:pt x="1109" y="13428"/>
                </a:lnTo>
                <a:cubicBezTo>
                  <a:pt x="824" y="13428"/>
                  <a:pt x="602" y="13175"/>
                  <a:pt x="602" y="12922"/>
                </a:cubicBezTo>
                <a:lnTo>
                  <a:pt x="602" y="1109"/>
                </a:lnTo>
                <a:cubicBezTo>
                  <a:pt x="602" y="824"/>
                  <a:pt x="856" y="603"/>
                  <a:pt x="1109" y="603"/>
                </a:cubicBezTo>
                <a:lnTo>
                  <a:pt x="6873" y="603"/>
                </a:lnTo>
                <a:lnTo>
                  <a:pt x="6873" y="2819"/>
                </a:lnTo>
                <a:cubicBezTo>
                  <a:pt x="6873" y="3104"/>
                  <a:pt x="7126" y="3358"/>
                  <a:pt x="7411" y="3358"/>
                </a:cubicBezTo>
                <a:lnTo>
                  <a:pt x="9596" y="3358"/>
                </a:lnTo>
                <a:lnTo>
                  <a:pt x="9596" y="12922"/>
                </a:lnTo>
                <a:cubicBezTo>
                  <a:pt x="9596" y="13207"/>
                  <a:pt x="9375" y="13428"/>
                  <a:pt x="9090" y="13428"/>
                </a:cubicBezTo>
                <a:lnTo>
                  <a:pt x="4624" y="13428"/>
                </a:lnTo>
                <a:cubicBezTo>
                  <a:pt x="4466" y="13428"/>
                  <a:pt x="4339" y="13555"/>
                  <a:pt x="4339" y="13713"/>
                </a:cubicBezTo>
                <a:cubicBezTo>
                  <a:pt x="4339" y="13903"/>
                  <a:pt x="4466" y="14030"/>
                  <a:pt x="4624" y="14030"/>
                </a:cubicBezTo>
                <a:lnTo>
                  <a:pt x="9090" y="14030"/>
                </a:lnTo>
                <a:cubicBezTo>
                  <a:pt x="9723" y="14030"/>
                  <a:pt x="10230" y="13523"/>
                  <a:pt x="10230" y="12922"/>
                </a:cubicBezTo>
                <a:lnTo>
                  <a:pt x="10230" y="3041"/>
                </a:lnTo>
                <a:cubicBezTo>
                  <a:pt x="10230" y="2978"/>
                  <a:pt x="10198" y="2914"/>
                  <a:pt x="10135" y="2819"/>
                </a:cubicBezTo>
                <a:lnTo>
                  <a:pt x="7379" y="96"/>
                </a:lnTo>
                <a:cubicBezTo>
                  <a:pt x="7348" y="64"/>
                  <a:pt x="7284" y="1"/>
                  <a:pt x="715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8" name="Google Shape;3808;p41"/>
          <p:cNvSpPr/>
          <p:nvPr/>
        </p:nvSpPr>
        <p:spPr>
          <a:xfrm>
            <a:off x="1507872" y="2730799"/>
            <a:ext cx="338362" cy="446370"/>
          </a:xfrm>
          <a:custGeom>
            <a:avLst/>
            <a:gdLst/>
            <a:ahLst/>
            <a:cxnLst/>
            <a:rect l="l" t="t" r="r" b="b"/>
            <a:pathLst>
              <a:path w="10642" h="14039" extrusionOk="0">
                <a:moveTo>
                  <a:pt x="6588" y="1996"/>
                </a:moveTo>
                <a:cubicBezTo>
                  <a:pt x="7728" y="1996"/>
                  <a:pt x="8646" y="2946"/>
                  <a:pt x="8646" y="4054"/>
                </a:cubicBezTo>
                <a:cubicBezTo>
                  <a:pt x="8646" y="5194"/>
                  <a:pt x="7728" y="6113"/>
                  <a:pt x="6588" y="6113"/>
                </a:cubicBezTo>
                <a:cubicBezTo>
                  <a:pt x="5448" y="6113"/>
                  <a:pt x="4530" y="5194"/>
                  <a:pt x="4530" y="4054"/>
                </a:cubicBezTo>
                <a:cubicBezTo>
                  <a:pt x="4530" y="2946"/>
                  <a:pt x="5448" y="1996"/>
                  <a:pt x="6588" y="1996"/>
                </a:cubicBezTo>
                <a:close/>
                <a:moveTo>
                  <a:pt x="6588" y="1457"/>
                </a:moveTo>
                <a:cubicBezTo>
                  <a:pt x="5131" y="1457"/>
                  <a:pt x="3959" y="2629"/>
                  <a:pt x="3959" y="4054"/>
                </a:cubicBezTo>
                <a:cubicBezTo>
                  <a:pt x="3959" y="5511"/>
                  <a:pt x="5131" y="6683"/>
                  <a:pt x="6588" y="6683"/>
                </a:cubicBezTo>
                <a:cubicBezTo>
                  <a:pt x="8013" y="6683"/>
                  <a:pt x="9185" y="5511"/>
                  <a:pt x="9185" y="4054"/>
                </a:cubicBezTo>
                <a:cubicBezTo>
                  <a:pt x="9185" y="2629"/>
                  <a:pt x="8013" y="1457"/>
                  <a:pt x="6588" y="1457"/>
                </a:cubicBezTo>
                <a:close/>
                <a:moveTo>
                  <a:pt x="4213" y="7348"/>
                </a:moveTo>
                <a:cubicBezTo>
                  <a:pt x="4435" y="7506"/>
                  <a:pt x="4656" y="7664"/>
                  <a:pt x="4910" y="7759"/>
                </a:cubicBezTo>
                <a:lnTo>
                  <a:pt x="4530" y="8456"/>
                </a:lnTo>
                <a:lnTo>
                  <a:pt x="3801" y="8044"/>
                </a:lnTo>
                <a:lnTo>
                  <a:pt x="4213" y="7348"/>
                </a:lnTo>
                <a:close/>
                <a:moveTo>
                  <a:pt x="3177" y="8360"/>
                </a:moveTo>
                <a:cubicBezTo>
                  <a:pt x="3219" y="8360"/>
                  <a:pt x="3261" y="8370"/>
                  <a:pt x="3294" y="8393"/>
                </a:cubicBezTo>
                <a:lnTo>
                  <a:pt x="4498" y="9058"/>
                </a:lnTo>
                <a:cubicBezTo>
                  <a:pt x="4593" y="9121"/>
                  <a:pt x="4625" y="9279"/>
                  <a:pt x="4561" y="9374"/>
                </a:cubicBezTo>
                <a:lnTo>
                  <a:pt x="2471" y="13016"/>
                </a:lnTo>
                <a:cubicBezTo>
                  <a:pt x="2300" y="13316"/>
                  <a:pt x="1984" y="13486"/>
                  <a:pt x="1660" y="13486"/>
                </a:cubicBezTo>
                <a:cubicBezTo>
                  <a:pt x="1505" y="13486"/>
                  <a:pt x="1348" y="13447"/>
                  <a:pt x="1204" y="13365"/>
                </a:cubicBezTo>
                <a:cubicBezTo>
                  <a:pt x="793" y="13111"/>
                  <a:pt x="634" y="12541"/>
                  <a:pt x="888" y="12130"/>
                </a:cubicBezTo>
                <a:lnTo>
                  <a:pt x="2978" y="8456"/>
                </a:lnTo>
                <a:cubicBezTo>
                  <a:pt x="3019" y="8395"/>
                  <a:pt x="3099" y="8360"/>
                  <a:pt x="3177" y="8360"/>
                </a:cubicBezTo>
                <a:close/>
                <a:moveTo>
                  <a:pt x="6588" y="0"/>
                </a:moveTo>
                <a:cubicBezTo>
                  <a:pt x="4339" y="0"/>
                  <a:pt x="2503" y="1806"/>
                  <a:pt x="2503" y="4054"/>
                </a:cubicBezTo>
                <a:cubicBezTo>
                  <a:pt x="2503" y="5226"/>
                  <a:pt x="3009" y="6239"/>
                  <a:pt x="3769" y="6999"/>
                </a:cubicBezTo>
                <a:lnTo>
                  <a:pt x="3294" y="7791"/>
                </a:lnTo>
                <a:cubicBezTo>
                  <a:pt x="3268" y="7788"/>
                  <a:pt x="3241" y="7787"/>
                  <a:pt x="3214" y="7787"/>
                </a:cubicBezTo>
                <a:cubicBezTo>
                  <a:pt x="2925" y="7787"/>
                  <a:pt x="2648" y="7942"/>
                  <a:pt x="2503" y="8203"/>
                </a:cubicBezTo>
                <a:lnTo>
                  <a:pt x="413" y="11845"/>
                </a:lnTo>
                <a:cubicBezTo>
                  <a:pt x="1" y="12541"/>
                  <a:pt x="223" y="13428"/>
                  <a:pt x="951" y="13840"/>
                </a:cubicBezTo>
                <a:cubicBezTo>
                  <a:pt x="1169" y="13975"/>
                  <a:pt x="1414" y="14038"/>
                  <a:pt x="1659" y="14038"/>
                </a:cubicBezTo>
                <a:cubicBezTo>
                  <a:pt x="2163" y="14038"/>
                  <a:pt x="2669" y="13770"/>
                  <a:pt x="2946" y="13301"/>
                </a:cubicBezTo>
                <a:lnTo>
                  <a:pt x="5036" y="9659"/>
                </a:lnTo>
                <a:cubicBezTo>
                  <a:pt x="5226" y="9374"/>
                  <a:pt x="5163" y="9026"/>
                  <a:pt x="4973" y="8773"/>
                </a:cubicBezTo>
                <a:lnTo>
                  <a:pt x="5448" y="7949"/>
                </a:lnTo>
                <a:cubicBezTo>
                  <a:pt x="5796" y="8076"/>
                  <a:pt x="6176" y="8139"/>
                  <a:pt x="6588" y="8139"/>
                </a:cubicBezTo>
                <a:cubicBezTo>
                  <a:pt x="8805" y="8139"/>
                  <a:pt x="10642" y="6303"/>
                  <a:pt x="10642" y="4054"/>
                </a:cubicBezTo>
                <a:cubicBezTo>
                  <a:pt x="10642" y="3674"/>
                  <a:pt x="10578" y="3294"/>
                  <a:pt x="10483" y="2946"/>
                </a:cubicBezTo>
                <a:cubicBezTo>
                  <a:pt x="10431" y="2814"/>
                  <a:pt x="10334" y="2748"/>
                  <a:pt x="10211" y="2748"/>
                </a:cubicBezTo>
                <a:cubicBezTo>
                  <a:pt x="10187" y="2748"/>
                  <a:pt x="10161" y="2750"/>
                  <a:pt x="10135" y="2756"/>
                </a:cubicBezTo>
                <a:cubicBezTo>
                  <a:pt x="9977" y="2787"/>
                  <a:pt x="9913" y="2946"/>
                  <a:pt x="9945" y="3104"/>
                </a:cubicBezTo>
                <a:cubicBezTo>
                  <a:pt x="10040" y="3421"/>
                  <a:pt x="10072" y="3737"/>
                  <a:pt x="10072" y="4054"/>
                </a:cubicBezTo>
                <a:cubicBezTo>
                  <a:pt x="10072" y="5986"/>
                  <a:pt x="8520" y="7569"/>
                  <a:pt x="6588" y="7569"/>
                </a:cubicBezTo>
                <a:cubicBezTo>
                  <a:pt x="4656" y="7569"/>
                  <a:pt x="3073" y="6018"/>
                  <a:pt x="3073" y="4054"/>
                </a:cubicBezTo>
                <a:cubicBezTo>
                  <a:pt x="3073" y="2122"/>
                  <a:pt x="4656" y="571"/>
                  <a:pt x="6588" y="571"/>
                </a:cubicBezTo>
                <a:cubicBezTo>
                  <a:pt x="7696" y="571"/>
                  <a:pt x="8741" y="1109"/>
                  <a:pt x="9407" y="2027"/>
                </a:cubicBezTo>
                <a:cubicBezTo>
                  <a:pt x="9462" y="2101"/>
                  <a:pt x="9550" y="2132"/>
                  <a:pt x="9639" y="2132"/>
                </a:cubicBezTo>
                <a:cubicBezTo>
                  <a:pt x="9702" y="2132"/>
                  <a:pt x="9766" y="2117"/>
                  <a:pt x="9818" y="2091"/>
                </a:cubicBezTo>
                <a:cubicBezTo>
                  <a:pt x="9945" y="1996"/>
                  <a:pt x="9945" y="1806"/>
                  <a:pt x="9882" y="1679"/>
                </a:cubicBezTo>
                <a:cubicBezTo>
                  <a:pt x="9090" y="634"/>
                  <a:pt x="7886" y="0"/>
                  <a:pt x="65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9" name="Google Shape;3809;p41"/>
          <p:cNvSpPr/>
          <p:nvPr/>
        </p:nvSpPr>
        <p:spPr>
          <a:xfrm>
            <a:off x="6030046" y="2757985"/>
            <a:ext cx="392732" cy="392732"/>
          </a:xfrm>
          <a:custGeom>
            <a:avLst/>
            <a:gdLst/>
            <a:ahLst/>
            <a:cxnLst/>
            <a:rect l="l" t="t" r="r" b="b"/>
            <a:pathLst>
              <a:path w="12352" h="12352" extrusionOk="0">
                <a:moveTo>
                  <a:pt x="2281" y="1077"/>
                </a:moveTo>
                <a:cubicBezTo>
                  <a:pt x="2091" y="1077"/>
                  <a:pt x="1964" y="1204"/>
                  <a:pt x="1964" y="1362"/>
                </a:cubicBezTo>
                <a:lnTo>
                  <a:pt x="1964" y="2217"/>
                </a:lnTo>
                <a:cubicBezTo>
                  <a:pt x="1964" y="2376"/>
                  <a:pt x="2091" y="2534"/>
                  <a:pt x="2281" y="2534"/>
                </a:cubicBezTo>
                <a:lnTo>
                  <a:pt x="7665" y="2534"/>
                </a:lnTo>
                <a:cubicBezTo>
                  <a:pt x="7823" y="2534"/>
                  <a:pt x="7981" y="2376"/>
                  <a:pt x="7981" y="2217"/>
                </a:cubicBezTo>
                <a:lnTo>
                  <a:pt x="7981" y="1362"/>
                </a:lnTo>
                <a:cubicBezTo>
                  <a:pt x="7981" y="1204"/>
                  <a:pt x="7823" y="1077"/>
                  <a:pt x="7665" y="1077"/>
                </a:cubicBezTo>
                <a:lnTo>
                  <a:pt x="6461" y="1077"/>
                </a:lnTo>
                <a:cubicBezTo>
                  <a:pt x="6366" y="1077"/>
                  <a:pt x="6303" y="1172"/>
                  <a:pt x="6303" y="1267"/>
                </a:cubicBezTo>
                <a:cubicBezTo>
                  <a:pt x="6303" y="1362"/>
                  <a:pt x="6366" y="1457"/>
                  <a:pt x="6461" y="1457"/>
                </a:cubicBezTo>
                <a:lnTo>
                  <a:pt x="7601" y="1457"/>
                </a:lnTo>
                <a:lnTo>
                  <a:pt x="7601" y="2154"/>
                </a:lnTo>
                <a:lnTo>
                  <a:pt x="2344" y="2154"/>
                </a:lnTo>
                <a:lnTo>
                  <a:pt x="2344" y="1457"/>
                </a:lnTo>
                <a:lnTo>
                  <a:pt x="5638" y="1457"/>
                </a:lnTo>
                <a:cubicBezTo>
                  <a:pt x="5733" y="1457"/>
                  <a:pt x="5796" y="1362"/>
                  <a:pt x="5796" y="1267"/>
                </a:cubicBezTo>
                <a:cubicBezTo>
                  <a:pt x="5796" y="1172"/>
                  <a:pt x="5733" y="1077"/>
                  <a:pt x="5638" y="1077"/>
                </a:cubicBezTo>
                <a:close/>
                <a:moveTo>
                  <a:pt x="2154" y="3262"/>
                </a:moveTo>
                <a:cubicBezTo>
                  <a:pt x="2059" y="3262"/>
                  <a:pt x="1964" y="3326"/>
                  <a:pt x="1964" y="3421"/>
                </a:cubicBezTo>
                <a:cubicBezTo>
                  <a:pt x="1964" y="3516"/>
                  <a:pt x="2027" y="3611"/>
                  <a:pt x="2154" y="3611"/>
                </a:cubicBezTo>
                <a:lnTo>
                  <a:pt x="7791" y="3611"/>
                </a:lnTo>
                <a:cubicBezTo>
                  <a:pt x="7886" y="3611"/>
                  <a:pt x="7950" y="3547"/>
                  <a:pt x="7950" y="3421"/>
                </a:cubicBezTo>
                <a:cubicBezTo>
                  <a:pt x="7981" y="3326"/>
                  <a:pt x="7886" y="3262"/>
                  <a:pt x="7791" y="3262"/>
                </a:cubicBezTo>
                <a:close/>
                <a:moveTo>
                  <a:pt x="2154" y="3959"/>
                </a:moveTo>
                <a:cubicBezTo>
                  <a:pt x="2059" y="3959"/>
                  <a:pt x="1964" y="4054"/>
                  <a:pt x="1964" y="4149"/>
                </a:cubicBezTo>
                <a:cubicBezTo>
                  <a:pt x="1964" y="4244"/>
                  <a:pt x="2027" y="4339"/>
                  <a:pt x="2154" y="4339"/>
                </a:cubicBezTo>
                <a:lnTo>
                  <a:pt x="7791" y="4339"/>
                </a:lnTo>
                <a:cubicBezTo>
                  <a:pt x="7886" y="4339"/>
                  <a:pt x="7950" y="4244"/>
                  <a:pt x="7950" y="4149"/>
                </a:cubicBezTo>
                <a:cubicBezTo>
                  <a:pt x="7981" y="4054"/>
                  <a:pt x="7886" y="3959"/>
                  <a:pt x="7791" y="3959"/>
                </a:cubicBezTo>
                <a:close/>
                <a:moveTo>
                  <a:pt x="5764" y="4688"/>
                </a:moveTo>
                <a:cubicBezTo>
                  <a:pt x="5669" y="4688"/>
                  <a:pt x="5574" y="4783"/>
                  <a:pt x="5574" y="4878"/>
                </a:cubicBezTo>
                <a:cubicBezTo>
                  <a:pt x="5574" y="4973"/>
                  <a:pt x="5669" y="5068"/>
                  <a:pt x="5764" y="5068"/>
                </a:cubicBezTo>
                <a:lnTo>
                  <a:pt x="7791" y="5068"/>
                </a:lnTo>
                <a:cubicBezTo>
                  <a:pt x="7886" y="5068"/>
                  <a:pt x="7981" y="4973"/>
                  <a:pt x="7981" y="4878"/>
                </a:cubicBezTo>
                <a:cubicBezTo>
                  <a:pt x="7981" y="4783"/>
                  <a:pt x="7886" y="4688"/>
                  <a:pt x="7791" y="4688"/>
                </a:cubicBezTo>
                <a:close/>
                <a:moveTo>
                  <a:pt x="5764" y="5416"/>
                </a:moveTo>
                <a:cubicBezTo>
                  <a:pt x="5669" y="5416"/>
                  <a:pt x="5574" y="5479"/>
                  <a:pt x="5574" y="5606"/>
                </a:cubicBezTo>
                <a:cubicBezTo>
                  <a:pt x="5574" y="5701"/>
                  <a:pt x="5669" y="5796"/>
                  <a:pt x="5764" y="5796"/>
                </a:cubicBezTo>
                <a:lnTo>
                  <a:pt x="7791" y="5796"/>
                </a:lnTo>
                <a:cubicBezTo>
                  <a:pt x="7886" y="5796"/>
                  <a:pt x="7981" y="5701"/>
                  <a:pt x="7981" y="5606"/>
                </a:cubicBezTo>
                <a:cubicBezTo>
                  <a:pt x="7981" y="5511"/>
                  <a:pt x="7886" y="5416"/>
                  <a:pt x="7791" y="5416"/>
                </a:cubicBezTo>
                <a:close/>
                <a:moveTo>
                  <a:pt x="8298" y="349"/>
                </a:moveTo>
                <a:cubicBezTo>
                  <a:pt x="8583" y="349"/>
                  <a:pt x="8836" y="602"/>
                  <a:pt x="8836" y="887"/>
                </a:cubicBezTo>
                <a:lnTo>
                  <a:pt x="8836" y="6144"/>
                </a:lnTo>
                <a:lnTo>
                  <a:pt x="5796" y="6144"/>
                </a:lnTo>
                <a:cubicBezTo>
                  <a:pt x="5574" y="6144"/>
                  <a:pt x="5384" y="6018"/>
                  <a:pt x="5353" y="5796"/>
                </a:cubicBezTo>
                <a:lnTo>
                  <a:pt x="5226" y="5321"/>
                </a:lnTo>
                <a:cubicBezTo>
                  <a:pt x="5131" y="4941"/>
                  <a:pt x="4814" y="4688"/>
                  <a:pt x="4434" y="4688"/>
                </a:cubicBezTo>
                <a:lnTo>
                  <a:pt x="1109" y="4688"/>
                </a:lnTo>
                <a:lnTo>
                  <a:pt x="1109" y="887"/>
                </a:lnTo>
                <a:cubicBezTo>
                  <a:pt x="1109" y="602"/>
                  <a:pt x="1331" y="349"/>
                  <a:pt x="1647" y="349"/>
                </a:cubicBezTo>
                <a:close/>
                <a:moveTo>
                  <a:pt x="3453" y="8614"/>
                </a:moveTo>
                <a:cubicBezTo>
                  <a:pt x="3579" y="8614"/>
                  <a:pt x="3738" y="8741"/>
                  <a:pt x="3738" y="8899"/>
                </a:cubicBezTo>
                <a:cubicBezTo>
                  <a:pt x="3738" y="9026"/>
                  <a:pt x="3579" y="9153"/>
                  <a:pt x="3453" y="9153"/>
                </a:cubicBezTo>
                <a:lnTo>
                  <a:pt x="3168" y="9153"/>
                </a:lnTo>
                <a:lnTo>
                  <a:pt x="3168" y="8614"/>
                </a:lnTo>
                <a:close/>
                <a:moveTo>
                  <a:pt x="5004" y="8646"/>
                </a:moveTo>
                <a:cubicBezTo>
                  <a:pt x="5353" y="8646"/>
                  <a:pt x="5479" y="8963"/>
                  <a:pt x="5479" y="9248"/>
                </a:cubicBezTo>
                <a:cubicBezTo>
                  <a:pt x="5479" y="9660"/>
                  <a:pt x="5258" y="9850"/>
                  <a:pt x="5036" y="9850"/>
                </a:cubicBezTo>
                <a:cubicBezTo>
                  <a:pt x="4973" y="9850"/>
                  <a:pt x="4846" y="9850"/>
                  <a:pt x="4751" y="9881"/>
                </a:cubicBezTo>
                <a:cubicBezTo>
                  <a:pt x="4751" y="9691"/>
                  <a:pt x="4751" y="8868"/>
                  <a:pt x="4751" y="8646"/>
                </a:cubicBezTo>
                <a:close/>
                <a:moveTo>
                  <a:pt x="2978" y="8266"/>
                </a:moveTo>
                <a:cubicBezTo>
                  <a:pt x="2883" y="8266"/>
                  <a:pt x="2788" y="8329"/>
                  <a:pt x="2819" y="8424"/>
                </a:cubicBezTo>
                <a:lnTo>
                  <a:pt x="2819" y="10040"/>
                </a:lnTo>
                <a:cubicBezTo>
                  <a:pt x="2819" y="10135"/>
                  <a:pt x="2883" y="10230"/>
                  <a:pt x="2978" y="10230"/>
                </a:cubicBezTo>
                <a:cubicBezTo>
                  <a:pt x="3104" y="10230"/>
                  <a:pt x="3168" y="10135"/>
                  <a:pt x="3168" y="10040"/>
                </a:cubicBezTo>
                <a:lnTo>
                  <a:pt x="3168" y="9533"/>
                </a:lnTo>
                <a:lnTo>
                  <a:pt x="3453" y="9533"/>
                </a:lnTo>
                <a:cubicBezTo>
                  <a:pt x="3801" y="9533"/>
                  <a:pt x="4086" y="9248"/>
                  <a:pt x="4086" y="8899"/>
                </a:cubicBezTo>
                <a:cubicBezTo>
                  <a:pt x="4086" y="8551"/>
                  <a:pt x="3801" y="8266"/>
                  <a:pt x="3453" y="8266"/>
                </a:cubicBezTo>
                <a:close/>
                <a:moveTo>
                  <a:pt x="4561" y="8298"/>
                </a:moveTo>
                <a:cubicBezTo>
                  <a:pt x="4529" y="8298"/>
                  <a:pt x="4466" y="8329"/>
                  <a:pt x="4434" y="8361"/>
                </a:cubicBezTo>
                <a:cubicBezTo>
                  <a:pt x="4403" y="8393"/>
                  <a:pt x="4403" y="8424"/>
                  <a:pt x="4403" y="8488"/>
                </a:cubicBezTo>
                <a:lnTo>
                  <a:pt x="4403" y="10008"/>
                </a:lnTo>
                <a:cubicBezTo>
                  <a:pt x="4403" y="10135"/>
                  <a:pt x="4466" y="10230"/>
                  <a:pt x="4593" y="10230"/>
                </a:cubicBezTo>
                <a:lnTo>
                  <a:pt x="5036" y="10230"/>
                </a:lnTo>
                <a:cubicBezTo>
                  <a:pt x="5511" y="10230"/>
                  <a:pt x="5828" y="9818"/>
                  <a:pt x="5828" y="9280"/>
                </a:cubicBezTo>
                <a:cubicBezTo>
                  <a:pt x="5828" y="8678"/>
                  <a:pt x="5511" y="8298"/>
                  <a:pt x="5004" y="8298"/>
                </a:cubicBezTo>
                <a:close/>
                <a:moveTo>
                  <a:pt x="6303" y="8266"/>
                </a:moveTo>
                <a:cubicBezTo>
                  <a:pt x="6208" y="8266"/>
                  <a:pt x="6113" y="8329"/>
                  <a:pt x="6113" y="8424"/>
                </a:cubicBezTo>
                <a:lnTo>
                  <a:pt x="6113" y="10040"/>
                </a:lnTo>
                <a:cubicBezTo>
                  <a:pt x="6113" y="10135"/>
                  <a:pt x="6208" y="10230"/>
                  <a:pt x="6303" y="10230"/>
                </a:cubicBezTo>
                <a:cubicBezTo>
                  <a:pt x="6398" y="10230"/>
                  <a:pt x="6493" y="10135"/>
                  <a:pt x="6493" y="10040"/>
                </a:cubicBezTo>
                <a:lnTo>
                  <a:pt x="6493" y="9406"/>
                </a:lnTo>
                <a:lnTo>
                  <a:pt x="6904" y="9406"/>
                </a:lnTo>
                <a:cubicBezTo>
                  <a:pt x="6999" y="9406"/>
                  <a:pt x="7094" y="9343"/>
                  <a:pt x="7094" y="9216"/>
                </a:cubicBezTo>
                <a:cubicBezTo>
                  <a:pt x="7094" y="9121"/>
                  <a:pt x="6999" y="9026"/>
                  <a:pt x="6904" y="9026"/>
                </a:cubicBezTo>
                <a:lnTo>
                  <a:pt x="6493" y="9026"/>
                </a:lnTo>
                <a:lnTo>
                  <a:pt x="6493" y="8614"/>
                </a:lnTo>
                <a:lnTo>
                  <a:pt x="6936" y="8614"/>
                </a:lnTo>
                <a:cubicBezTo>
                  <a:pt x="7031" y="8614"/>
                  <a:pt x="7126" y="8551"/>
                  <a:pt x="7126" y="8424"/>
                </a:cubicBezTo>
                <a:cubicBezTo>
                  <a:pt x="7126" y="8329"/>
                  <a:pt x="7063" y="8266"/>
                  <a:pt x="6936" y="8266"/>
                </a:cubicBezTo>
                <a:close/>
                <a:moveTo>
                  <a:pt x="10166" y="8804"/>
                </a:moveTo>
                <a:lnTo>
                  <a:pt x="10166" y="10230"/>
                </a:lnTo>
                <a:cubicBezTo>
                  <a:pt x="10166" y="10420"/>
                  <a:pt x="10293" y="10546"/>
                  <a:pt x="10483" y="10546"/>
                </a:cubicBezTo>
                <a:lnTo>
                  <a:pt x="10641" y="10546"/>
                </a:lnTo>
                <a:lnTo>
                  <a:pt x="9913" y="11275"/>
                </a:lnTo>
                <a:lnTo>
                  <a:pt x="9216" y="10546"/>
                </a:lnTo>
                <a:lnTo>
                  <a:pt x="9343" y="10546"/>
                </a:lnTo>
                <a:cubicBezTo>
                  <a:pt x="9533" y="10546"/>
                  <a:pt x="9691" y="10420"/>
                  <a:pt x="9691" y="10230"/>
                </a:cubicBezTo>
                <a:lnTo>
                  <a:pt x="9691" y="8804"/>
                </a:lnTo>
                <a:close/>
                <a:moveTo>
                  <a:pt x="9628" y="8424"/>
                </a:moveTo>
                <a:cubicBezTo>
                  <a:pt x="9470" y="8424"/>
                  <a:pt x="9311" y="8583"/>
                  <a:pt x="9311" y="8741"/>
                </a:cubicBezTo>
                <a:lnTo>
                  <a:pt x="9311" y="10198"/>
                </a:lnTo>
                <a:lnTo>
                  <a:pt x="9058" y="10198"/>
                </a:lnTo>
                <a:cubicBezTo>
                  <a:pt x="8931" y="10198"/>
                  <a:pt x="8805" y="10261"/>
                  <a:pt x="8773" y="10388"/>
                </a:cubicBezTo>
                <a:cubicBezTo>
                  <a:pt x="8710" y="10483"/>
                  <a:pt x="8741" y="10610"/>
                  <a:pt x="8836" y="10705"/>
                </a:cubicBezTo>
                <a:lnTo>
                  <a:pt x="9691" y="11560"/>
                </a:lnTo>
                <a:cubicBezTo>
                  <a:pt x="9755" y="11623"/>
                  <a:pt x="9818" y="11655"/>
                  <a:pt x="9913" y="11655"/>
                </a:cubicBezTo>
                <a:cubicBezTo>
                  <a:pt x="10008" y="11655"/>
                  <a:pt x="10071" y="11623"/>
                  <a:pt x="10135" y="11560"/>
                </a:cubicBezTo>
                <a:lnTo>
                  <a:pt x="10990" y="10705"/>
                </a:lnTo>
                <a:cubicBezTo>
                  <a:pt x="11085" y="10610"/>
                  <a:pt x="11116" y="10483"/>
                  <a:pt x="11053" y="10388"/>
                </a:cubicBezTo>
                <a:cubicBezTo>
                  <a:pt x="11021" y="10261"/>
                  <a:pt x="10895" y="10198"/>
                  <a:pt x="10800" y="10198"/>
                </a:cubicBezTo>
                <a:lnTo>
                  <a:pt x="10515" y="10198"/>
                </a:lnTo>
                <a:lnTo>
                  <a:pt x="10515" y="8741"/>
                </a:lnTo>
                <a:cubicBezTo>
                  <a:pt x="10515" y="8583"/>
                  <a:pt x="10388" y="8424"/>
                  <a:pt x="10198" y="8424"/>
                </a:cubicBezTo>
                <a:close/>
                <a:moveTo>
                  <a:pt x="9913" y="7823"/>
                </a:moveTo>
                <a:cubicBezTo>
                  <a:pt x="11053" y="7823"/>
                  <a:pt x="12003" y="8741"/>
                  <a:pt x="12003" y="9913"/>
                </a:cubicBezTo>
                <a:cubicBezTo>
                  <a:pt x="12003" y="11053"/>
                  <a:pt x="11053" y="11971"/>
                  <a:pt x="9913" y="11971"/>
                </a:cubicBezTo>
                <a:cubicBezTo>
                  <a:pt x="8773" y="11971"/>
                  <a:pt x="7823" y="11053"/>
                  <a:pt x="7823" y="9913"/>
                </a:cubicBezTo>
                <a:cubicBezTo>
                  <a:pt x="7823" y="8741"/>
                  <a:pt x="8773" y="7823"/>
                  <a:pt x="9913" y="7823"/>
                </a:cubicBezTo>
                <a:close/>
                <a:moveTo>
                  <a:pt x="1647" y="1"/>
                </a:moveTo>
                <a:cubicBezTo>
                  <a:pt x="1141" y="1"/>
                  <a:pt x="729" y="412"/>
                  <a:pt x="729" y="887"/>
                </a:cubicBezTo>
                <a:lnTo>
                  <a:pt x="729" y="4719"/>
                </a:lnTo>
                <a:cubicBezTo>
                  <a:pt x="317" y="4783"/>
                  <a:pt x="32" y="5163"/>
                  <a:pt x="32" y="5606"/>
                </a:cubicBezTo>
                <a:lnTo>
                  <a:pt x="32" y="8171"/>
                </a:lnTo>
                <a:cubicBezTo>
                  <a:pt x="32" y="8266"/>
                  <a:pt x="96" y="8361"/>
                  <a:pt x="191" y="8361"/>
                </a:cubicBezTo>
                <a:cubicBezTo>
                  <a:pt x="286" y="8361"/>
                  <a:pt x="381" y="8266"/>
                  <a:pt x="381" y="8171"/>
                </a:cubicBezTo>
                <a:lnTo>
                  <a:pt x="381" y="5606"/>
                </a:lnTo>
                <a:cubicBezTo>
                  <a:pt x="381" y="5289"/>
                  <a:pt x="634" y="5068"/>
                  <a:pt x="919" y="5068"/>
                </a:cubicBezTo>
                <a:lnTo>
                  <a:pt x="4466" y="5068"/>
                </a:lnTo>
                <a:cubicBezTo>
                  <a:pt x="4656" y="5068"/>
                  <a:pt x="4846" y="5194"/>
                  <a:pt x="4878" y="5384"/>
                </a:cubicBezTo>
                <a:lnTo>
                  <a:pt x="5004" y="5891"/>
                </a:lnTo>
                <a:cubicBezTo>
                  <a:pt x="5099" y="6239"/>
                  <a:pt x="5416" y="6493"/>
                  <a:pt x="5796" y="6493"/>
                </a:cubicBezTo>
                <a:lnTo>
                  <a:pt x="9026" y="6493"/>
                </a:lnTo>
                <a:cubicBezTo>
                  <a:pt x="9311" y="6493"/>
                  <a:pt x="9565" y="6746"/>
                  <a:pt x="9565" y="7063"/>
                </a:cubicBezTo>
                <a:lnTo>
                  <a:pt x="9565" y="7474"/>
                </a:lnTo>
                <a:cubicBezTo>
                  <a:pt x="8393" y="7664"/>
                  <a:pt x="7475" y="8678"/>
                  <a:pt x="7475" y="9913"/>
                </a:cubicBezTo>
                <a:cubicBezTo>
                  <a:pt x="7475" y="10768"/>
                  <a:pt x="7950" y="11560"/>
                  <a:pt x="8646" y="11971"/>
                </a:cubicBezTo>
                <a:lnTo>
                  <a:pt x="919" y="11971"/>
                </a:lnTo>
                <a:cubicBezTo>
                  <a:pt x="602" y="11971"/>
                  <a:pt x="381" y="11718"/>
                  <a:pt x="381" y="11433"/>
                </a:cubicBezTo>
                <a:lnTo>
                  <a:pt x="381" y="8995"/>
                </a:lnTo>
                <a:cubicBezTo>
                  <a:pt x="381" y="8899"/>
                  <a:pt x="286" y="8836"/>
                  <a:pt x="191" y="8836"/>
                </a:cubicBezTo>
                <a:cubicBezTo>
                  <a:pt x="96" y="8836"/>
                  <a:pt x="1" y="8899"/>
                  <a:pt x="1" y="8995"/>
                </a:cubicBezTo>
                <a:lnTo>
                  <a:pt x="1" y="11433"/>
                </a:lnTo>
                <a:cubicBezTo>
                  <a:pt x="1" y="11940"/>
                  <a:pt x="412" y="12351"/>
                  <a:pt x="919" y="12351"/>
                </a:cubicBezTo>
                <a:lnTo>
                  <a:pt x="9026" y="12351"/>
                </a:lnTo>
                <a:cubicBezTo>
                  <a:pt x="9121" y="12351"/>
                  <a:pt x="9248" y="12320"/>
                  <a:pt x="9343" y="12288"/>
                </a:cubicBezTo>
                <a:cubicBezTo>
                  <a:pt x="9533" y="12320"/>
                  <a:pt x="9723" y="12351"/>
                  <a:pt x="9913" y="12351"/>
                </a:cubicBezTo>
                <a:cubicBezTo>
                  <a:pt x="11243" y="12351"/>
                  <a:pt x="12352" y="11243"/>
                  <a:pt x="12352" y="9881"/>
                </a:cubicBezTo>
                <a:cubicBezTo>
                  <a:pt x="12352" y="8551"/>
                  <a:pt x="11275" y="7474"/>
                  <a:pt x="9913" y="7443"/>
                </a:cubicBezTo>
                <a:lnTo>
                  <a:pt x="9913" y="7031"/>
                </a:lnTo>
                <a:cubicBezTo>
                  <a:pt x="9913" y="6619"/>
                  <a:pt x="9596" y="6239"/>
                  <a:pt x="9185" y="6144"/>
                </a:cubicBezTo>
                <a:lnTo>
                  <a:pt x="9185" y="887"/>
                </a:lnTo>
                <a:cubicBezTo>
                  <a:pt x="9185" y="412"/>
                  <a:pt x="8805" y="1"/>
                  <a:pt x="82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41"/>
          <p:cNvSpPr/>
          <p:nvPr/>
        </p:nvSpPr>
        <p:spPr>
          <a:xfrm>
            <a:off x="7145725" y="2794232"/>
            <a:ext cx="411872" cy="311178"/>
          </a:xfrm>
          <a:custGeom>
            <a:avLst/>
            <a:gdLst/>
            <a:ahLst/>
            <a:cxnLst/>
            <a:rect l="l" t="t" r="r" b="b"/>
            <a:pathLst>
              <a:path w="12954" h="9787" extrusionOk="0">
                <a:moveTo>
                  <a:pt x="12194" y="602"/>
                </a:moveTo>
                <a:cubicBezTo>
                  <a:pt x="12289" y="602"/>
                  <a:pt x="12352" y="666"/>
                  <a:pt x="12352" y="761"/>
                </a:cubicBezTo>
                <a:lnTo>
                  <a:pt x="12352" y="7189"/>
                </a:lnTo>
                <a:cubicBezTo>
                  <a:pt x="12352" y="7284"/>
                  <a:pt x="12289" y="7348"/>
                  <a:pt x="12194" y="7348"/>
                </a:cubicBezTo>
                <a:lnTo>
                  <a:pt x="8330" y="7348"/>
                </a:lnTo>
                <a:cubicBezTo>
                  <a:pt x="7855" y="7348"/>
                  <a:pt x="7412" y="7474"/>
                  <a:pt x="7031" y="7759"/>
                </a:cubicBezTo>
                <a:cubicBezTo>
                  <a:pt x="7000" y="7791"/>
                  <a:pt x="6968" y="7791"/>
                  <a:pt x="6936" y="7791"/>
                </a:cubicBezTo>
                <a:lnTo>
                  <a:pt x="6873" y="7791"/>
                </a:lnTo>
                <a:cubicBezTo>
                  <a:pt x="6810" y="7759"/>
                  <a:pt x="6778" y="7696"/>
                  <a:pt x="6778" y="7633"/>
                </a:cubicBezTo>
                <a:lnTo>
                  <a:pt x="6778" y="1521"/>
                </a:lnTo>
                <a:cubicBezTo>
                  <a:pt x="6778" y="1014"/>
                  <a:pt x="7190" y="602"/>
                  <a:pt x="7697" y="602"/>
                </a:cubicBezTo>
                <a:close/>
                <a:moveTo>
                  <a:pt x="4656" y="7950"/>
                </a:moveTo>
                <a:cubicBezTo>
                  <a:pt x="5290" y="7950"/>
                  <a:pt x="5891" y="8361"/>
                  <a:pt x="6081" y="8963"/>
                </a:cubicBezTo>
                <a:cubicBezTo>
                  <a:pt x="6113" y="9026"/>
                  <a:pt x="6113" y="9058"/>
                  <a:pt x="6081" y="9121"/>
                </a:cubicBezTo>
                <a:cubicBezTo>
                  <a:pt x="6050" y="9153"/>
                  <a:pt x="5986" y="9185"/>
                  <a:pt x="5955" y="9185"/>
                </a:cubicBezTo>
                <a:lnTo>
                  <a:pt x="761" y="9185"/>
                </a:lnTo>
                <a:cubicBezTo>
                  <a:pt x="666" y="9185"/>
                  <a:pt x="603" y="9090"/>
                  <a:pt x="603" y="9026"/>
                </a:cubicBezTo>
                <a:lnTo>
                  <a:pt x="603" y="8108"/>
                </a:lnTo>
                <a:cubicBezTo>
                  <a:pt x="603" y="8013"/>
                  <a:pt x="666" y="7950"/>
                  <a:pt x="761" y="7950"/>
                </a:cubicBezTo>
                <a:close/>
                <a:moveTo>
                  <a:pt x="12194" y="7950"/>
                </a:moveTo>
                <a:cubicBezTo>
                  <a:pt x="12289" y="7950"/>
                  <a:pt x="12352" y="8013"/>
                  <a:pt x="12352" y="8108"/>
                </a:cubicBezTo>
                <a:lnTo>
                  <a:pt x="12352" y="9026"/>
                </a:lnTo>
                <a:cubicBezTo>
                  <a:pt x="12352" y="9121"/>
                  <a:pt x="12289" y="9185"/>
                  <a:pt x="12194" y="9185"/>
                </a:cubicBezTo>
                <a:lnTo>
                  <a:pt x="7031" y="9185"/>
                </a:lnTo>
                <a:cubicBezTo>
                  <a:pt x="6968" y="9185"/>
                  <a:pt x="6936" y="9153"/>
                  <a:pt x="6905" y="9121"/>
                </a:cubicBezTo>
                <a:cubicBezTo>
                  <a:pt x="6873" y="9058"/>
                  <a:pt x="6841" y="9026"/>
                  <a:pt x="6873" y="8963"/>
                </a:cubicBezTo>
                <a:cubicBezTo>
                  <a:pt x="7095" y="8361"/>
                  <a:pt x="7665" y="7950"/>
                  <a:pt x="8330" y="7950"/>
                </a:cubicBezTo>
                <a:close/>
                <a:moveTo>
                  <a:pt x="729" y="1"/>
                </a:moveTo>
                <a:cubicBezTo>
                  <a:pt x="318" y="1"/>
                  <a:pt x="1" y="317"/>
                  <a:pt x="1" y="729"/>
                </a:cubicBezTo>
                <a:lnTo>
                  <a:pt x="1" y="1932"/>
                </a:lnTo>
                <a:cubicBezTo>
                  <a:pt x="1" y="2091"/>
                  <a:pt x="128" y="2217"/>
                  <a:pt x="318" y="2217"/>
                </a:cubicBezTo>
                <a:cubicBezTo>
                  <a:pt x="476" y="2217"/>
                  <a:pt x="603" y="2091"/>
                  <a:pt x="603" y="1932"/>
                </a:cubicBezTo>
                <a:lnTo>
                  <a:pt x="603" y="761"/>
                </a:lnTo>
                <a:cubicBezTo>
                  <a:pt x="603" y="666"/>
                  <a:pt x="666" y="602"/>
                  <a:pt x="761" y="602"/>
                </a:cubicBezTo>
                <a:lnTo>
                  <a:pt x="5258" y="602"/>
                </a:lnTo>
                <a:cubicBezTo>
                  <a:pt x="5765" y="602"/>
                  <a:pt x="6176" y="1014"/>
                  <a:pt x="6176" y="1521"/>
                </a:cubicBezTo>
                <a:lnTo>
                  <a:pt x="6176" y="7633"/>
                </a:lnTo>
                <a:cubicBezTo>
                  <a:pt x="6176" y="7696"/>
                  <a:pt x="6145" y="7759"/>
                  <a:pt x="6081" y="7791"/>
                </a:cubicBezTo>
                <a:cubicBezTo>
                  <a:pt x="6072" y="7800"/>
                  <a:pt x="6060" y="7804"/>
                  <a:pt x="6046" y="7804"/>
                </a:cubicBezTo>
                <a:cubicBezTo>
                  <a:pt x="6013" y="7804"/>
                  <a:pt x="5968" y="7782"/>
                  <a:pt x="5923" y="7759"/>
                </a:cubicBezTo>
                <a:cubicBezTo>
                  <a:pt x="5543" y="7474"/>
                  <a:pt x="5131" y="7348"/>
                  <a:pt x="4656" y="7348"/>
                </a:cubicBezTo>
                <a:lnTo>
                  <a:pt x="761" y="7348"/>
                </a:lnTo>
                <a:cubicBezTo>
                  <a:pt x="666" y="7348"/>
                  <a:pt x="603" y="7284"/>
                  <a:pt x="603" y="7189"/>
                </a:cubicBezTo>
                <a:lnTo>
                  <a:pt x="603" y="4054"/>
                </a:lnTo>
                <a:cubicBezTo>
                  <a:pt x="603" y="3896"/>
                  <a:pt x="476" y="3769"/>
                  <a:pt x="286" y="3769"/>
                </a:cubicBezTo>
                <a:cubicBezTo>
                  <a:pt x="128" y="3769"/>
                  <a:pt x="1" y="3896"/>
                  <a:pt x="1" y="4054"/>
                </a:cubicBezTo>
                <a:lnTo>
                  <a:pt x="1" y="9058"/>
                </a:lnTo>
                <a:cubicBezTo>
                  <a:pt x="1" y="9438"/>
                  <a:pt x="318" y="9786"/>
                  <a:pt x="729" y="9786"/>
                </a:cubicBezTo>
                <a:lnTo>
                  <a:pt x="12225" y="9786"/>
                </a:lnTo>
                <a:cubicBezTo>
                  <a:pt x="12637" y="9786"/>
                  <a:pt x="12954" y="9438"/>
                  <a:pt x="12954" y="9058"/>
                </a:cubicBezTo>
                <a:lnTo>
                  <a:pt x="12954" y="729"/>
                </a:lnTo>
                <a:cubicBezTo>
                  <a:pt x="12954" y="317"/>
                  <a:pt x="12637" y="1"/>
                  <a:pt x="12225" y="1"/>
                </a:cubicBezTo>
                <a:lnTo>
                  <a:pt x="7697" y="1"/>
                </a:lnTo>
                <a:cubicBezTo>
                  <a:pt x="7285" y="1"/>
                  <a:pt x="6905" y="159"/>
                  <a:pt x="6588" y="476"/>
                </a:cubicBezTo>
                <a:cubicBezTo>
                  <a:pt x="6572" y="507"/>
                  <a:pt x="6533" y="523"/>
                  <a:pt x="6489" y="523"/>
                </a:cubicBezTo>
                <a:cubicBezTo>
                  <a:pt x="6446" y="523"/>
                  <a:pt x="6398" y="507"/>
                  <a:pt x="6366" y="476"/>
                </a:cubicBezTo>
                <a:cubicBezTo>
                  <a:pt x="6081" y="159"/>
                  <a:pt x="5670" y="1"/>
                  <a:pt x="525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1" name="Google Shape;3811;p41"/>
          <p:cNvSpPr/>
          <p:nvPr/>
        </p:nvSpPr>
        <p:spPr>
          <a:xfrm>
            <a:off x="7204133" y="2911049"/>
            <a:ext cx="98723" cy="19141"/>
          </a:xfrm>
          <a:custGeom>
            <a:avLst/>
            <a:gdLst/>
            <a:ahLst/>
            <a:cxnLst/>
            <a:rect l="l" t="t" r="r" b="b"/>
            <a:pathLst>
              <a:path w="3105" h="602" extrusionOk="0">
                <a:moveTo>
                  <a:pt x="317" y="0"/>
                </a:moveTo>
                <a:cubicBezTo>
                  <a:pt x="127" y="0"/>
                  <a:pt x="1" y="127"/>
                  <a:pt x="1" y="285"/>
                </a:cubicBezTo>
                <a:cubicBezTo>
                  <a:pt x="1" y="475"/>
                  <a:pt x="127" y="602"/>
                  <a:pt x="317" y="602"/>
                </a:cubicBezTo>
                <a:lnTo>
                  <a:pt x="2819" y="602"/>
                </a:lnTo>
                <a:cubicBezTo>
                  <a:pt x="2978" y="602"/>
                  <a:pt x="3104" y="475"/>
                  <a:pt x="3104" y="285"/>
                </a:cubicBezTo>
                <a:cubicBezTo>
                  <a:pt x="3104" y="127"/>
                  <a:pt x="2978" y="0"/>
                  <a:pt x="28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2" name="Google Shape;3812;p41"/>
          <p:cNvSpPr/>
          <p:nvPr/>
        </p:nvSpPr>
        <p:spPr>
          <a:xfrm>
            <a:off x="7400503" y="2852640"/>
            <a:ext cx="98692" cy="19172"/>
          </a:xfrm>
          <a:custGeom>
            <a:avLst/>
            <a:gdLst/>
            <a:ahLst/>
            <a:cxnLst/>
            <a:rect l="l" t="t" r="r" b="b"/>
            <a:pathLst>
              <a:path w="3104" h="603" extrusionOk="0">
                <a:moveTo>
                  <a:pt x="317" y="0"/>
                </a:moveTo>
                <a:cubicBezTo>
                  <a:pt x="127" y="0"/>
                  <a:pt x="0" y="127"/>
                  <a:pt x="0" y="285"/>
                </a:cubicBezTo>
                <a:cubicBezTo>
                  <a:pt x="0" y="475"/>
                  <a:pt x="127" y="602"/>
                  <a:pt x="317" y="602"/>
                </a:cubicBezTo>
                <a:lnTo>
                  <a:pt x="2819" y="602"/>
                </a:lnTo>
                <a:cubicBezTo>
                  <a:pt x="2977" y="602"/>
                  <a:pt x="3104" y="475"/>
                  <a:pt x="3104" y="285"/>
                </a:cubicBezTo>
                <a:cubicBezTo>
                  <a:pt x="3104" y="127"/>
                  <a:pt x="2977" y="0"/>
                  <a:pt x="28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3" name="Google Shape;3813;p41"/>
          <p:cNvSpPr/>
          <p:nvPr/>
        </p:nvSpPr>
        <p:spPr>
          <a:xfrm>
            <a:off x="7400503" y="2911049"/>
            <a:ext cx="98692" cy="19141"/>
          </a:xfrm>
          <a:custGeom>
            <a:avLst/>
            <a:gdLst/>
            <a:ahLst/>
            <a:cxnLst/>
            <a:rect l="l" t="t" r="r" b="b"/>
            <a:pathLst>
              <a:path w="3104" h="602" extrusionOk="0">
                <a:moveTo>
                  <a:pt x="317" y="0"/>
                </a:moveTo>
                <a:cubicBezTo>
                  <a:pt x="127" y="0"/>
                  <a:pt x="0" y="127"/>
                  <a:pt x="0" y="285"/>
                </a:cubicBezTo>
                <a:cubicBezTo>
                  <a:pt x="0" y="444"/>
                  <a:pt x="127" y="602"/>
                  <a:pt x="317" y="602"/>
                </a:cubicBezTo>
                <a:lnTo>
                  <a:pt x="2819" y="602"/>
                </a:lnTo>
                <a:cubicBezTo>
                  <a:pt x="2977" y="602"/>
                  <a:pt x="3104" y="444"/>
                  <a:pt x="3104" y="285"/>
                </a:cubicBezTo>
                <a:cubicBezTo>
                  <a:pt x="3104" y="127"/>
                  <a:pt x="2977" y="0"/>
                  <a:pt x="28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4" name="Google Shape;3814;p41"/>
          <p:cNvSpPr/>
          <p:nvPr/>
        </p:nvSpPr>
        <p:spPr>
          <a:xfrm>
            <a:off x="7400503" y="2969457"/>
            <a:ext cx="98692" cy="19141"/>
          </a:xfrm>
          <a:custGeom>
            <a:avLst/>
            <a:gdLst/>
            <a:ahLst/>
            <a:cxnLst/>
            <a:rect l="l" t="t" r="r" b="b"/>
            <a:pathLst>
              <a:path w="3104" h="602" extrusionOk="0">
                <a:moveTo>
                  <a:pt x="317" y="0"/>
                </a:moveTo>
                <a:cubicBezTo>
                  <a:pt x="127" y="0"/>
                  <a:pt x="0" y="127"/>
                  <a:pt x="0" y="285"/>
                </a:cubicBezTo>
                <a:cubicBezTo>
                  <a:pt x="0" y="443"/>
                  <a:pt x="127" y="602"/>
                  <a:pt x="317" y="602"/>
                </a:cubicBezTo>
                <a:lnTo>
                  <a:pt x="2819" y="602"/>
                </a:lnTo>
                <a:cubicBezTo>
                  <a:pt x="2977" y="602"/>
                  <a:pt x="3104" y="443"/>
                  <a:pt x="3104" y="285"/>
                </a:cubicBezTo>
                <a:cubicBezTo>
                  <a:pt x="3104" y="127"/>
                  <a:pt x="2977" y="0"/>
                  <a:pt x="28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5" name="Google Shape;3815;p41"/>
          <p:cNvSpPr/>
          <p:nvPr/>
        </p:nvSpPr>
        <p:spPr>
          <a:xfrm>
            <a:off x="7204133" y="2969457"/>
            <a:ext cx="98723" cy="19141"/>
          </a:xfrm>
          <a:custGeom>
            <a:avLst/>
            <a:gdLst/>
            <a:ahLst/>
            <a:cxnLst/>
            <a:rect l="l" t="t" r="r" b="b"/>
            <a:pathLst>
              <a:path w="3105" h="602" extrusionOk="0">
                <a:moveTo>
                  <a:pt x="317" y="0"/>
                </a:moveTo>
                <a:cubicBezTo>
                  <a:pt x="127" y="0"/>
                  <a:pt x="1" y="127"/>
                  <a:pt x="1" y="285"/>
                </a:cubicBezTo>
                <a:cubicBezTo>
                  <a:pt x="1" y="475"/>
                  <a:pt x="127" y="602"/>
                  <a:pt x="317" y="602"/>
                </a:cubicBezTo>
                <a:lnTo>
                  <a:pt x="2819" y="602"/>
                </a:lnTo>
                <a:cubicBezTo>
                  <a:pt x="2978" y="602"/>
                  <a:pt x="3104" y="475"/>
                  <a:pt x="3104" y="285"/>
                </a:cubicBezTo>
                <a:cubicBezTo>
                  <a:pt x="3104" y="127"/>
                  <a:pt x="2978" y="0"/>
                  <a:pt x="28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6" name="Google Shape;3816;p41"/>
          <p:cNvSpPr/>
          <p:nvPr/>
        </p:nvSpPr>
        <p:spPr>
          <a:xfrm>
            <a:off x="7204133" y="2852640"/>
            <a:ext cx="98723" cy="19172"/>
          </a:xfrm>
          <a:custGeom>
            <a:avLst/>
            <a:gdLst/>
            <a:ahLst/>
            <a:cxnLst/>
            <a:rect l="l" t="t" r="r" b="b"/>
            <a:pathLst>
              <a:path w="3105" h="603" extrusionOk="0">
                <a:moveTo>
                  <a:pt x="317" y="0"/>
                </a:moveTo>
                <a:cubicBezTo>
                  <a:pt x="127" y="0"/>
                  <a:pt x="1" y="127"/>
                  <a:pt x="1" y="285"/>
                </a:cubicBezTo>
                <a:cubicBezTo>
                  <a:pt x="1" y="475"/>
                  <a:pt x="127" y="602"/>
                  <a:pt x="317" y="602"/>
                </a:cubicBezTo>
                <a:lnTo>
                  <a:pt x="2819" y="602"/>
                </a:lnTo>
                <a:cubicBezTo>
                  <a:pt x="2978" y="602"/>
                  <a:pt x="3104" y="475"/>
                  <a:pt x="3104" y="285"/>
                </a:cubicBezTo>
                <a:cubicBezTo>
                  <a:pt x="3104" y="127"/>
                  <a:pt x="2978" y="0"/>
                  <a:pt x="28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4" name="Google Shape;3824;p41"/>
          <p:cNvSpPr txBox="1"/>
          <p:nvPr/>
        </p:nvSpPr>
        <p:spPr>
          <a:xfrm>
            <a:off x="2275713" y="3468899"/>
            <a:ext cx="1161550" cy="84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tx1"/>
                </a:solidFill>
              </a:rPr>
              <a:t>ularning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rivojlanishini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nazorat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qilish</a:t>
            </a:r>
            <a:endParaRPr b="1" dirty="0">
              <a:solidFill>
                <a:schemeClr val="tx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826" name="Google Shape;3826;p41"/>
          <p:cNvSpPr txBox="1"/>
          <p:nvPr/>
        </p:nvSpPr>
        <p:spPr>
          <a:xfrm>
            <a:off x="4406747" y="3375038"/>
            <a:ext cx="1282303" cy="96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tx1"/>
                </a:solidFill>
              </a:rPr>
              <a:t>o‘zining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kuchli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kuchsiz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tomonlarini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aniqlash</a:t>
            </a:r>
            <a:endParaRPr b="1" dirty="0">
              <a:solidFill>
                <a:schemeClr val="tx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828" name="Google Shape;3828;p41"/>
          <p:cNvSpPr txBox="1"/>
          <p:nvPr/>
        </p:nvSpPr>
        <p:spPr>
          <a:xfrm>
            <a:off x="6846686" y="3411685"/>
            <a:ext cx="1076400" cy="96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tx1"/>
                </a:solidFill>
              </a:rPr>
              <a:t>rivojlanish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bo‘yicha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harakatlar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rejalarini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tuzish</a:t>
            </a:r>
            <a:endParaRPr b="1" dirty="0">
              <a:solidFill>
                <a:schemeClr val="tx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829" name="Google Shape;3829;p41"/>
          <p:cNvSpPr txBox="1"/>
          <p:nvPr/>
        </p:nvSpPr>
        <p:spPr>
          <a:xfrm>
            <a:off x="710250" y="191387"/>
            <a:ext cx="7723500" cy="164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Samarali</a:t>
            </a:r>
            <a:r>
              <a:rPr lang="en-US" sz="2000" dirty="0"/>
              <a:t> </a:t>
            </a:r>
            <a:r>
              <a:rPr lang="en-US" sz="2000" dirty="0" err="1"/>
              <a:t>qo‘llanilganda</a:t>
            </a:r>
            <a:r>
              <a:rPr lang="en-US" sz="2000" dirty="0"/>
              <a:t>, </a:t>
            </a:r>
            <a:r>
              <a:rPr lang="en-US" sz="2000" dirty="0" err="1"/>
              <a:t>formativ</a:t>
            </a:r>
            <a:r>
              <a:rPr lang="en-US" sz="2000" dirty="0"/>
              <a:t> </a:t>
            </a:r>
            <a:r>
              <a:rPr lang="en-US" sz="2000" dirty="0" err="1"/>
              <a:t>baholash</a:t>
            </a:r>
            <a:r>
              <a:rPr lang="en-US" sz="2000" dirty="0"/>
              <a:t> </a:t>
            </a:r>
            <a:r>
              <a:rPr lang="en-US" sz="2000" dirty="0" err="1"/>
              <a:t>o‘quvchilarning</a:t>
            </a:r>
            <a:r>
              <a:rPr lang="en-US" sz="2000" dirty="0"/>
              <a:t> </a:t>
            </a:r>
            <a:r>
              <a:rPr lang="en-US" sz="2000" dirty="0" err="1"/>
              <a:t>bilim</a:t>
            </a:r>
            <a:r>
              <a:rPr lang="en-US" sz="2000" dirty="0"/>
              <a:t> </a:t>
            </a:r>
            <a:r>
              <a:rPr lang="en-US" sz="2000" dirty="0" err="1"/>
              <a:t>olish</a:t>
            </a:r>
            <a:r>
              <a:rPr lang="en-US" sz="2000" dirty="0"/>
              <a:t> </a:t>
            </a:r>
            <a:r>
              <a:rPr lang="en-US" sz="2000" dirty="0" err="1"/>
              <a:t>jarayonini</a:t>
            </a:r>
            <a:r>
              <a:rPr lang="en-US" sz="2000" dirty="0"/>
              <a:t> </a:t>
            </a:r>
            <a:r>
              <a:rPr lang="en-US" sz="2000" dirty="0" err="1"/>
              <a:t>qo‘llab-quvvatlaydi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o‘quvchilarga</a:t>
            </a:r>
            <a:r>
              <a:rPr lang="en-US" sz="2000" dirty="0"/>
              <a:t> </a:t>
            </a:r>
            <a:r>
              <a:rPr lang="en-US" sz="2000" dirty="0" err="1"/>
              <a:t>quyidagi</a:t>
            </a:r>
            <a:r>
              <a:rPr lang="en-US" sz="2000" dirty="0"/>
              <a:t> </a:t>
            </a:r>
            <a:r>
              <a:rPr lang="en-US" sz="2000" dirty="0" err="1"/>
              <a:t>imkoniyatlarni</a:t>
            </a:r>
            <a:r>
              <a:rPr lang="en-US" sz="2000" dirty="0"/>
              <a:t> </a:t>
            </a:r>
            <a:r>
              <a:rPr lang="en-US" sz="2000" dirty="0" err="1"/>
              <a:t>beradi</a:t>
            </a:r>
            <a:r>
              <a:rPr lang="en-US" sz="2000" dirty="0"/>
              <a:t>:</a:t>
            </a:r>
            <a:endParaRPr sz="20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" name="Google Shape;3994;p44">
            <a:extLst>
              <a:ext uri="{FF2B5EF4-FFF2-40B4-BE49-F238E27FC236}">
                <a16:creationId xmlns="" xmlns:a16="http://schemas.microsoft.com/office/drawing/2014/main" id="{6CDE91BB-7C4A-5B33-94D8-9F21008A2E3D}"/>
              </a:ext>
            </a:extLst>
          </p:cNvPr>
          <p:cNvGrpSpPr/>
          <p:nvPr/>
        </p:nvGrpSpPr>
        <p:grpSpPr>
          <a:xfrm>
            <a:off x="-34114" y="1022378"/>
            <a:ext cx="1985104" cy="2896596"/>
            <a:chOff x="6529419" y="1724307"/>
            <a:chExt cx="1480463" cy="2931917"/>
          </a:xfrm>
        </p:grpSpPr>
        <p:grpSp>
          <p:nvGrpSpPr>
            <p:cNvPr id="3" name="Google Shape;3995;p44">
              <a:extLst>
                <a:ext uri="{FF2B5EF4-FFF2-40B4-BE49-F238E27FC236}">
                  <a16:creationId xmlns="" xmlns:a16="http://schemas.microsoft.com/office/drawing/2014/main" id="{6538C167-88CD-CC04-4D46-1C2FCBEC947B}"/>
                </a:ext>
              </a:extLst>
            </p:cNvPr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4" name="Google Shape;3996;p44">
                <a:extLst>
                  <a:ext uri="{FF2B5EF4-FFF2-40B4-BE49-F238E27FC236}">
                    <a16:creationId xmlns="" xmlns:a16="http://schemas.microsoft.com/office/drawing/2014/main" id="{B3BCB9BF-D29B-53EE-C03F-BE49A45742D8}"/>
                  </a:ext>
                </a:extLst>
              </p:cNvPr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3839" name="Google Shape;3997;p44">
                  <a:extLst>
                    <a:ext uri="{FF2B5EF4-FFF2-40B4-BE49-F238E27FC236}">
                      <a16:creationId xmlns="" xmlns:a16="http://schemas.microsoft.com/office/drawing/2014/main" id="{9B4C2E53-3DA2-8BC1-7429-17D04D2B389B}"/>
                    </a:ext>
                  </a:extLst>
                </p:cNvPr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4" name="Google Shape;3998;p44">
                  <a:extLst>
                    <a:ext uri="{FF2B5EF4-FFF2-40B4-BE49-F238E27FC236}">
                      <a16:creationId xmlns="" xmlns:a16="http://schemas.microsoft.com/office/drawing/2014/main" id="{B124ABAA-6CCE-0274-879D-583EACE4C557}"/>
                    </a:ext>
                  </a:extLst>
                </p:cNvPr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38" name="Google Shape;3999;p44">
                <a:extLst>
                  <a:ext uri="{FF2B5EF4-FFF2-40B4-BE49-F238E27FC236}">
                    <a16:creationId xmlns="" xmlns:a16="http://schemas.microsoft.com/office/drawing/2014/main" id="{4D9420FA-B509-0388-6EE2-F7F8A4FEA870}"/>
                  </a:ext>
                </a:extLst>
              </p:cNvPr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000;p44">
              <a:extLst>
                <a:ext uri="{FF2B5EF4-FFF2-40B4-BE49-F238E27FC236}">
                  <a16:creationId xmlns="" xmlns:a16="http://schemas.microsoft.com/office/drawing/2014/main" id="{A7DBC18B-F8B6-858E-0EFB-B24FDD72BF84}"/>
                </a:ext>
              </a:extLst>
            </p:cNvPr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6" name="Google Shape;4001;p44">
                <a:extLst>
                  <a:ext uri="{FF2B5EF4-FFF2-40B4-BE49-F238E27FC236}">
                    <a16:creationId xmlns="" xmlns:a16="http://schemas.microsoft.com/office/drawing/2014/main" id="{D495F9E3-95CC-406A-DB20-9792BCF3EA67}"/>
                  </a:ext>
                </a:extLst>
              </p:cNvPr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3835" name="Google Shape;4002;p44">
                  <a:extLst>
                    <a:ext uri="{FF2B5EF4-FFF2-40B4-BE49-F238E27FC236}">
                      <a16:creationId xmlns="" xmlns:a16="http://schemas.microsoft.com/office/drawing/2014/main" id="{1410A5A7-5095-FB76-8191-8BDC3DB38439}"/>
                    </a:ext>
                  </a:extLst>
                </p:cNvPr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6" name="Google Shape;4003;p44">
                  <a:extLst>
                    <a:ext uri="{FF2B5EF4-FFF2-40B4-BE49-F238E27FC236}">
                      <a16:creationId xmlns="" xmlns:a16="http://schemas.microsoft.com/office/drawing/2014/main" id="{4A9BF182-EB80-4280-391E-963C228FA9AE}"/>
                    </a:ext>
                  </a:extLst>
                </p:cNvPr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" name="Google Shape;4004;p44">
                <a:extLst>
                  <a:ext uri="{FF2B5EF4-FFF2-40B4-BE49-F238E27FC236}">
                    <a16:creationId xmlns="" xmlns:a16="http://schemas.microsoft.com/office/drawing/2014/main" id="{F125AC03-A652-CF5D-C16C-124A32C6FD02}"/>
                  </a:ext>
                </a:extLst>
              </p:cNvPr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3831" name="Google Shape;4005;p44">
                  <a:extLst>
                    <a:ext uri="{FF2B5EF4-FFF2-40B4-BE49-F238E27FC236}">
                      <a16:creationId xmlns="" xmlns:a16="http://schemas.microsoft.com/office/drawing/2014/main" id="{4BF196EE-2BB3-B3DC-4416-1FF95C7E1DF5}"/>
                    </a:ext>
                  </a:extLst>
                </p:cNvPr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2" name="Google Shape;4006;p44">
                  <a:extLst>
                    <a:ext uri="{FF2B5EF4-FFF2-40B4-BE49-F238E27FC236}">
                      <a16:creationId xmlns="" xmlns:a16="http://schemas.microsoft.com/office/drawing/2014/main" id="{5C8E9B97-76D4-76D6-A400-9707D99F24E3}"/>
                    </a:ext>
                  </a:extLst>
                </p:cNvPr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3" name="Google Shape;4007;p44">
                  <a:extLst>
                    <a:ext uri="{FF2B5EF4-FFF2-40B4-BE49-F238E27FC236}">
                      <a16:creationId xmlns="" xmlns:a16="http://schemas.microsoft.com/office/drawing/2014/main" id="{4A388E79-4513-4439-A06D-09A4F746B840}"/>
                    </a:ext>
                  </a:extLst>
                </p:cNvPr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4" name="Google Shape;4008;p44">
                  <a:extLst>
                    <a:ext uri="{FF2B5EF4-FFF2-40B4-BE49-F238E27FC236}">
                      <a16:creationId xmlns="" xmlns:a16="http://schemas.microsoft.com/office/drawing/2014/main" id="{D6E3CB91-0BEB-D2A7-25DC-933C9B92FC8E}"/>
                    </a:ext>
                  </a:extLst>
                </p:cNvPr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" name="Google Shape;4009;p44">
              <a:extLst>
                <a:ext uri="{FF2B5EF4-FFF2-40B4-BE49-F238E27FC236}">
                  <a16:creationId xmlns="" xmlns:a16="http://schemas.microsoft.com/office/drawing/2014/main" id="{742A537B-53EF-E36D-09CA-570CF4829350}"/>
                </a:ext>
              </a:extLst>
            </p:cNvPr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9" name="Google Shape;4010;p44">
                <a:extLst>
                  <a:ext uri="{FF2B5EF4-FFF2-40B4-BE49-F238E27FC236}">
                    <a16:creationId xmlns="" xmlns:a16="http://schemas.microsoft.com/office/drawing/2014/main" id="{EC7043AC-8E87-A89C-4EC8-EEBC7B0197B4}"/>
                  </a:ext>
                </a:extLst>
              </p:cNvPr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29" name="Google Shape;4011;p44">
                  <a:extLst>
                    <a:ext uri="{FF2B5EF4-FFF2-40B4-BE49-F238E27FC236}">
                      <a16:creationId xmlns="" xmlns:a16="http://schemas.microsoft.com/office/drawing/2014/main" id="{83CC8608-4022-F1EF-9B31-F295483DC71F}"/>
                    </a:ext>
                  </a:extLst>
                </p:cNvPr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4012;p44">
                  <a:extLst>
                    <a:ext uri="{FF2B5EF4-FFF2-40B4-BE49-F238E27FC236}">
                      <a16:creationId xmlns="" xmlns:a16="http://schemas.microsoft.com/office/drawing/2014/main" id="{402AAE3F-459A-CAFC-9F74-4B06137CDD42}"/>
                    </a:ext>
                  </a:extLst>
                </p:cNvPr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" name="Google Shape;4013;p44">
                <a:extLst>
                  <a:ext uri="{FF2B5EF4-FFF2-40B4-BE49-F238E27FC236}">
                    <a16:creationId xmlns="" xmlns:a16="http://schemas.microsoft.com/office/drawing/2014/main" id="{77362029-772B-2A0A-092B-51BC4A53A568}"/>
                  </a:ext>
                </a:extLst>
              </p:cNvPr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25" name="Google Shape;4014;p44">
                  <a:extLst>
                    <a:ext uri="{FF2B5EF4-FFF2-40B4-BE49-F238E27FC236}">
                      <a16:creationId xmlns="" xmlns:a16="http://schemas.microsoft.com/office/drawing/2014/main" id="{7A672EE2-4204-8362-CB90-B126672E96B6}"/>
                    </a:ext>
                  </a:extLst>
                </p:cNvPr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4015;p44">
                  <a:extLst>
                    <a:ext uri="{FF2B5EF4-FFF2-40B4-BE49-F238E27FC236}">
                      <a16:creationId xmlns="" xmlns:a16="http://schemas.microsoft.com/office/drawing/2014/main" id="{C1414472-423A-ABF9-1C41-F538043CBD78}"/>
                    </a:ext>
                  </a:extLst>
                </p:cNvPr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4016;p44">
                  <a:extLst>
                    <a:ext uri="{FF2B5EF4-FFF2-40B4-BE49-F238E27FC236}">
                      <a16:creationId xmlns="" xmlns:a16="http://schemas.microsoft.com/office/drawing/2014/main" id="{0AA8E8D4-6843-6300-BB8F-8D819D96E05B}"/>
                    </a:ext>
                  </a:extLst>
                </p:cNvPr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4017;p44">
                  <a:extLst>
                    <a:ext uri="{FF2B5EF4-FFF2-40B4-BE49-F238E27FC236}">
                      <a16:creationId xmlns="" xmlns:a16="http://schemas.microsoft.com/office/drawing/2014/main" id="{BE798472-5A4E-F5CA-1410-CCCBC0A81F04}"/>
                    </a:ext>
                  </a:extLst>
                </p:cNvPr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" name="Google Shape;4018;p44">
              <a:extLst>
                <a:ext uri="{FF2B5EF4-FFF2-40B4-BE49-F238E27FC236}">
                  <a16:creationId xmlns="" xmlns:a16="http://schemas.microsoft.com/office/drawing/2014/main" id="{1C1EE6D7-D8E8-603A-F6E5-8FE6D7FA737E}"/>
                </a:ext>
              </a:extLst>
            </p:cNvPr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23" name="Google Shape;4019;p44">
                <a:extLst>
                  <a:ext uri="{FF2B5EF4-FFF2-40B4-BE49-F238E27FC236}">
                    <a16:creationId xmlns="" xmlns:a16="http://schemas.microsoft.com/office/drawing/2014/main" id="{B152F077-E3C8-B4DC-E4A8-9D8FC98EAE36}"/>
                  </a:ext>
                </a:extLst>
              </p:cNvPr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21" name="Google Shape;4020;p44">
                  <a:extLst>
                    <a:ext uri="{FF2B5EF4-FFF2-40B4-BE49-F238E27FC236}">
                      <a16:creationId xmlns="" xmlns:a16="http://schemas.microsoft.com/office/drawing/2014/main" id="{83271C64-547E-8CF2-E400-43D165DB45BF}"/>
                    </a:ext>
                  </a:extLst>
                </p:cNvPr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4021;p44">
                  <a:extLst>
                    <a:ext uri="{FF2B5EF4-FFF2-40B4-BE49-F238E27FC236}">
                      <a16:creationId xmlns="" xmlns:a16="http://schemas.microsoft.com/office/drawing/2014/main" id="{81C73673-B17B-3391-FE93-7FE8948548D1}"/>
                    </a:ext>
                  </a:extLst>
                </p:cNvPr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" name="Google Shape;4022;p44">
                <a:extLst>
                  <a:ext uri="{FF2B5EF4-FFF2-40B4-BE49-F238E27FC236}">
                    <a16:creationId xmlns="" xmlns:a16="http://schemas.microsoft.com/office/drawing/2014/main" id="{E0D088C3-4A6C-AB63-D808-A4B4F2C9607F}"/>
                  </a:ext>
                </a:extLst>
              </p:cNvPr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9" name="Google Shape;4023;p44">
                  <a:extLst>
                    <a:ext uri="{FF2B5EF4-FFF2-40B4-BE49-F238E27FC236}">
                      <a16:creationId xmlns="" xmlns:a16="http://schemas.microsoft.com/office/drawing/2014/main" id="{821DA6BD-20EF-C287-778E-C1C3308758E8}"/>
                    </a:ext>
                  </a:extLst>
                </p:cNvPr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4024;p44">
                  <a:extLst>
                    <a:ext uri="{FF2B5EF4-FFF2-40B4-BE49-F238E27FC236}">
                      <a16:creationId xmlns="" xmlns:a16="http://schemas.microsoft.com/office/drawing/2014/main" id="{7346AAB4-7C26-6436-E692-FAF75F966237}"/>
                    </a:ext>
                  </a:extLst>
                </p:cNvPr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" name="Google Shape;4025;p44">
              <a:extLst>
                <a:ext uri="{FF2B5EF4-FFF2-40B4-BE49-F238E27FC236}">
                  <a16:creationId xmlns="" xmlns:a16="http://schemas.microsoft.com/office/drawing/2014/main" id="{7DC992FC-9172-B41E-6D21-C9531EB960DC}"/>
                </a:ext>
              </a:extLst>
            </p:cNvPr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3817" name="Google Shape;4026;p44">
                <a:extLst>
                  <a:ext uri="{FF2B5EF4-FFF2-40B4-BE49-F238E27FC236}">
                    <a16:creationId xmlns="" xmlns:a16="http://schemas.microsoft.com/office/drawing/2014/main" id="{62FBB1A8-85D8-F876-876B-460B69D1D716}"/>
                  </a:ext>
                </a:extLst>
              </p:cNvPr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5" name="Google Shape;4027;p44">
                  <a:extLst>
                    <a:ext uri="{FF2B5EF4-FFF2-40B4-BE49-F238E27FC236}">
                      <a16:creationId xmlns="" xmlns:a16="http://schemas.microsoft.com/office/drawing/2014/main" id="{A125F278-22FB-3351-B42E-B89851DAA518}"/>
                    </a:ext>
                  </a:extLst>
                </p:cNvPr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4028;p44">
                  <a:extLst>
                    <a:ext uri="{FF2B5EF4-FFF2-40B4-BE49-F238E27FC236}">
                      <a16:creationId xmlns="" xmlns:a16="http://schemas.microsoft.com/office/drawing/2014/main" id="{533C61FA-0B23-8251-8D88-4695F13DA396}"/>
                    </a:ext>
                  </a:extLst>
                </p:cNvPr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18" name="Google Shape;4029;p44">
                <a:extLst>
                  <a:ext uri="{FF2B5EF4-FFF2-40B4-BE49-F238E27FC236}">
                    <a16:creationId xmlns="" xmlns:a16="http://schemas.microsoft.com/office/drawing/2014/main" id="{D117A1BD-3070-D2D1-A857-E104A6DF3515}"/>
                  </a:ext>
                </a:extLst>
              </p:cNvPr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0" name="Google Shape;4030;p44">
                  <a:extLst>
                    <a:ext uri="{FF2B5EF4-FFF2-40B4-BE49-F238E27FC236}">
                      <a16:creationId xmlns="" xmlns:a16="http://schemas.microsoft.com/office/drawing/2014/main" id="{5AE30F13-8F8A-C5F6-1568-63B40A710D2B}"/>
                    </a:ext>
                  </a:extLst>
                </p:cNvPr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4031;p44">
                  <a:extLst>
                    <a:ext uri="{FF2B5EF4-FFF2-40B4-BE49-F238E27FC236}">
                      <a16:creationId xmlns="" xmlns:a16="http://schemas.microsoft.com/office/drawing/2014/main" id="{964C6AC8-93CE-2915-BD78-A6118119C092}"/>
                    </a:ext>
                  </a:extLst>
                </p:cNvPr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4032;p44">
                  <a:extLst>
                    <a:ext uri="{FF2B5EF4-FFF2-40B4-BE49-F238E27FC236}">
                      <a16:creationId xmlns="" xmlns:a16="http://schemas.microsoft.com/office/drawing/2014/main" id="{A0E9EA2A-C470-3EB4-B624-DE3346F1448B}"/>
                    </a:ext>
                  </a:extLst>
                </p:cNvPr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4033;p44">
                  <a:extLst>
                    <a:ext uri="{FF2B5EF4-FFF2-40B4-BE49-F238E27FC236}">
                      <a16:creationId xmlns="" xmlns:a16="http://schemas.microsoft.com/office/drawing/2014/main" id="{3ADF945E-773D-48BF-DCD6-E333D7EBAD14}"/>
                    </a:ext>
                  </a:extLst>
                </p:cNvPr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4034;p44">
                  <a:extLst>
                    <a:ext uri="{FF2B5EF4-FFF2-40B4-BE49-F238E27FC236}">
                      <a16:creationId xmlns="" xmlns:a16="http://schemas.microsoft.com/office/drawing/2014/main" id="{76195448-B094-DBBD-940E-8AF4F65A25F3}"/>
                    </a:ext>
                  </a:extLst>
                </p:cNvPr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25"/>
          <p:cNvSpPr txBox="1">
            <a:spLocks noGrp="1"/>
          </p:cNvSpPr>
          <p:nvPr>
            <p:ph type="title"/>
          </p:nvPr>
        </p:nvSpPr>
        <p:spPr>
          <a:xfrm>
            <a:off x="1124602" y="147148"/>
            <a:ext cx="7677807" cy="6837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uz-Cyrl-UZ" sz="2400" b="1" dirty="0">
                <a:latin typeface="+mn-lt"/>
              </a:rPr>
              <a:t>O‘quvchilar </a:t>
            </a:r>
            <a:r>
              <a:rPr lang="en-US" sz="2400" b="1" dirty="0" err="1">
                <a:latin typeface="+mn-lt"/>
              </a:rPr>
              <a:t>bilimlarini</a:t>
            </a:r>
            <a:r>
              <a:rPr lang="en-US" sz="2400" b="1" dirty="0">
                <a:latin typeface="+mn-lt"/>
              </a:rPr>
              <a:t> </a:t>
            </a:r>
            <a:r>
              <a:rPr lang="uz-Cyrl-UZ" sz="2400" b="1" dirty="0">
                <a:latin typeface="+mn-lt"/>
              </a:rPr>
              <a:t>baholashda zamonaviy loyihalar</a:t>
            </a:r>
            <a:endParaRPr sz="2400" dirty="0">
              <a:latin typeface="+mn-lt"/>
            </a:endParaRPr>
          </a:p>
        </p:txBody>
      </p:sp>
      <p:grpSp>
        <p:nvGrpSpPr>
          <p:cNvPr id="2" name="Google Shape;853;p25"/>
          <p:cNvGrpSpPr/>
          <p:nvPr/>
        </p:nvGrpSpPr>
        <p:grpSpPr>
          <a:xfrm>
            <a:off x="459575" y="1014800"/>
            <a:ext cx="3788475" cy="1125125"/>
            <a:chOff x="459575" y="1014800"/>
            <a:chExt cx="3788475" cy="1125125"/>
          </a:xfrm>
        </p:grpSpPr>
        <p:sp>
          <p:nvSpPr>
            <p:cNvPr id="854" name="Google Shape;854;p25"/>
            <p:cNvSpPr/>
            <p:nvPr/>
          </p:nvSpPr>
          <p:spPr>
            <a:xfrm>
              <a:off x="833450" y="1165225"/>
              <a:ext cx="3414600" cy="974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+mn-lt"/>
              </a:endParaRPr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459575" y="1014800"/>
              <a:ext cx="751200" cy="751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+mn-lt"/>
                  <a:ea typeface="Fira Sans Extra Condensed SemiBold"/>
                  <a:cs typeface="Fira Sans Extra Condensed SemiBold"/>
                  <a:sym typeface="Fira Sans Extra Condensed SemiBold"/>
                </a:rPr>
                <a:t>01</a:t>
              </a:r>
              <a:endParaRPr sz="2400" b="1" dirty="0">
                <a:solidFill>
                  <a:schemeClr val="lt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56" name="Google Shape;856;p25"/>
            <p:cNvSpPr/>
            <p:nvPr/>
          </p:nvSpPr>
          <p:spPr>
            <a:xfrm rot="10800000">
              <a:off x="459650" y="1766075"/>
              <a:ext cx="373800" cy="373800"/>
            </a:xfrm>
            <a:prstGeom prst="rtTriangle">
              <a:avLst/>
            </a:prstGeom>
            <a:solidFill>
              <a:srgbClr val="819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+mn-lt"/>
              </a:endParaRPr>
            </a:p>
          </p:txBody>
        </p:sp>
        <p:sp>
          <p:nvSpPr>
            <p:cNvPr id="858" name="Google Shape;858;p25"/>
            <p:cNvSpPr txBox="1"/>
            <p:nvPr/>
          </p:nvSpPr>
          <p:spPr>
            <a:xfrm>
              <a:off x="1380478" y="1352350"/>
              <a:ext cx="26826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dk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Assesment</a:t>
              </a:r>
              <a:endParaRPr sz="2400" b="1" dirty="0">
                <a:solidFill>
                  <a:schemeClr val="dk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" name="Google Shape;859;p25"/>
          <p:cNvGrpSpPr/>
          <p:nvPr/>
        </p:nvGrpSpPr>
        <p:grpSpPr>
          <a:xfrm>
            <a:off x="459575" y="2310200"/>
            <a:ext cx="3975791" cy="1125125"/>
            <a:chOff x="459575" y="2310200"/>
            <a:chExt cx="3788475" cy="1125125"/>
          </a:xfrm>
        </p:grpSpPr>
        <p:sp>
          <p:nvSpPr>
            <p:cNvPr id="860" name="Google Shape;860;p25"/>
            <p:cNvSpPr/>
            <p:nvPr/>
          </p:nvSpPr>
          <p:spPr>
            <a:xfrm>
              <a:off x="833450" y="2460625"/>
              <a:ext cx="3414600" cy="974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+mn-lt"/>
              </a:endParaRPr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459575" y="2310200"/>
              <a:ext cx="751200" cy="751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+mn-lt"/>
                  <a:ea typeface="Fira Sans Extra Condensed SemiBold"/>
                  <a:cs typeface="Fira Sans Extra Condensed SemiBold"/>
                  <a:sym typeface="Fira Sans Extra Condensed SemiBold"/>
                </a:rPr>
                <a:t>02</a:t>
              </a:r>
              <a:endParaRPr sz="2400" b="1" dirty="0">
                <a:solidFill>
                  <a:schemeClr val="lt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62" name="Google Shape;862;p25"/>
            <p:cNvSpPr/>
            <p:nvPr/>
          </p:nvSpPr>
          <p:spPr>
            <a:xfrm rot="10800000">
              <a:off x="459650" y="3061475"/>
              <a:ext cx="373800" cy="3738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+mn-lt"/>
              </a:endParaRPr>
            </a:p>
          </p:txBody>
        </p:sp>
        <p:sp>
          <p:nvSpPr>
            <p:cNvPr id="864" name="Google Shape;864;p25"/>
            <p:cNvSpPr txBox="1"/>
            <p:nvPr/>
          </p:nvSpPr>
          <p:spPr>
            <a:xfrm>
              <a:off x="1387366" y="2627586"/>
              <a:ext cx="2675712" cy="337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dk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Elektron kundalik</a:t>
              </a:r>
              <a:endParaRPr sz="2400" b="1" dirty="0">
                <a:solidFill>
                  <a:schemeClr val="dk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" name="Google Shape;865;p25"/>
          <p:cNvGrpSpPr/>
          <p:nvPr/>
        </p:nvGrpSpPr>
        <p:grpSpPr>
          <a:xfrm>
            <a:off x="459575" y="3605600"/>
            <a:ext cx="3975791" cy="1125125"/>
            <a:chOff x="459575" y="3605600"/>
            <a:chExt cx="3788475" cy="1125125"/>
          </a:xfrm>
        </p:grpSpPr>
        <p:sp>
          <p:nvSpPr>
            <p:cNvPr id="866" name="Google Shape;866;p25"/>
            <p:cNvSpPr/>
            <p:nvPr/>
          </p:nvSpPr>
          <p:spPr>
            <a:xfrm>
              <a:off x="833450" y="3756025"/>
              <a:ext cx="3414600" cy="974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+mn-lt"/>
              </a:endParaRPr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459575" y="3605600"/>
              <a:ext cx="751200" cy="75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lt1"/>
                  </a:solidFill>
                  <a:latin typeface="+mn-lt"/>
                  <a:ea typeface="Fira Sans Extra Condensed SemiBold"/>
                  <a:cs typeface="Fira Sans Extra Condensed SemiBold"/>
                  <a:sym typeface="Fira Sans Extra Condensed SemiBold"/>
                </a:rPr>
                <a:t>03</a:t>
              </a:r>
              <a:endParaRPr sz="2400" b="1">
                <a:solidFill>
                  <a:schemeClr val="lt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68" name="Google Shape;868;p25"/>
            <p:cNvSpPr/>
            <p:nvPr/>
          </p:nvSpPr>
          <p:spPr>
            <a:xfrm rot="10800000">
              <a:off x="459650" y="4356875"/>
              <a:ext cx="373800" cy="373800"/>
            </a:xfrm>
            <a:prstGeom prst="rtTriangle">
              <a:avLst/>
            </a:prstGeom>
            <a:solidFill>
              <a:srgbClr val="CA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+mn-lt"/>
              </a:endParaRPr>
            </a:p>
          </p:txBody>
        </p:sp>
        <p:sp>
          <p:nvSpPr>
            <p:cNvPr id="870" name="Google Shape;870;p25"/>
            <p:cNvSpPr txBox="1"/>
            <p:nvPr/>
          </p:nvSpPr>
          <p:spPr>
            <a:xfrm>
              <a:off x="1380478" y="3943150"/>
              <a:ext cx="26826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dk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Elektron</a:t>
              </a:r>
              <a:r>
                <a:rPr lang="en-US" sz="2400" b="1" dirty="0">
                  <a:solidFill>
                    <a:schemeClr val="dk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jurnal</a:t>
              </a:r>
              <a:endParaRPr sz="2400" b="1" dirty="0">
                <a:solidFill>
                  <a:schemeClr val="dk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" name="Google Shape;871;p25"/>
          <p:cNvGrpSpPr/>
          <p:nvPr/>
        </p:nvGrpSpPr>
        <p:grpSpPr>
          <a:xfrm>
            <a:off x="4898325" y="1014800"/>
            <a:ext cx="3975791" cy="1125125"/>
            <a:chOff x="4898325" y="1014800"/>
            <a:chExt cx="3788475" cy="1125125"/>
          </a:xfrm>
        </p:grpSpPr>
        <p:sp>
          <p:nvSpPr>
            <p:cNvPr id="872" name="Google Shape;872;p25"/>
            <p:cNvSpPr/>
            <p:nvPr/>
          </p:nvSpPr>
          <p:spPr>
            <a:xfrm>
              <a:off x="5272200" y="1165225"/>
              <a:ext cx="3414600" cy="974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+mn-lt"/>
              </a:endParaRPr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4898325" y="1014800"/>
              <a:ext cx="751200" cy="751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lt1"/>
                  </a:solidFill>
                  <a:latin typeface="+mn-lt"/>
                  <a:ea typeface="Fira Sans Extra Condensed SemiBold"/>
                  <a:cs typeface="Fira Sans Extra Condensed SemiBold"/>
                  <a:sym typeface="Fira Sans Extra Condensed SemiBold"/>
                </a:rPr>
                <a:t>04</a:t>
              </a:r>
              <a:endParaRPr sz="2400" b="1">
                <a:solidFill>
                  <a:schemeClr val="lt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74" name="Google Shape;874;p25"/>
            <p:cNvSpPr/>
            <p:nvPr/>
          </p:nvSpPr>
          <p:spPr>
            <a:xfrm rot="10800000">
              <a:off x="4898400" y="1766075"/>
              <a:ext cx="373800" cy="373800"/>
            </a:xfrm>
            <a:prstGeom prst="rtTriangle">
              <a:avLst/>
            </a:prstGeom>
            <a:solidFill>
              <a:srgbClr val="C48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+mn-lt"/>
              </a:endParaRPr>
            </a:p>
          </p:txBody>
        </p:sp>
        <p:sp>
          <p:nvSpPr>
            <p:cNvPr id="876" name="Google Shape;876;p25"/>
            <p:cNvSpPr txBox="1"/>
            <p:nvPr/>
          </p:nvSpPr>
          <p:spPr>
            <a:xfrm>
              <a:off x="5812221" y="1334814"/>
              <a:ext cx="2689607" cy="334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dk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AKT dasturlari</a:t>
              </a:r>
              <a:endParaRPr sz="2400" b="1" dirty="0">
                <a:solidFill>
                  <a:schemeClr val="dk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" name="Google Shape;877;p25"/>
          <p:cNvGrpSpPr/>
          <p:nvPr/>
        </p:nvGrpSpPr>
        <p:grpSpPr>
          <a:xfrm>
            <a:off x="4898325" y="2310200"/>
            <a:ext cx="3975791" cy="1137193"/>
            <a:chOff x="4898325" y="2310200"/>
            <a:chExt cx="3788475" cy="1137193"/>
          </a:xfrm>
        </p:grpSpPr>
        <p:sp>
          <p:nvSpPr>
            <p:cNvPr id="878" name="Google Shape;878;p25"/>
            <p:cNvSpPr/>
            <p:nvPr/>
          </p:nvSpPr>
          <p:spPr>
            <a:xfrm>
              <a:off x="5272200" y="2460625"/>
              <a:ext cx="3414600" cy="974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+mn-lt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4898325" y="2310200"/>
              <a:ext cx="751200" cy="751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lt1"/>
                  </a:solidFill>
                  <a:latin typeface="+mn-lt"/>
                  <a:ea typeface="Fira Sans Extra Condensed SemiBold"/>
                  <a:cs typeface="Fira Sans Extra Condensed SemiBold"/>
                  <a:sym typeface="Fira Sans Extra Condensed SemiBold"/>
                </a:rPr>
                <a:t>05</a:t>
              </a:r>
              <a:endParaRPr sz="2400" b="1">
                <a:solidFill>
                  <a:schemeClr val="lt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 rot="10800000">
              <a:off x="4898400" y="3061475"/>
              <a:ext cx="373800" cy="373800"/>
            </a:xfrm>
            <a:prstGeom prst="rtTriangle">
              <a:avLst/>
            </a:prstGeom>
            <a:solidFill>
              <a:srgbClr val="B98A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+mn-lt"/>
              </a:endParaRPr>
            </a:p>
          </p:txBody>
        </p:sp>
        <p:sp>
          <p:nvSpPr>
            <p:cNvPr id="882" name="Google Shape;882;p25"/>
            <p:cNvSpPr txBox="1"/>
            <p:nvPr/>
          </p:nvSpPr>
          <p:spPr>
            <a:xfrm>
              <a:off x="5696607" y="2501463"/>
              <a:ext cx="2963917" cy="945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dk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Kichik guruhlarda </a:t>
              </a:r>
              <a:r>
                <a:rPr lang="en-US" sz="2400" b="1" dirty="0" err="1">
                  <a:solidFill>
                    <a:schemeClr val="dk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loyiha</a:t>
              </a:r>
              <a:r>
                <a:rPr lang="en-US" sz="2400" b="1" dirty="0">
                  <a:solidFill>
                    <a:schemeClr val="dk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tayyorlash</a:t>
              </a:r>
              <a:endParaRPr sz="2400" b="1" dirty="0">
                <a:solidFill>
                  <a:schemeClr val="dk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" name="Google Shape;883;p25"/>
          <p:cNvGrpSpPr/>
          <p:nvPr/>
        </p:nvGrpSpPr>
        <p:grpSpPr>
          <a:xfrm>
            <a:off x="4898325" y="3605600"/>
            <a:ext cx="3975791" cy="1125125"/>
            <a:chOff x="4898325" y="3605600"/>
            <a:chExt cx="3788475" cy="1125125"/>
          </a:xfrm>
        </p:grpSpPr>
        <p:sp>
          <p:nvSpPr>
            <p:cNvPr id="884" name="Google Shape;884;p25"/>
            <p:cNvSpPr/>
            <p:nvPr/>
          </p:nvSpPr>
          <p:spPr>
            <a:xfrm>
              <a:off x="5272200" y="3756025"/>
              <a:ext cx="3414600" cy="974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+mn-lt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898325" y="3605600"/>
              <a:ext cx="751200" cy="75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lt1"/>
                  </a:solidFill>
                  <a:latin typeface="+mn-lt"/>
                  <a:ea typeface="Fira Sans Extra Condensed SemiBold"/>
                  <a:cs typeface="Fira Sans Extra Condensed SemiBold"/>
                  <a:sym typeface="Fira Sans Extra Condensed SemiBold"/>
                </a:rPr>
                <a:t>06</a:t>
              </a:r>
              <a:endParaRPr sz="2400" b="1">
                <a:solidFill>
                  <a:schemeClr val="lt1"/>
                </a:solidFill>
                <a:latin typeface="+mn-lt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86" name="Google Shape;886;p25"/>
            <p:cNvSpPr/>
            <p:nvPr/>
          </p:nvSpPr>
          <p:spPr>
            <a:xfrm rot="10800000">
              <a:off x="4898400" y="4356875"/>
              <a:ext cx="373800" cy="3738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+mn-lt"/>
              </a:endParaRPr>
            </a:p>
          </p:txBody>
        </p:sp>
        <p:sp>
          <p:nvSpPr>
            <p:cNvPr id="888" name="Google Shape;888;p25"/>
            <p:cNvSpPr txBox="1"/>
            <p:nvPr/>
          </p:nvSpPr>
          <p:spPr>
            <a:xfrm>
              <a:off x="5819228" y="3943150"/>
              <a:ext cx="26826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dk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Treninglar</a:t>
              </a:r>
              <a:endParaRPr sz="2400" b="1" dirty="0">
                <a:solidFill>
                  <a:schemeClr val="dk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938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77;p29"/>
          <p:cNvGrpSpPr/>
          <p:nvPr/>
        </p:nvGrpSpPr>
        <p:grpSpPr>
          <a:xfrm>
            <a:off x="6506582" y="641131"/>
            <a:ext cx="2059349" cy="1599497"/>
            <a:chOff x="6793950" y="690250"/>
            <a:chExt cx="1892857" cy="1355335"/>
          </a:xfrm>
        </p:grpSpPr>
        <p:sp>
          <p:nvSpPr>
            <p:cNvPr id="1078" name="Google Shape;1078;p29"/>
            <p:cNvSpPr/>
            <p:nvPr/>
          </p:nvSpPr>
          <p:spPr>
            <a:xfrm>
              <a:off x="6793950" y="690250"/>
              <a:ext cx="1841100" cy="1317300"/>
            </a:xfrm>
            <a:prstGeom prst="wedgeEllipseCallout">
              <a:avLst>
                <a:gd name="adj1" fmla="val -64618"/>
                <a:gd name="adj2" fmla="val 3517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6845707" y="728285"/>
              <a:ext cx="1841100" cy="1317300"/>
            </a:xfrm>
            <a:prstGeom prst="wedgeEllipseCallout">
              <a:avLst>
                <a:gd name="adj1" fmla="val -64618"/>
                <a:gd name="adj2" fmla="val 35173"/>
              </a:avLst>
            </a:prstGeom>
            <a:noFill/>
            <a:ln w="19050" cap="flat" cmpd="sng">
              <a:solidFill>
                <a:srgbClr val="146B75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6941585" y="1004641"/>
              <a:ext cx="1526464" cy="729566"/>
            </a:xfrm>
            <a:custGeom>
              <a:avLst/>
              <a:gdLst/>
              <a:ahLst/>
              <a:cxnLst/>
              <a:rect l="l" t="t" r="r" b="b"/>
              <a:pathLst>
                <a:path w="44982" h="15919" extrusionOk="0">
                  <a:moveTo>
                    <a:pt x="0" y="0"/>
                  </a:moveTo>
                  <a:lnTo>
                    <a:pt x="0" y="15919"/>
                  </a:lnTo>
                  <a:lnTo>
                    <a:pt x="44982" y="15919"/>
                  </a:lnTo>
                  <a:lnTo>
                    <a:pt x="449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r>
                <a:rPr lang="en" sz="2400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uammoli keyslar</a:t>
              </a:r>
              <a:endParaRPr sz="2400" dirty="0">
                <a:solidFill>
                  <a:schemeClr val="tx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" name="Google Shape;1082;p29"/>
          <p:cNvGrpSpPr/>
          <p:nvPr/>
        </p:nvGrpSpPr>
        <p:grpSpPr>
          <a:xfrm>
            <a:off x="2885207" y="1251698"/>
            <a:ext cx="2970975" cy="1700402"/>
            <a:chOff x="3105925" y="1204600"/>
            <a:chExt cx="2970975" cy="1747500"/>
          </a:xfrm>
        </p:grpSpPr>
        <p:sp>
          <p:nvSpPr>
            <p:cNvPr id="1083" name="Google Shape;1083;p29"/>
            <p:cNvSpPr/>
            <p:nvPr/>
          </p:nvSpPr>
          <p:spPr>
            <a:xfrm>
              <a:off x="3105925" y="1204600"/>
              <a:ext cx="2942400" cy="1709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1084" name="Google Shape;1084;p29"/>
            <p:cNvSpPr txBox="1"/>
            <p:nvPr/>
          </p:nvSpPr>
          <p:spPr>
            <a:xfrm>
              <a:off x="3478925" y="1516849"/>
              <a:ext cx="2333296" cy="10693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400" b="1" dirty="0"/>
                <a:t>B</a:t>
              </a:r>
              <a:r>
                <a:rPr lang="uz-Cyrl-UZ" sz="2400" b="1" dirty="0"/>
                <a:t>aholashda zamonaviy loyihalar</a:t>
              </a:r>
              <a:endParaRPr lang="en-US" sz="2400" b="1" dirty="0">
                <a:solidFill>
                  <a:schemeClr val="dk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3134500" y="1242700"/>
              <a:ext cx="2942400" cy="1709400"/>
            </a:xfrm>
            <a:prstGeom prst="ellipse">
              <a:avLst/>
            </a:prstGeom>
            <a:noFill/>
            <a:ln w="19050" cap="flat" cmpd="sng">
              <a:solidFill>
                <a:srgbClr val="146B75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grpSp>
        <p:nvGrpSpPr>
          <p:cNvPr id="4" name="Google Shape;1086;p29"/>
          <p:cNvGrpSpPr/>
          <p:nvPr/>
        </p:nvGrpSpPr>
        <p:grpSpPr>
          <a:xfrm>
            <a:off x="6230582" y="2314540"/>
            <a:ext cx="2138185" cy="1718149"/>
            <a:chOff x="6255200" y="2201400"/>
            <a:chExt cx="1892857" cy="1317369"/>
          </a:xfrm>
        </p:grpSpPr>
        <p:sp>
          <p:nvSpPr>
            <p:cNvPr id="1087" name="Google Shape;1087;p29"/>
            <p:cNvSpPr/>
            <p:nvPr/>
          </p:nvSpPr>
          <p:spPr>
            <a:xfrm>
              <a:off x="6255200" y="2201400"/>
              <a:ext cx="1841100" cy="1280400"/>
            </a:xfrm>
            <a:prstGeom prst="wedgeEllipseCallout">
              <a:avLst>
                <a:gd name="adj1" fmla="val -63966"/>
                <a:gd name="adj2" fmla="val -2593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306957" y="2238369"/>
              <a:ext cx="1841100" cy="1280400"/>
            </a:xfrm>
            <a:prstGeom prst="wedgeEllipseCallout">
              <a:avLst>
                <a:gd name="adj1" fmla="val -64708"/>
                <a:gd name="adj2" fmla="val -24359"/>
              </a:avLst>
            </a:prstGeom>
            <a:noFill/>
            <a:ln w="19050" cap="flat" cmpd="sng">
              <a:solidFill>
                <a:srgbClr val="146B75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6402835" y="2496803"/>
              <a:ext cx="1526464" cy="656300"/>
            </a:xfrm>
            <a:custGeom>
              <a:avLst/>
              <a:gdLst/>
              <a:ahLst/>
              <a:cxnLst/>
              <a:rect l="l" t="t" r="r" b="b"/>
              <a:pathLst>
                <a:path w="44982" h="15919" extrusionOk="0">
                  <a:moveTo>
                    <a:pt x="0" y="0"/>
                  </a:moveTo>
                  <a:lnTo>
                    <a:pt x="0" y="15919"/>
                  </a:lnTo>
                  <a:lnTo>
                    <a:pt x="44982" y="15919"/>
                  </a:lnTo>
                  <a:lnTo>
                    <a:pt x="449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" sz="2400" dirty="0">
                  <a:solidFill>
                    <a:schemeClr val="tx1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Online kurslar</a:t>
              </a:r>
              <a:endParaRPr sz="2400" dirty="0">
                <a:solidFill>
                  <a:schemeClr val="tx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" name="Google Shape;1091;p29"/>
          <p:cNvGrpSpPr/>
          <p:nvPr/>
        </p:nvGrpSpPr>
        <p:grpSpPr>
          <a:xfrm>
            <a:off x="4416907" y="3263753"/>
            <a:ext cx="2138185" cy="1718149"/>
            <a:chOff x="4861925" y="3413363"/>
            <a:chExt cx="1892857" cy="1317369"/>
          </a:xfrm>
        </p:grpSpPr>
        <p:sp>
          <p:nvSpPr>
            <p:cNvPr id="1092" name="Google Shape;1092;p29"/>
            <p:cNvSpPr/>
            <p:nvPr/>
          </p:nvSpPr>
          <p:spPr>
            <a:xfrm>
              <a:off x="4861925" y="3413363"/>
              <a:ext cx="1841100" cy="1280400"/>
            </a:xfrm>
            <a:prstGeom prst="wedgeEllipseCallout">
              <a:avLst>
                <a:gd name="adj1" fmla="val -44681"/>
                <a:gd name="adj2" fmla="val -6033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4913682" y="3450332"/>
              <a:ext cx="1841100" cy="1280400"/>
            </a:xfrm>
            <a:prstGeom prst="wedgeEllipseCallout">
              <a:avLst>
                <a:gd name="adj1" fmla="val -48010"/>
                <a:gd name="adj2" fmla="val -57270"/>
              </a:avLst>
            </a:prstGeom>
            <a:noFill/>
            <a:ln w="19050" cap="flat" cmpd="sng">
              <a:solidFill>
                <a:srgbClr val="146B75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5" name="Google Shape;1095;p29"/>
            <p:cNvSpPr/>
            <p:nvPr/>
          </p:nvSpPr>
          <p:spPr>
            <a:xfrm>
              <a:off x="5019248" y="3510290"/>
              <a:ext cx="1526464" cy="1118502"/>
            </a:xfrm>
            <a:custGeom>
              <a:avLst/>
              <a:gdLst/>
              <a:ahLst/>
              <a:cxnLst/>
              <a:rect l="l" t="t" r="r" b="b"/>
              <a:pathLst>
                <a:path w="44982" h="15919" extrusionOk="0">
                  <a:moveTo>
                    <a:pt x="0" y="0"/>
                  </a:moveTo>
                  <a:lnTo>
                    <a:pt x="0" y="15919"/>
                  </a:lnTo>
                  <a:lnTo>
                    <a:pt x="44982" y="15919"/>
                  </a:lnTo>
                  <a:lnTo>
                    <a:pt x="449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AKT ilovalari asosida baholash</a:t>
              </a:r>
              <a:endParaRPr sz="2400" dirty="0">
                <a:solidFill>
                  <a:schemeClr val="tx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" name="Google Shape;1096;p29"/>
          <p:cNvGrpSpPr/>
          <p:nvPr/>
        </p:nvGrpSpPr>
        <p:grpSpPr>
          <a:xfrm>
            <a:off x="157655" y="735716"/>
            <a:ext cx="2522483" cy="1767665"/>
            <a:chOff x="452813" y="690250"/>
            <a:chExt cx="1892857" cy="1355335"/>
          </a:xfrm>
        </p:grpSpPr>
        <p:sp>
          <p:nvSpPr>
            <p:cNvPr id="1097" name="Google Shape;1097;p29"/>
            <p:cNvSpPr/>
            <p:nvPr/>
          </p:nvSpPr>
          <p:spPr>
            <a:xfrm flipH="1">
              <a:off x="504570" y="690250"/>
              <a:ext cx="1841100" cy="1317300"/>
            </a:xfrm>
            <a:prstGeom prst="wedgeEllipseCallout">
              <a:avLst>
                <a:gd name="adj1" fmla="val -64618"/>
                <a:gd name="adj2" fmla="val 3517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8" name="Google Shape;1098;p29"/>
            <p:cNvSpPr/>
            <p:nvPr/>
          </p:nvSpPr>
          <p:spPr>
            <a:xfrm flipH="1">
              <a:off x="452813" y="728285"/>
              <a:ext cx="1841100" cy="1317300"/>
            </a:xfrm>
            <a:prstGeom prst="wedgeEllipseCallout">
              <a:avLst>
                <a:gd name="adj1" fmla="val -64618"/>
                <a:gd name="adj2" fmla="val 35173"/>
              </a:avLst>
            </a:prstGeom>
            <a:noFill/>
            <a:ln w="19050" cap="flat" cmpd="sng">
              <a:solidFill>
                <a:srgbClr val="146B75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00" name="Google Shape;1100;p29"/>
            <p:cNvSpPr/>
            <p:nvPr/>
          </p:nvSpPr>
          <p:spPr>
            <a:xfrm flipH="1">
              <a:off x="671570" y="877364"/>
              <a:ext cx="1526464" cy="914400"/>
            </a:xfrm>
            <a:custGeom>
              <a:avLst/>
              <a:gdLst/>
              <a:ahLst/>
              <a:cxnLst/>
              <a:rect l="l" t="t" r="r" b="b"/>
              <a:pathLst>
                <a:path w="44982" h="15919" extrusionOk="0">
                  <a:moveTo>
                    <a:pt x="0" y="0"/>
                  </a:moveTo>
                  <a:lnTo>
                    <a:pt x="0" y="15919"/>
                  </a:lnTo>
                  <a:lnTo>
                    <a:pt x="44982" y="15919"/>
                  </a:lnTo>
                  <a:lnTo>
                    <a:pt x="449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Ijodiy topshiriqlarni bajarish</a:t>
              </a:r>
              <a:endParaRPr sz="2400" dirty="0">
                <a:solidFill>
                  <a:schemeClr val="tx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" name="Google Shape;1101;p29"/>
          <p:cNvGrpSpPr/>
          <p:nvPr/>
        </p:nvGrpSpPr>
        <p:grpSpPr>
          <a:xfrm>
            <a:off x="168184" y="2503720"/>
            <a:ext cx="2138185" cy="1718149"/>
            <a:chOff x="991563" y="2201400"/>
            <a:chExt cx="1892857" cy="131736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102" name="Google Shape;1102;p29"/>
            <p:cNvSpPr/>
            <p:nvPr/>
          </p:nvSpPr>
          <p:spPr>
            <a:xfrm flipH="1">
              <a:off x="1043320" y="2201400"/>
              <a:ext cx="1841100" cy="1280400"/>
            </a:xfrm>
            <a:prstGeom prst="wedgeEllipseCallout">
              <a:avLst>
                <a:gd name="adj1" fmla="val -63966"/>
                <a:gd name="adj2" fmla="val -25935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03" name="Google Shape;1103;p29"/>
            <p:cNvSpPr/>
            <p:nvPr/>
          </p:nvSpPr>
          <p:spPr>
            <a:xfrm flipH="1">
              <a:off x="991563" y="2238369"/>
              <a:ext cx="1841100" cy="1280400"/>
            </a:xfrm>
            <a:prstGeom prst="wedgeEllipseCallout">
              <a:avLst>
                <a:gd name="adj1" fmla="val -64708"/>
                <a:gd name="adj2" fmla="val -24359"/>
              </a:avLst>
            </a:prstGeom>
            <a:grpFill/>
            <a:ln w="19050" cap="flat" cmpd="sng">
              <a:solidFill>
                <a:srgbClr val="146B75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05" name="Google Shape;1105;p29"/>
            <p:cNvSpPr/>
            <p:nvPr/>
          </p:nvSpPr>
          <p:spPr>
            <a:xfrm flipH="1">
              <a:off x="1210320" y="2692834"/>
              <a:ext cx="1526464" cy="431524"/>
            </a:xfrm>
            <a:custGeom>
              <a:avLst/>
              <a:gdLst/>
              <a:ahLst/>
              <a:cxnLst/>
              <a:rect l="l" t="t" r="r" b="b"/>
              <a:pathLst>
                <a:path w="44982" h="15919" extrusionOk="0">
                  <a:moveTo>
                    <a:pt x="0" y="0"/>
                  </a:moveTo>
                  <a:lnTo>
                    <a:pt x="0" y="15919"/>
                  </a:lnTo>
                  <a:lnTo>
                    <a:pt x="44982" y="15919"/>
                  </a:lnTo>
                  <a:lnTo>
                    <a:pt x="449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Testlar o‘tkazish</a:t>
              </a:r>
              <a:endParaRPr sz="2400" dirty="0">
                <a:solidFill>
                  <a:schemeClr val="tx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" name="Google Shape;1106;p29"/>
          <p:cNvGrpSpPr/>
          <p:nvPr/>
        </p:nvGrpSpPr>
        <p:grpSpPr>
          <a:xfrm>
            <a:off x="2139509" y="3253243"/>
            <a:ext cx="2138185" cy="1718149"/>
            <a:chOff x="2384838" y="3413363"/>
            <a:chExt cx="1892857" cy="1317369"/>
          </a:xfrm>
        </p:grpSpPr>
        <p:sp>
          <p:nvSpPr>
            <p:cNvPr id="1107" name="Google Shape;1107;p29"/>
            <p:cNvSpPr/>
            <p:nvPr/>
          </p:nvSpPr>
          <p:spPr>
            <a:xfrm flipH="1">
              <a:off x="2436595" y="3413363"/>
              <a:ext cx="1841100" cy="1280400"/>
            </a:xfrm>
            <a:prstGeom prst="wedgeEllipseCallout">
              <a:avLst>
                <a:gd name="adj1" fmla="val -44681"/>
                <a:gd name="adj2" fmla="val -6033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08" name="Google Shape;1108;p29"/>
            <p:cNvSpPr/>
            <p:nvPr/>
          </p:nvSpPr>
          <p:spPr>
            <a:xfrm flipH="1">
              <a:off x="2384838" y="3450332"/>
              <a:ext cx="1841100" cy="1280400"/>
            </a:xfrm>
            <a:prstGeom prst="wedgeEllipseCallout">
              <a:avLst>
                <a:gd name="adj1" fmla="val -48010"/>
                <a:gd name="adj2" fmla="val -57270"/>
              </a:avLst>
            </a:prstGeom>
            <a:noFill/>
            <a:ln w="19050" cap="flat" cmpd="sng">
              <a:solidFill>
                <a:srgbClr val="146B75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10" name="Google Shape;1110;p29"/>
            <p:cNvSpPr/>
            <p:nvPr/>
          </p:nvSpPr>
          <p:spPr>
            <a:xfrm flipH="1">
              <a:off x="2593908" y="3883523"/>
              <a:ext cx="1526464" cy="431524"/>
            </a:xfrm>
            <a:custGeom>
              <a:avLst/>
              <a:gdLst/>
              <a:ahLst/>
              <a:cxnLst/>
              <a:rect l="l" t="t" r="r" b="b"/>
              <a:pathLst>
                <a:path w="44982" h="15919" extrusionOk="0">
                  <a:moveTo>
                    <a:pt x="0" y="0"/>
                  </a:moveTo>
                  <a:lnTo>
                    <a:pt x="0" y="15919"/>
                  </a:lnTo>
                  <a:lnTo>
                    <a:pt x="44982" y="15919"/>
                  </a:lnTo>
                  <a:lnTo>
                    <a:pt x="449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" sz="2400" dirty="0">
                  <a:solidFill>
                    <a:schemeClr val="tx1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Online </a:t>
              </a:r>
              <a:r>
                <a:rPr lang="en" sz="2400" dirty="0">
                  <a:solidFill>
                    <a:schemeClr val="tx1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sinov</a:t>
              </a:r>
              <a:endParaRPr sz="2400" dirty="0">
                <a:solidFill>
                  <a:schemeClr val="tx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917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32"/>
          <p:cNvSpPr txBox="1">
            <a:spLocks noGrp="1"/>
          </p:cNvSpPr>
          <p:nvPr>
            <p:ph type="title"/>
          </p:nvPr>
        </p:nvSpPr>
        <p:spPr>
          <a:xfrm>
            <a:off x="2627589" y="244615"/>
            <a:ext cx="3888808" cy="48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b="1" dirty="0" err="1">
                <a:ea typeface="Fira Sans Extra Condensed Medium"/>
                <a:cs typeface="Fira Sans Extra Condensed Medium"/>
                <a:sym typeface="Fira Sans Extra Condensed Medium"/>
              </a:rPr>
              <a:t>Assesment</a:t>
            </a:r>
            <a:endParaRPr lang="en-US" b="1" dirty="0"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" name="Google Shape;1192;p32"/>
          <p:cNvGrpSpPr/>
          <p:nvPr/>
        </p:nvGrpSpPr>
        <p:grpSpPr>
          <a:xfrm>
            <a:off x="107413" y="839581"/>
            <a:ext cx="8889451" cy="4148438"/>
            <a:chOff x="592728" y="1304382"/>
            <a:chExt cx="7984793" cy="3365374"/>
          </a:xfrm>
        </p:grpSpPr>
        <p:grpSp>
          <p:nvGrpSpPr>
            <p:cNvPr id="3" name="Google Shape;1193;p32"/>
            <p:cNvGrpSpPr/>
            <p:nvPr/>
          </p:nvGrpSpPr>
          <p:grpSpPr>
            <a:xfrm>
              <a:off x="2712821" y="1390653"/>
              <a:ext cx="3718358" cy="3254347"/>
              <a:chOff x="2705615" y="1238253"/>
              <a:chExt cx="3718358" cy="3254347"/>
            </a:xfrm>
          </p:grpSpPr>
          <p:sp>
            <p:nvSpPr>
              <p:cNvPr id="1194" name="Google Shape;1194;p32"/>
              <p:cNvSpPr/>
              <p:nvPr/>
            </p:nvSpPr>
            <p:spPr>
              <a:xfrm>
                <a:off x="2705615" y="2515896"/>
                <a:ext cx="907179" cy="97000"/>
              </a:xfrm>
              <a:custGeom>
                <a:avLst/>
                <a:gdLst/>
                <a:ahLst/>
                <a:cxnLst/>
                <a:rect l="l" t="t" r="r" b="b"/>
                <a:pathLst>
                  <a:path w="6874" h="735" extrusionOk="0">
                    <a:moveTo>
                      <a:pt x="26" y="0"/>
                    </a:moveTo>
                    <a:lnTo>
                      <a:pt x="26" y="340"/>
                    </a:lnTo>
                    <a:lnTo>
                      <a:pt x="6873" y="340"/>
                    </a:lnTo>
                    <a:lnTo>
                      <a:pt x="6873" y="183"/>
                    </a:lnTo>
                    <a:lnTo>
                      <a:pt x="6873" y="0"/>
                    </a:lnTo>
                    <a:close/>
                    <a:moveTo>
                      <a:pt x="0" y="525"/>
                    </a:moveTo>
                    <a:lnTo>
                      <a:pt x="0" y="735"/>
                    </a:lnTo>
                    <a:lnTo>
                      <a:pt x="26" y="735"/>
                    </a:lnTo>
                    <a:cubicBezTo>
                      <a:pt x="0" y="655"/>
                      <a:pt x="0" y="602"/>
                      <a:pt x="0" y="525"/>
                    </a:cubicBezTo>
                    <a:close/>
                  </a:path>
                </a:pathLst>
              </a:custGeom>
              <a:solidFill>
                <a:srgbClr val="E8E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2"/>
              <p:cNvSpPr/>
              <p:nvPr/>
            </p:nvSpPr>
            <p:spPr>
              <a:xfrm>
                <a:off x="2706805" y="2657637"/>
                <a:ext cx="1201346" cy="1274194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9655" extrusionOk="0">
                    <a:moveTo>
                      <a:pt x="0" y="1"/>
                    </a:moveTo>
                    <a:cubicBezTo>
                      <a:pt x="53" y="3753"/>
                      <a:pt x="1574" y="7163"/>
                      <a:pt x="4013" y="9654"/>
                    </a:cubicBezTo>
                    <a:lnTo>
                      <a:pt x="4380" y="9314"/>
                    </a:lnTo>
                    <a:lnTo>
                      <a:pt x="4250" y="9182"/>
                    </a:lnTo>
                    <a:lnTo>
                      <a:pt x="6611" y="6821"/>
                    </a:lnTo>
                    <a:lnTo>
                      <a:pt x="9102" y="4330"/>
                    </a:lnTo>
                    <a:lnTo>
                      <a:pt x="8867" y="4093"/>
                    </a:lnTo>
                    <a:lnTo>
                      <a:pt x="4013" y="8947"/>
                    </a:lnTo>
                    <a:cubicBezTo>
                      <a:pt x="1732" y="6611"/>
                      <a:pt x="235" y="3463"/>
                      <a:pt x="26" y="1"/>
                    </a:cubicBezTo>
                    <a:close/>
                  </a:path>
                </a:pathLst>
              </a:custGeom>
              <a:solidFill>
                <a:srgbClr val="E8E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3266504" y="3914561"/>
                <a:ext cx="1277494" cy="57804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4380" extrusionOk="0">
                    <a:moveTo>
                      <a:pt x="367" y="0"/>
                    </a:moveTo>
                    <a:lnTo>
                      <a:pt x="0" y="393"/>
                    </a:lnTo>
                    <a:cubicBezTo>
                      <a:pt x="2491" y="2833"/>
                      <a:pt x="5901" y="4355"/>
                      <a:pt x="9679" y="4380"/>
                    </a:cubicBezTo>
                    <a:lnTo>
                      <a:pt x="9679" y="3673"/>
                    </a:lnTo>
                    <a:cubicBezTo>
                      <a:pt x="6086" y="3620"/>
                      <a:pt x="2833" y="2256"/>
                      <a:pt x="367" y="0"/>
                    </a:cubicBezTo>
                    <a:close/>
                  </a:path>
                </a:pathLst>
              </a:custGeom>
              <a:solidFill>
                <a:srgbClr val="E8E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5516794" y="2515896"/>
                <a:ext cx="907179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6874" h="341" extrusionOk="0">
                    <a:moveTo>
                      <a:pt x="1" y="0"/>
                    </a:moveTo>
                    <a:cubicBezTo>
                      <a:pt x="1" y="53"/>
                      <a:pt x="26" y="130"/>
                      <a:pt x="26" y="183"/>
                    </a:cubicBezTo>
                    <a:cubicBezTo>
                      <a:pt x="26" y="235"/>
                      <a:pt x="1" y="288"/>
                      <a:pt x="1" y="340"/>
                    </a:cubicBezTo>
                    <a:lnTo>
                      <a:pt x="6874" y="340"/>
                    </a:lnTo>
                    <a:cubicBezTo>
                      <a:pt x="6874" y="235"/>
                      <a:pt x="6846" y="130"/>
                      <a:pt x="6846" y="0"/>
                    </a:cubicBezTo>
                    <a:close/>
                  </a:path>
                </a:pathLst>
              </a:custGeom>
              <a:solidFill>
                <a:srgbClr val="E8E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4589016" y="3914561"/>
                <a:ext cx="1274063" cy="578040"/>
              </a:xfrm>
              <a:custGeom>
                <a:avLst/>
                <a:gdLst/>
                <a:ahLst/>
                <a:cxnLst/>
                <a:rect l="l" t="t" r="r" b="b"/>
                <a:pathLst>
                  <a:path w="9654" h="4380" extrusionOk="0">
                    <a:moveTo>
                      <a:pt x="9287" y="0"/>
                    </a:moveTo>
                    <a:cubicBezTo>
                      <a:pt x="6821" y="2256"/>
                      <a:pt x="3568" y="3620"/>
                      <a:pt x="0" y="3673"/>
                    </a:cubicBezTo>
                    <a:lnTo>
                      <a:pt x="0" y="4380"/>
                    </a:lnTo>
                    <a:cubicBezTo>
                      <a:pt x="3750" y="4355"/>
                      <a:pt x="7161" y="2833"/>
                      <a:pt x="9654" y="393"/>
                    </a:cubicBezTo>
                    <a:lnTo>
                      <a:pt x="9287" y="0"/>
                    </a:lnTo>
                    <a:close/>
                  </a:path>
                </a:pathLst>
              </a:custGeom>
              <a:solidFill>
                <a:srgbClr val="E8E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5222360" y="2657637"/>
                <a:ext cx="1201610" cy="1274194"/>
              </a:xfrm>
              <a:custGeom>
                <a:avLst/>
                <a:gdLst/>
                <a:ahLst/>
                <a:cxnLst/>
                <a:rect l="l" t="t" r="r" b="b"/>
                <a:pathLst>
                  <a:path w="9105" h="9655" extrusionOk="0">
                    <a:moveTo>
                      <a:pt x="9077" y="1"/>
                    </a:moveTo>
                    <a:cubicBezTo>
                      <a:pt x="8867" y="3463"/>
                      <a:pt x="7398" y="6611"/>
                      <a:pt x="5090" y="8947"/>
                    </a:cubicBezTo>
                    <a:lnTo>
                      <a:pt x="238" y="4093"/>
                    </a:lnTo>
                    <a:lnTo>
                      <a:pt x="1" y="4330"/>
                    </a:lnTo>
                    <a:lnTo>
                      <a:pt x="2494" y="6821"/>
                    </a:lnTo>
                    <a:lnTo>
                      <a:pt x="4855" y="9182"/>
                    </a:lnTo>
                    <a:cubicBezTo>
                      <a:pt x="4828" y="9235"/>
                      <a:pt x="4775" y="9262"/>
                      <a:pt x="4750" y="9314"/>
                    </a:cubicBezTo>
                    <a:lnTo>
                      <a:pt x="5090" y="9654"/>
                    </a:lnTo>
                    <a:cubicBezTo>
                      <a:pt x="7556" y="7163"/>
                      <a:pt x="9077" y="3753"/>
                      <a:pt x="9105" y="1"/>
                    </a:cubicBezTo>
                    <a:close/>
                  </a:path>
                </a:pathLst>
              </a:custGeom>
              <a:solidFill>
                <a:srgbClr val="E8E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2705615" y="1238253"/>
                <a:ext cx="1807231" cy="1277758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9682" extrusionOk="0">
                    <a:moveTo>
                      <a:pt x="4013" y="0"/>
                    </a:moveTo>
                    <a:cubicBezTo>
                      <a:pt x="1574" y="2519"/>
                      <a:pt x="53" y="5929"/>
                      <a:pt x="0" y="9681"/>
                    </a:cubicBezTo>
                    <a:lnTo>
                      <a:pt x="13694" y="9681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2705615" y="2560768"/>
                <a:ext cx="1807231" cy="1277758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9682" extrusionOk="0">
                    <a:moveTo>
                      <a:pt x="0" y="0"/>
                    </a:moveTo>
                    <a:cubicBezTo>
                      <a:pt x="53" y="3778"/>
                      <a:pt x="1574" y="7188"/>
                      <a:pt x="4013" y="9681"/>
                    </a:cubicBezTo>
                    <a:lnTo>
                      <a:pt x="136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4620030" y="2560768"/>
                <a:ext cx="1803932" cy="1277758"/>
              </a:xfrm>
              <a:custGeom>
                <a:avLst/>
                <a:gdLst/>
                <a:ahLst/>
                <a:cxnLst/>
                <a:rect l="l" t="t" r="r" b="b"/>
                <a:pathLst>
                  <a:path w="13669" h="9682" extrusionOk="0">
                    <a:moveTo>
                      <a:pt x="0" y="0"/>
                    </a:moveTo>
                    <a:lnTo>
                      <a:pt x="9654" y="9681"/>
                    </a:lnTo>
                    <a:cubicBezTo>
                      <a:pt x="12120" y="7188"/>
                      <a:pt x="13641" y="3778"/>
                      <a:pt x="13669" y="0"/>
                    </a:cubicBezTo>
                    <a:close/>
                  </a:path>
                </a:pathLst>
              </a:custGeom>
              <a:solidFill>
                <a:srgbClr val="008F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2"/>
              <p:cNvSpPr/>
              <p:nvPr/>
            </p:nvSpPr>
            <p:spPr>
              <a:xfrm>
                <a:off x="3266504" y="2592046"/>
                <a:ext cx="1277494" cy="1807231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13694" extrusionOk="0">
                    <a:moveTo>
                      <a:pt x="9679" y="0"/>
                    </a:moveTo>
                    <a:lnTo>
                      <a:pt x="0" y="9679"/>
                    </a:lnTo>
                    <a:cubicBezTo>
                      <a:pt x="2491" y="12120"/>
                      <a:pt x="5901" y="13641"/>
                      <a:pt x="9679" y="13694"/>
                    </a:cubicBezTo>
                    <a:lnTo>
                      <a:pt x="967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2"/>
              <p:cNvSpPr/>
              <p:nvPr/>
            </p:nvSpPr>
            <p:spPr>
              <a:xfrm>
                <a:off x="4620030" y="1238253"/>
                <a:ext cx="1803932" cy="1277758"/>
              </a:xfrm>
              <a:custGeom>
                <a:avLst/>
                <a:gdLst/>
                <a:ahLst/>
                <a:cxnLst/>
                <a:rect l="l" t="t" r="r" b="b"/>
                <a:pathLst>
                  <a:path w="13669" h="9682" extrusionOk="0">
                    <a:moveTo>
                      <a:pt x="9654" y="0"/>
                    </a:moveTo>
                    <a:lnTo>
                      <a:pt x="0" y="9681"/>
                    </a:lnTo>
                    <a:lnTo>
                      <a:pt x="13669" y="9681"/>
                    </a:lnTo>
                    <a:cubicBezTo>
                      <a:pt x="13641" y="5929"/>
                      <a:pt x="12120" y="2519"/>
                      <a:pt x="9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4589016" y="2592046"/>
                <a:ext cx="1274063" cy="1807231"/>
              </a:xfrm>
              <a:custGeom>
                <a:avLst/>
                <a:gdLst/>
                <a:ahLst/>
                <a:cxnLst/>
                <a:rect l="l" t="t" r="r" b="b"/>
                <a:pathLst>
                  <a:path w="9654" h="13694" extrusionOk="0">
                    <a:moveTo>
                      <a:pt x="0" y="0"/>
                    </a:moveTo>
                    <a:lnTo>
                      <a:pt x="0" y="13694"/>
                    </a:lnTo>
                    <a:cubicBezTo>
                      <a:pt x="3750" y="13641"/>
                      <a:pt x="7161" y="12120"/>
                      <a:pt x="9654" y="967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4620030" y="2560768"/>
                <a:ext cx="1803932" cy="1277758"/>
              </a:xfrm>
              <a:custGeom>
                <a:avLst/>
                <a:gdLst/>
                <a:ahLst/>
                <a:cxnLst/>
                <a:rect l="l" t="t" r="r" b="b"/>
                <a:pathLst>
                  <a:path w="13669" h="9682" extrusionOk="0">
                    <a:moveTo>
                      <a:pt x="0" y="0"/>
                    </a:moveTo>
                    <a:lnTo>
                      <a:pt x="9654" y="9681"/>
                    </a:lnTo>
                    <a:cubicBezTo>
                      <a:pt x="12120" y="7188"/>
                      <a:pt x="13641" y="3778"/>
                      <a:pt x="13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3148784" y="1553408"/>
                <a:ext cx="1364068" cy="962607"/>
              </a:xfrm>
              <a:custGeom>
                <a:avLst/>
                <a:gdLst/>
                <a:ahLst/>
                <a:cxnLst/>
                <a:rect l="l" t="t" r="r" b="b"/>
                <a:pathLst>
                  <a:path w="10336" h="7294" extrusionOk="0">
                    <a:moveTo>
                      <a:pt x="3016" y="0"/>
                    </a:moveTo>
                    <a:cubicBezTo>
                      <a:pt x="1180" y="1889"/>
                      <a:pt x="53" y="4460"/>
                      <a:pt x="0" y="7293"/>
                    </a:cubicBezTo>
                    <a:lnTo>
                      <a:pt x="10336" y="7293"/>
                    </a:lnTo>
                    <a:lnTo>
                      <a:pt x="3016" y="0"/>
                    </a:lnTo>
                    <a:close/>
                  </a:path>
                </a:pathLst>
              </a:custGeom>
              <a:solidFill>
                <a:srgbClr val="8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3148784" y="2560768"/>
                <a:ext cx="1364068" cy="966171"/>
              </a:xfrm>
              <a:custGeom>
                <a:avLst/>
                <a:gdLst/>
                <a:ahLst/>
                <a:cxnLst/>
                <a:rect l="l" t="t" r="r" b="b"/>
                <a:pathLst>
                  <a:path w="10336" h="7321" extrusionOk="0">
                    <a:moveTo>
                      <a:pt x="0" y="0"/>
                    </a:moveTo>
                    <a:cubicBezTo>
                      <a:pt x="53" y="2833"/>
                      <a:pt x="1180" y="5404"/>
                      <a:pt x="3016" y="7320"/>
                    </a:cubicBezTo>
                    <a:lnTo>
                      <a:pt x="10336" y="0"/>
                    </a:lnTo>
                    <a:close/>
                  </a:path>
                </a:pathLst>
              </a:custGeom>
              <a:solidFill>
                <a:srgbClr val="D8B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3578095" y="2592046"/>
                <a:ext cx="965907" cy="1364068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0336" extrusionOk="0">
                    <a:moveTo>
                      <a:pt x="7318" y="0"/>
                    </a:moveTo>
                    <a:lnTo>
                      <a:pt x="0" y="7318"/>
                    </a:lnTo>
                    <a:cubicBezTo>
                      <a:pt x="1914" y="9154"/>
                      <a:pt x="4485" y="10283"/>
                      <a:pt x="7318" y="10336"/>
                    </a:cubicBezTo>
                    <a:lnTo>
                      <a:pt x="7318" y="0"/>
                    </a:lnTo>
                    <a:close/>
                  </a:path>
                </a:pathLst>
              </a:custGeom>
              <a:solidFill>
                <a:srgbClr val="D39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4589016" y="2592046"/>
                <a:ext cx="962475" cy="1364068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10336" extrusionOk="0">
                    <a:moveTo>
                      <a:pt x="0" y="0"/>
                    </a:moveTo>
                    <a:lnTo>
                      <a:pt x="0" y="10336"/>
                    </a:lnTo>
                    <a:cubicBezTo>
                      <a:pt x="2833" y="10283"/>
                      <a:pt x="5404" y="9154"/>
                      <a:pt x="7293" y="73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41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2"/>
              <p:cNvSpPr/>
              <p:nvPr/>
            </p:nvSpPr>
            <p:spPr>
              <a:xfrm>
                <a:off x="4620030" y="2560768"/>
                <a:ext cx="1364068" cy="966171"/>
              </a:xfrm>
              <a:custGeom>
                <a:avLst/>
                <a:gdLst/>
                <a:ahLst/>
                <a:cxnLst/>
                <a:rect l="l" t="t" r="r" b="b"/>
                <a:pathLst>
                  <a:path w="10336" h="7321" extrusionOk="0">
                    <a:moveTo>
                      <a:pt x="0" y="0"/>
                    </a:moveTo>
                    <a:lnTo>
                      <a:pt x="7293" y="7320"/>
                    </a:lnTo>
                    <a:cubicBezTo>
                      <a:pt x="9129" y="5404"/>
                      <a:pt x="10283" y="2833"/>
                      <a:pt x="10336" y="0"/>
                    </a:cubicBezTo>
                    <a:close/>
                  </a:path>
                </a:pathLst>
              </a:custGeom>
              <a:solidFill>
                <a:srgbClr val="1930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2"/>
              <p:cNvSpPr/>
              <p:nvPr/>
            </p:nvSpPr>
            <p:spPr>
              <a:xfrm>
                <a:off x="4620030" y="1553408"/>
                <a:ext cx="1364068" cy="962607"/>
              </a:xfrm>
              <a:custGeom>
                <a:avLst/>
                <a:gdLst/>
                <a:ahLst/>
                <a:cxnLst/>
                <a:rect l="l" t="t" r="r" b="b"/>
                <a:pathLst>
                  <a:path w="10336" h="7294" extrusionOk="0">
                    <a:moveTo>
                      <a:pt x="7293" y="0"/>
                    </a:moveTo>
                    <a:lnTo>
                      <a:pt x="0" y="7293"/>
                    </a:lnTo>
                    <a:lnTo>
                      <a:pt x="10336" y="7293"/>
                    </a:lnTo>
                    <a:cubicBezTo>
                      <a:pt x="10283" y="4460"/>
                      <a:pt x="9129" y="1889"/>
                      <a:pt x="7293" y="0"/>
                    </a:cubicBezTo>
                    <a:close/>
                  </a:path>
                </a:pathLst>
              </a:custGeom>
              <a:solidFill>
                <a:srgbClr val="091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2"/>
              <p:cNvSpPr/>
              <p:nvPr/>
            </p:nvSpPr>
            <p:spPr>
              <a:xfrm>
                <a:off x="3612672" y="1584421"/>
                <a:ext cx="1907531" cy="1907794"/>
              </a:xfrm>
              <a:custGeom>
                <a:avLst/>
                <a:gdLst/>
                <a:ahLst/>
                <a:cxnLst/>
                <a:rect l="l" t="t" r="r" b="b"/>
                <a:pathLst>
                  <a:path w="14454" h="14456" extrusionOk="0">
                    <a:moveTo>
                      <a:pt x="7213" y="0"/>
                    </a:moveTo>
                    <a:cubicBezTo>
                      <a:pt x="3226" y="0"/>
                      <a:pt x="0" y="3253"/>
                      <a:pt x="0" y="7241"/>
                    </a:cubicBezTo>
                    <a:cubicBezTo>
                      <a:pt x="0" y="11228"/>
                      <a:pt x="3226" y="14456"/>
                      <a:pt x="7213" y="14456"/>
                    </a:cubicBezTo>
                    <a:cubicBezTo>
                      <a:pt x="11201" y="14456"/>
                      <a:pt x="14454" y="11228"/>
                      <a:pt x="14454" y="7241"/>
                    </a:cubicBezTo>
                    <a:cubicBezTo>
                      <a:pt x="14454" y="3253"/>
                      <a:pt x="11201" y="0"/>
                      <a:pt x="7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2"/>
              <p:cNvSpPr/>
              <p:nvPr/>
            </p:nvSpPr>
            <p:spPr>
              <a:xfrm>
                <a:off x="3728019" y="2563150"/>
                <a:ext cx="1674480" cy="865001"/>
              </a:xfrm>
              <a:custGeom>
                <a:avLst/>
                <a:gdLst/>
                <a:ahLst/>
                <a:cxnLst/>
                <a:rect l="l" t="t" r="r" b="b"/>
                <a:pathLst>
                  <a:path w="12697" h="6559" extrusionOk="0">
                    <a:moveTo>
                      <a:pt x="0" y="0"/>
                    </a:moveTo>
                    <a:lnTo>
                      <a:pt x="0" y="210"/>
                    </a:lnTo>
                    <a:cubicBezTo>
                      <a:pt x="0" y="3725"/>
                      <a:pt x="2861" y="6559"/>
                      <a:pt x="6348" y="6559"/>
                    </a:cubicBezTo>
                    <a:cubicBezTo>
                      <a:pt x="9864" y="6559"/>
                      <a:pt x="12697" y="3725"/>
                      <a:pt x="12697" y="210"/>
                    </a:cubicBezTo>
                    <a:lnTo>
                      <a:pt x="12697" y="0"/>
                    </a:lnTo>
                    <a:cubicBezTo>
                      <a:pt x="12592" y="3436"/>
                      <a:pt x="9786" y="6164"/>
                      <a:pt x="6348" y="6164"/>
                    </a:cubicBezTo>
                    <a:cubicBezTo>
                      <a:pt x="2913" y="6164"/>
                      <a:pt x="105" y="3436"/>
                      <a:pt x="0" y="0"/>
                    </a:cubicBezTo>
                    <a:close/>
                  </a:path>
                </a:pathLst>
              </a:custGeom>
              <a:solidFill>
                <a:srgbClr val="E8E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2"/>
              <p:cNvSpPr/>
              <p:nvPr/>
            </p:nvSpPr>
            <p:spPr>
              <a:xfrm>
                <a:off x="3726830" y="1702143"/>
                <a:ext cx="1675655" cy="1675787"/>
              </a:xfrm>
              <a:custGeom>
                <a:avLst/>
                <a:gdLst/>
                <a:ahLst/>
                <a:cxnLst/>
                <a:rect l="l" t="t" r="r" b="b"/>
                <a:pathLst>
                  <a:path w="12697" h="12698" extrusionOk="0">
                    <a:moveTo>
                      <a:pt x="6348" y="0"/>
                    </a:moveTo>
                    <a:cubicBezTo>
                      <a:pt x="2861" y="0"/>
                      <a:pt x="0" y="2834"/>
                      <a:pt x="0" y="6349"/>
                    </a:cubicBezTo>
                    <a:cubicBezTo>
                      <a:pt x="0" y="9839"/>
                      <a:pt x="2861" y="12697"/>
                      <a:pt x="6348" y="12697"/>
                    </a:cubicBezTo>
                    <a:cubicBezTo>
                      <a:pt x="9864" y="12697"/>
                      <a:pt x="12697" y="9839"/>
                      <a:pt x="12697" y="6349"/>
                    </a:cubicBezTo>
                    <a:cubicBezTo>
                      <a:pt x="12697" y="2834"/>
                      <a:pt x="9864" y="0"/>
                      <a:pt x="63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2"/>
              <p:cNvSpPr/>
              <p:nvPr/>
            </p:nvSpPr>
            <p:spPr>
              <a:xfrm>
                <a:off x="3827262" y="2557336"/>
                <a:ext cx="1478356" cy="758182"/>
              </a:xfrm>
              <a:custGeom>
                <a:avLst/>
                <a:gdLst/>
                <a:ahLst/>
                <a:cxnLst/>
                <a:rect l="l" t="t" r="r" b="b"/>
                <a:pathLst>
                  <a:path w="11202" h="5745" extrusionOk="0">
                    <a:moveTo>
                      <a:pt x="1" y="1"/>
                    </a:moveTo>
                    <a:lnTo>
                      <a:pt x="1" y="158"/>
                    </a:lnTo>
                    <a:cubicBezTo>
                      <a:pt x="1" y="3254"/>
                      <a:pt x="2492" y="5745"/>
                      <a:pt x="5587" y="5745"/>
                    </a:cubicBezTo>
                    <a:cubicBezTo>
                      <a:pt x="8683" y="5745"/>
                      <a:pt x="11201" y="3254"/>
                      <a:pt x="11201" y="158"/>
                    </a:cubicBezTo>
                    <a:lnTo>
                      <a:pt x="11201" y="1"/>
                    </a:lnTo>
                    <a:cubicBezTo>
                      <a:pt x="11124" y="3044"/>
                      <a:pt x="8630" y="5457"/>
                      <a:pt x="5587" y="5457"/>
                    </a:cubicBezTo>
                    <a:cubicBezTo>
                      <a:pt x="2544" y="5457"/>
                      <a:pt x="79" y="3044"/>
                      <a:pt x="1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2"/>
              <p:cNvSpPr/>
              <p:nvPr/>
            </p:nvSpPr>
            <p:spPr>
              <a:xfrm>
                <a:off x="3827262" y="1799012"/>
                <a:ext cx="1478356" cy="1478620"/>
              </a:xfrm>
              <a:custGeom>
                <a:avLst/>
                <a:gdLst/>
                <a:ahLst/>
                <a:cxnLst/>
                <a:rect l="l" t="t" r="r" b="b"/>
                <a:pathLst>
                  <a:path w="11202" h="11204" extrusionOk="0">
                    <a:moveTo>
                      <a:pt x="5587" y="1"/>
                    </a:moveTo>
                    <a:cubicBezTo>
                      <a:pt x="2492" y="1"/>
                      <a:pt x="1" y="2519"/>
                      <a:pt x="1" y="5615"/>
                    </a:cubicBezTo>
                    <a:cubicBezTo>
                      <a:pt x="1" y="8710"/>
                      <a:pt x="2492" y="11203"/>
                      <a:pt x="5587" y="11203"/>
                    </a:cubicBezTo>
                    <a:cubicBezTo>
                      <a:pt x="8683" y="11203"/>
                      <a:pt x="11201" y="8710"/>
                      <a:pt x="11201" y="5615"/>
                    </a:cubicBezTo>
                    <a:cubicBezTo>
                      <a:pt x="11201" y="2519"/>
                      <a:pt x="8683" y="1"/>
                      <a:pt x="55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2"/>
              <p:cNvSpPr/>
              <p:nvPr/>
            </p:nvSpPr>
            <p:spPr>
              <a:xfrm>
                <a:off x="3934557" y="1948011"/>
                <a:ext cx="1263901" cy="1263637"/>
              </a:xfrm>
              <a:custGeom>
                <a:avLst/>
                <a:gdLst/>
                <a:ahLst/>
                <a:cxnLst/>
                <a:rect l="l" t="t" r="r" b="b"/>
                <a:pathLst>
                  <a:path w="9577" h="9575" extrusionOk="0">
                    <a:moveTo>
                      <a:pt x="4774" y="1"/>
                    </a:moveTo>
                    <a:cubicBezTo>
                      <a:pt x="2126" y="1"/>
                      <a:pt x="0" y="2152"/>
                      <a:pt x="0" y="4800"/>
                    </a:cubicBezTo>
                    <a:cubicBezTo>
                      <a:pt x="0" y="7451"/>
                      <a:pt x="2126" y="9575"/>
                      <a:pt x="4774" y="9575"/>
                    </a:cubicBezTo>
                    <a:cubicBezTo>
                      <a:pt x="7425" y="9575"/>
                      <a:pt x="9576" y="7451"/>
                      <a:pt x="9576" y="4800"/>
                    </a:cubicBezTo>
                    <a:cubicBezTo>
                      <a:pt x="9576" y="2152"/>
                      <a:pt x="7425" y="1"/>
                      <a:pt x="4774" y="1"/>
                    </a:cubicBezTo>
                    <a:close/>
                  </a:path>
                </a:pathLst>
              </a:custGeom>
              <a:solidFill>
                <a:srgbClr val="C3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2"/>
              <p:cNvSpPr/>
              <p:nvPr/>
            </p:nvSpPr>
            <p:spPr>
              <a:xfrm>
                <a:off x="3934557" y="1906571"/>
                <a:ext cx="1263901" cy="1263637"/>
              </a:xfrm>
              <a:custGeom>
                <a:avLst/>
                <a:gdLst/>
                <a:ahLst/>
                <a:cxnLst/>
                <a:rect l="l" t="t" r="r" b="b"/>
                <a:pathLst>
                  <a:path w="9577" h="9575" extrusionOk="0">
                    <a:moveTo>
                      <a:pt x="4774" y="0"/>
                    </a:moveTo>
                    <a:cubicBezTo>
                      <a:pt x="2126" y="0"/>
                      <a:pt x="0" y="2151"/>
                      <a:pt x="0" y="4800"/>
                    </a:cubicBezTo>
                    <a:cubicBezTo>
                      <a:pt x="0" y="7450"/>
                      <a:pt x="2126" y="9574"/>
                      <a:pt x="4774" y="9574"/>
                    </a:cubicBezTo>
                    <a:cubicBezTo>
                      <a:pt x="7425" y="9574"/>
                      <a:pt x="9576" y="7450"/>
                      <a:pt x="9576" y="4800"/>
                    </a:cubicBezTo>
                    <a:cubicBezTo>
                      <a:pt x="9576" y="2151"/>
                      <a:pt x="7425" y="0"/>
                      <a:pt x="47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0" name="Google Shape;1220;p32"/>
            <p:cNvSpPr txBox="1"/>
            <p:nvPr/>
          </p:nvSpPr>
          <p:spPr>
            <a:xfrm>
              <a:off x="628417" y="1305394"/>
              <a:ext cx="2020317" cy="104874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US" sz="2400" b="1" dirty="0" err="1">
                  <a:latin typeface="+mn-lt"/>
                </a:rPr>
                <a:t>O‘quv</a:t>
              </a:r>
              <a:r>
                <a:rPr lang="en-US" sz="2400" b="1" dirty="0">
                  <a:latin typeface="+mn-lt"/>
                </a:rPr>
                <a:t> individual </a:t>
              </a:r>
              <a:r>
                <a:rPr lang="en-US" sz="2400" b="1" dirty="0" err="1">
                  <a:latin typeface="+mn-lt"/>
                </a:rPr>
                <a:t>topshirig‘i</a:t>
              </a:r>
              <a:endParaRPr sz="2400" b="1" dirty="0">
                <a:latin typeface="+mn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2" name="Google Shape;1222;p32"/>
            <p:cNvSpPr txBox="1"/>
            <p:nvPr/>
          </p:nvSpPr>
          <p:spPr>
            <a:xfrm>
              <a:off x="592728" y="2450151"/>
              <a:ext cx="2046564" cy="42409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US" sz="2400" b="1" dirty="0" err="1">
                  <a:latin typeface="+mn-lt"/>
                </a:rPr>
                <a:t>Intervyu</a:t>
              </a:r>
              <a:endParaRPr sz="2400" b="1" dirty="0">
                <a:latin typeface="+mn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4" name="Google Shape;1224;p32"/>
            <p:cNvSpPr txBox="1"/>
            <p:nvPr/>
          </p:nvSpPr>
          <p:spPr>
            <a:xfrm>
              <a:off x="628418" y="4020744"/>
              <a:ext cx="1787100" cy="64901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latin typeface="+mn-lt"/>
                  <a:ea typeface="Roboto"/>
                  <a:cs typeface="Roboto"/>
                  <a:sym typeface="Roboto"/>
                </a:rPr>
                <a:t>Testlar</a:t>
              </a:r>
              <a:endParaRPr sz="2400" b="1" dirty="0">
                <a:latin typeface="+mn-lt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26" name="Google Shape;1226;p32"/>
            <p:cNvCxnSpPr/>
            <p:nvPr/>
          </p:nvCxnSpPr>
          <p:spPr>
            <a:xfrm rot="10800000">
              <a:off x="5931450" y="1649301"/>
              <a:ext cx="771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227" name="Google Shape;1227;p32"/>
            <p:cNvCxnSpPr/>
            <p:nvPr/>
          </p:nvCxnSpPr>
          <p:spPr>
            <a:xfrm rot="10800000">
              <a:off x="6020550" y="2991173"/>
              <a:ext cx="682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228" name="Google Shape;1228;p32"/>
            <p:cNvCxnSpPr>
              <a:stCxn id="1236" idx="1"/>
            </p:cNvCxnSpPr>
            <p:nvPr/>
          </p:nvCxnSpPr>
          <p:spPr>
            <a:xfrm flipH="1">
              <a:off x="5286450" y="4267386"/>
              <a:ext cx="1025295" cy="64175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229" name="Google Shape;1229;p32"/>
            <p:cNvCxnSpPr/>
            <p:nvPr/>
          </p:nvCxnSpPr>
          <p:spPr>
            <a:xfrm>
              <a:off x="2436473" y="1649301"/>
              <a:ext cx="840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230" name="Google Shape;1230;p32"/>
            <p:cNvCxnSpPr/>
            <p:nvPr/>
          </p:nvCxnSpPr>
          <p:spPr>
            <a:xfrm>
              <a:off x="2436473" y="2991173"/>
              <a:ext cx="72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231" name="Google Shape;1231;p32"/>
            <p:cNvCxnSpPr/>
            <p:nvPr/>
          </p:nvCxnSpPr>
          <p:spPr>
            <a:xfrm>
              <a:off x="2434400" y="4331560"/>
              <a:ext cx="1404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232" name="Google Shape;1232;p32"/>
            <p:cNvSpPr txBox="1"/>
            <p:nvPr/>
          </p:nvSpPr>
          <p:spPr>
            <a:xfrm>
              <a:off x="6741110" y="1304382"/>
              <a:ext cx="1789200" cy="64901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+mn-lt"/>
                  <a:ea typeface="Roboto"/>
                  <a:cs typeface="Roboto"/>
                  <a:sym typeface="Roboto"/>
                </a:rPr>
                <a:t>In</a:t>
              </a:r>
              <a:r>
                <a:rPr lang="en" sz="2400" b="1" dirty="0">
                  <a:solidFill>
                    <a:schemeClr val="dk1"/>
                  </a:solidFill>
                  <a:latin typeface="+mn-lt"/>
                  <a:ea typeface="Roboto"/>
                  <a:cs typeface="Roboto"/>
                  <a:sym typeface="Roboto"/>
                </a:rPr>
                <a:t>dividual keyslar</a:t>
              </a:r>
              <a:endParaRPr sz="2400" b="1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4" name="Google Shape;1234;p32"/>
            <p:cNvSpPr txBox="1"/>
            <p:nvPr/>
          </p:nvSpPr>
          <p:spPr>
            <a:xfrm>
              <a:off x="6741110" y="2671831"/>
              <a:ext cx="1789200" cy="64901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dk1"/>
                  </a:solidFill>
                  <a:latin typeface="+mn-lt"/>
                  <a:ea typeface="Roboto"/>
                  <a:cs typeface="Roboto"/>
                  <a:sym typeface="Roboto"/>
                </a:rPr>
                <a:t>Yozma</a:t>
              </a:r>
              <a:r>
                <a:rPr lang="en-US" sz="2400" b="1" dirty="0">
                  <a:solidFill>
                    <a:schemeClr val="dk1"/>
                  </a:solidFill>
                  <a:latin typeface="+mn-lt"/>
                  <a:ea typeface="Roboto"/>
                  <a:cs typeface="Roboto"/>
                  <a:sym typeface="Roboto"/>
                </a:rPr>
                <a:t>  </a:t>
              </a:r>
              <a:r>
                <a:rPr lang="en-US" sz="2400" b="1" dirty="0" err="1">
                  <a:solidFill>
                    <a:schemeClr val="dk1"/>
                  </a:solidFill>
                  <a:latin typeface="+mn-lt"/>
                  <a:ea typeface="Roboto"/>
                  <a:cs typeface="Roboto"/>
                  <a:sym typeface="Roboto"/>
                </a:rPr>
                <a:t>i</a:t>
              </a:r>
              <a:r>
                <a:rPr lang="en" sz="2400" b="1" dirty="0">
                  <a:solidFill>
                    <a:schemeClr val="dk1"/>
                  </a:solidFill>
                  <a:latin typeface="+mn-lt"/>
                  <a:ea typeface="Roboto"/>
                  <a:cs typeface="Roboto"/>
                  <a:sym typeface="Roboto"/>
                </a:rPr>
                <a:t>jodiy ishlar</a:t>
              </a:r>
              <a:endParaRPr sz="2400" b="1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6" name="Google Shape;1236;p32"/>
            <p:cNvSpPr txBox="1"/>
            <p:nvPr/>
          </p:nvSpPr>
          <p:spPr>
            <a:xfrm>
              <a:off x="6311744" y="3892196"/>
              <a:ext cx="2265777" cy="7503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US" sz="2400" b="1" dirty="0" err="1">
                  <a:latin typeface="+mn-lt"/>
                </a:rPr>
                <a:t>Taqdimot</a:t>
              </a:r>
              <a:endParaRPr sz="2400" b="1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" name="Google Shape;1238;p32"/>
          <p:cNvGrpSpPr/>
          <p:nvPr/>
        </p:nvGrpSpPr>
        <p:grpSpPr>
          <a:xfrm>
            <a:off x="4246765" y="2350187"/>
            <a:ext cx="664882" cy="671747"/>
            <a:chOff x="996000" y="1439037"/>
            <a:chExt cx="664882" cy="671747"/>
          </a:xfrm>
        </p:grpSpPr>
        <p:sp>
          <p:nvSpPr>
            <p:cNvPr id="1239" name="Google Shape;1239;p32"/>
            <p:cNvSpPr/>
            <p:nvPr/>
          </p:nvSpPr>
          <p:spPr>
            <a:xfrm>
              <a:off x="1075844" y="1729908"/>
              <a:ext cx="169585" cy="169849"/>
            </a:xfrm>
            <a:custGeom>
              <a:avLst/>
              <a:gdLst/>
              <a:ahLst/>
              <a:cxnLst/>
              <a:rect l="l" t="t" r="r" b="b"/>
              <a:pathLst>
                <a:path w="1285" h="1287" extrusionOk="0">
                  <a:moveTo>
                    <a:pt x="655" y="0"/>
                  </a:moveTo>
                  <a:cubicBezTo>
                    <a:pt x="288" y="0"/>
                    <a:pt x="0" y="290"/>
                    <a:pt x="0" y="630"/>
                  </a:cubicBezTo>
                  <a:cubicBezTo>
                    <a:pt x="0" y="997"/>
                    <a:pt x="288" y="1287"/>
                    <a:pt x="655" y="1287"/>
                  </a:cubicBezTo>
                  <a:cubicBezTo>
                    <a:pt x="997" y="1287"/>
                    <a:pt x="1285" y="997"/>
                    <a:pt x="1285" y="630"/>
                  </a:cubicBezTo>
                  <a:cubicBezTo>
                    <a:pt x="1285" y="290"/>
                    <a:pt x="997" y="0"/>
                    <a:pt x="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996000" y="1934204"/>
              <a:ext cx="329271" cy="176579"/>
            </a:xfrm>
            <a:custGeom>
              <a:avLst/>
              <a:gdLst/>
              <a:ahLst/>
              <a:cxnLst/>
              <a:rect l="l" t="t" r="r" b="b"/>
              <a:pathLst>
                <a:path w="2495" h="1338" extrusionOk="0">
                  <a:moveTo>
                    <a:pt x="710" y="1"/>
                  </a:moveTo>
                  <a:cubicBezTo>
                    <a:pt x="421" y="26"/>
                    <a:pt x="158" y="236"/>
                    <a:pt x="106" y="551"/>
                  </a:cubicBezTo>
                  <a:lnTo>
                    <a:pt x="1" y="1338"/>
                  </a:lnTo>
                  <a:lnTo>
                    <a:pt x="2494" y="1338"/>
                  </a:lnTo>
                  <a:lnTo>
                    <a:pt x="2414" y="551"/>
                  </a:lnTo>
                  <a:cubicBezTo>
                    <a:pt x="2337" y="236"/>
                    <a:pt x="2074" y="26"/>
                    <a:pt x="1785" y="1"/>
                  </a:cubicBezTo>
                  <a:lnTo>
                    <a:pt x="1418" y="893"/>
                  </a:lnTo>
                  <a:lnTo>
                    <a:pt x="1313" y="316"/>
                  </a:lnTo>
                  <a:lnTo>
                    <a:pt x="1365" y="236"/>
                  </a:lnTo>
                  <a:lnTo>
                    <a:pt x="1340" y="131"/>
                  </a:lnTo>
                  <a:lnTo>
                    <a:pt x="1183" y="131"/>
                  </a:lnTo>
                  <a:lnTo>
                    <a:pt x="1130" y="236"/>
                  </a:lnTo>
                  <a:lnTo>
                    <a:pt x="1183" y="316"/>
                  </a:lnTo>
                  <a:lnTo>
                    <a:pt x="1103" y="893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1470447" y="1439037"/>
              <a:ext cx="128145" cy="128409"/>
            </a:xfrm>
            <a:custGeom>
              <a:avLst/>
              <a:gdLst/>
              <a:ahLst/>
              <a:cxnLst/>
              <a:rect l="l" t="t" r="r" b="b"/>
              <a:pathLst>
                <a:path w="971" h="973" extrusionOk="0">
                  <a:moveTo>
                    <a:pt x="473" y="1"/>
                  </a:moveTo>
                  <a:cubicBezTo>
                    <a:pt x="211" y="1"/>
                    <a:pt x="1" y="210"/>
                    <a:pt x="1" y="473"/>
                  </a:cubicBezTo>
                  <a:cubicBezTo>
                    <a:pt x="1" y="735"/>
                    <a:pt x="211" y="972"/>
                    <a:pt x="473" y="972"/>
                  </a:cubicBezTo>
                  <a:cubicBezTo>
                    <a:pt x="735" y="972"/>
                    <a:pt x="971" y="735"/>
                    <a:pt x="971" y="473"/>
                  </a:cubicBezTo>
                  <a:cubicBezTo>
                    <a:pt x="971" y="210"/>
                    <a:pt x="735" y="1"/>
                    <a:pt x="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1408155" y="1595030"/>
              <a:ext cx="252727" cy="131577"/>
            </a:xfrm>
            <a:custGeom>
              <a:avLst/>
              <a:gdLst/>
              <a:ahLst/>
              <a:cxnLst/>
              <a:rect l="l" t="t" r="r" b="b"/>
              <a:pathLst>
                <a:path w="1915" h="997" extrusionOk="0">
                  <a:moveTo>
                    <a:pt x="551" y="0"/>
                  </a:moveTo>
                  <a:cubicBezTo>
                    <a:pt x="316" y="0"/>
                    <a:pt x="131" y="183"/>
                    <a:pt x="78" y="393"/>
                  </a:cubicBezTo>
                  <a:lnTo>
                    <a:pt x="1" y="997"/>
                  </a:lnTo>
                  <a:lnTo>
                    <a:pt x="1915" y="997"/>
                  </a:lnTo>
                  <a:lnTo>
                    <a:pt x="1837" y="393"/>
                  </a:lnTo>
                  <a:cubicBezTo>
                    <a:pt x="1785" y="183"/>
                    <a:pt x="1575" y="0"/>
                    <a:pt x="1365" y="0"/>
                  </a:cubicBezTo>
                  <a:lnTo>
                    <a:pt x="1075" y="655"/>
                  </a:lnTo>
                  <a:lnTo>
                    <a:pt x="998" y="210"/>
                  </a:lnTo>
                  <a:lnTo>
                    <a:pt x="1050" y="183"/>
                  </a:lnTo>
                  <a:lnTo>
                    <a:pt x="1023" y="105"/>
                  </a:lnTo>
                  <a:lnTo>
                    <a:pt x="893" y="105"/>
                  </a:lnTo>
                  <a:lnTo>
                    <a:pt x="865" y="183"/>
                  </a:lnTo>
                  <a:lnTo>
                    <a:pt x="893" y="210"/>
                  </a:lnTo>
                  <a:lnTo>
                    <a:pt x="840" y="655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1242000" y="1584472"/>
              <a:ext cx="34709" cy="24415"/>
            </a:xfrm>
            <a:custGeom>
              <a:avLst/>
              <a:gdLst/>
              <a:ahLst/>
              <a:cxnLst/>
              <a:rect l="l" t="t" r="r" b="b"/>
              <a:pathLst>
                <a:path w="263" h="185" extrusionOk="0">
                  <a:moveTo>
                    <a:pt x="236" y="0"/>
                  </a:moveTo>
                  <a:cubicBezTo>
                    <a:pt x="158" y="53"/>
                    <a:pt x="78" y="80"/>
                    <a:pt x="1" y="133"/>
                  </a:cubicBezTo>
                  <a:lnTo>
                    <a:pt x="26" y="185"/>
                  </a:lnTo>
                  <a:lnTo>
                    <a:pt x="263" y="2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1196865" y="1619050"/>
              <a:ext cx="31409" cy="27846"/>
            </a:xfrm>
            <a:custGeom>
              <a:avLst/>
              <a:gdLst/>
              <a:ahLst/>
              <a:cxnLst/>
              <a:rect l="l" t="t" r="r" b="b"/>
              <a:pathLst>
                <a:path w="238" h="211" extrusionOk="0">
                  <a:moveTo>
                    <a:pt x="210" y="1"/>
                  </a:moveTo>
                  <a:cubicBezTo>
                    <a:pt x="133" y="53"/>
                    <a:pt x="53" y="133"/>
                    <a:pt x="0" y="185"/>
                  </a:cubicBezTo>
                  <a:lnTo>
                    <a:pt x="53" y="211"/>
                  </a:lnTo>
                  <a:cubicBezTo>
                    <a:pt x="105" y="158"/>
                    <a:pt x="158" y="80"/>
                    <a:pt x="238" y="28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1293865" y="1563620"/>
              <a:ext cx="38272" cy="17684"/>
            </a:xfrm>
            <a:custGeom>
              <a:avLst/>
              <a:gdLst/>
              <a:ahLst/>
              <a:cxnLst/>
              <a:rect l="l" t="t" r="r" b="b"/>
              <a:pathLst>
                <a:path w="290" h="134" extrusionOk="0">
                  <a:moveTo>
                    <a:pt x="262" y="1"/>
                  </a:moveTo>
                  <a:cubicBezTo>
                    <a:pt x="185" y="28"/>
                    <a:pt x="105" y="53"/>
                    <a:pt x="0" y="81"/>
                  </a:cubicBezTo>
                  <a:lnTo>
                    <a:pt x="27" y="133"/>
                  </a:lnTo>
                  <a:cubicBezTo>
                    <a:pt x="105" y="106"/>
                    <a:pt x="185" y="81"/>
                    <a:pt x="290" y="53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1165851" y="1664185"/>
              <a:ext cx="20852" cy="34841"/>
            </a:xfrm>
            <a:custGeom>
              <a:avLst/>
              <a:gdLst/>
              <a:ahLst/>
              <a:cxnLst/>
              <a:rect l="l" t="t" r="r" b="b"/>
              <a:pathLst>
                <a:path w="158" h="264" extrusionOk="0">
                  <a:moveTo>
                    <a:pt x="131" y="1"/>
                  </a:moveTo>
                  <a:cubicBezTo>
                    <a:pt x="78" y="78"/>
                    <a:pt x="26" y="158"/>
                    <a:pt x="0" y="236"/>
                  </a:cubicBezTo>
                  <a:lnTo>
                    <a:pt x="26" y="263"/>
                  </a:lnTo>
                  <a:cubicBezTo>
                    <a:pt x="78" y="183"/>
                    <a:pt x="131" y="106"/>
                    <a:pt x="158" y="2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1349163" y="1539601"/>
              <a:ext cx="27846" cy="48566"/>
            </a:xfrm>
            <a:custGeom>
              <a:avLst/>
              <a:gdLst/>
              <a:ahLst/>
              <a:cxnLst/>
              <a:rect l="l" t="t" r="r" b="b"/>
              <a:pathLst>
                <a:path w="211" h="368" extrusionOk="0">
                  <a:moveTo>
                    <a:pt x="28" y="0"/>
                  </a:moveTo>
                  <a:lnTo>
                    <a:pt x="1" y="53"/>
                  </a:lnTo>
                  <a:lnTo>
                    <a:pt x="133" y="158"/>
                  </a:lnTo>
                  <a:lnTo>
                    <a:pt x="28" y="158"/>
                  </a:lnTo>
                  <a:lnTo>
                    <a:pt x="53" y="210"/>
                  </a:lnTo>
                  <a:lnTo>
                    <a:pt x="133" y="210"/>
                  </a:lnTo>
                  <a:lnTo>
                    <a:pt x="1" y="340"/>
                  </a:lnTo>
                  <a:lnTo>
                    <a:pt x="28" y="368"/>
                  </a:lnTo>
                  <a:lnTo>
                    <a:pt x="211" y="18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1605324" y="1792200"/>
              <a:ext cx="7127" cy="17552"/>
            </a:xfrm>
            <a:custGeom>
              <a:avLst/>
              <a:gdLst/>
              <a:ahLst/>
              <a:cxnLst/>
              <a:rect l="l" t="t" r="r" b="b"/>
              <a:pathLst>
                <a:path w="54" h="133" extrusionOk="0">
                  <a:moveTo>
                    <a:pt x="1" y="0"/>
                  </a:moveTo>
                  <a:lnTo>
                    <a:pt x="1" y="133"/>
                  </a:lnTo>
                  <a:lnTo>
                    <a:pt x="53" y="13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1567448" y="1889069"/>
              <a:ext cx="20852" cy="34841"/>
            </a:xfrm>
            <a:custGeom>
              <a:avLst/>
              <a:gdLst/>
              <a:ahLst/>
              <a:cxnLst/>
              <a:rect l="l" t="t" r="r" b="b"/>
              <a:pathLst>
                <a:path w="158" h="264" extrusionOk="0">
                  <a:moveTo>
                    <a:pt x="131" y="1"/>
                  </a:moveTo>
                  <a:cubicBezTo>
                    <a:pt x="78" y="81"/>
                    <a:pt x="53" y="158"/>
                    <a:pt x="0" y="238"/>
                  </a:cubicBezTo>
                  <a:lnTo>
                    <a:pt x="26" y="263"/>
                  </a:lnTo>
                  <a:cubicBezTo>
                    <a:pt x="78" y="185"/>
                    <a:pt x="131" y="106"/>
                    <a:pt x="158" y="2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1591599" y="1833772"/>
              <a:ext cx="17552" cy="34709"/>
            </a:xfrm>
            <a:custGeom>
              <a:avLst/>
              <a:gdLst/>
              <a:ahLst/>
              <a:cxnLst/>
              <a:rect l="l" t="t" r="r" b="b"/>
              <a:pathLst>
                <a:path w="133" h="263" extrusionOk="0">
                  <a:moveTo>
                    <a:pt x="80" y="0"/>
                  </a:moveTo>
                  <a:cubicBezTo>
                    <a:pt x="53" y="80"/>
                    <a:pt x="53" y="185"/>
                    <a:pt x="0" y="262"/>
                  </a:cubicBezTo>
                  <a:lnTo>
                    <a:pt x="53" y="262"/>
                  </a:lnTo>
                  <a:cubicBezTo>
                    <a:pt x="80" y="185"/>
                    <a:pt x="105" y="105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1425312" y="2006790"/>
              <a:ext cx="34841" cy="17552"/>
            </a:xfrm>
            <a:custGeom>
              <a:avLst/>
              <a:gdLst/>
              <a:ahLst/>
              <a:cxnLst/>
              <a:rect l="l" t="t" r="r" b="b"/>
              <a:pathLst>
                <a:path w="264" h="133" extrusionOk="0">
                  <a:moveTo>
                    <a:pt x="238" y="1"/>
                  </a:moveTo>
                  <a:lnTo>
                    <a:pt x="1" y="80"/>
                  </a:lnTo>
                  <a:lnTo>
                    <a:pt x="1" y="133"/>
                  </a:lnTo>
                  <a:cubicBezTo>
                    <a:pt x="81" y="106"/>
                    <a:pt x="186" y="80"/>
                    <a:pt x="263" y="53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1480741" y="1979076"/>
              <a:ext cx="31409" cy="24547"/>
            </a:xfrm>
            <a:custGeom>
              <a:avLst/>
              <a:gdLst/>
              <a:ahLst/>
              <a:cxnLst/>
              <a:rect l="l" t="t" r="r" b="b"/>
              <a:pathLst>
                <a:path w="238" h="186" extrusionOk="0">
                  <a:moveTo>
                    <a:pt x="210" y="1"/>
                  </a:moveTo>
                  <a:cubicBezTo>
                    <a:pt x="158" y="53"/>
                    <a:pt x="80" y="106"/>
                    <a:pt x="1" y="133"/>
                  </a:cubicBezTo>
                  <a:lnTo>
                    <a:pt x="1" y="186"/>
                  </a:lnTo>
                  <a:lnTo>
                    <a:pt x="238" y="28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1529175" y="1941199"/>
              <a:ext cx="27846" cy="27846"/>
            </a:xfrm>
            <a:custGeom>
              <a:avLst/>
              <a:gdLst/>
              <a:ahLst/>
              <a:cxnLst/>
              <a:rect l="l" t="t" r="r" b="b"/>
              <a:pathLst>
                <a:path w="211" h="211" extrusionOk="0">
                  <a:moveTo>
                    <a:pt x="186" y="0"/>
                  </a:moveTo>
                  <a:lnTo>
                    <a:pt x="1" y="183"/>
                  </a:lnTo>
                  <a:lnTo>
                    <a:pt x="28" y="210"/>
                  </a:lnTo>
                  <a:lnTo>
                    <a:pt x="211" y="2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1376877" y="1999928"/>
              <a:ext cx="31409" cy="45267"/>
            </a:xfrm>
            <a:custGeom>
              <a:avLst/>
              <a:gdLst/>
              <a:ahLst/>
              <a:cxnLst/>
              <a:rect l="l" t="t" r="r" b="b"/>
              <a:pathLst>
                <a:path w="238" h="343" extrusionOk="0">
                  <a:moveTo>
                    <a:pt x="185" y="0"/>
                  </a:moveTo>
                  <a:lnTo>
                    <a:pt x="1" y="185"/>
                  </a:lnTo>
                  <a:lnTo>
                    <a:pt x="210" y="342"/>
                  </a:lnTo>
                  <a:lnTo>
                    <a:pt x="238" y="315"/>
                  </a:lnTo>
                  <a:lnTo>
                    <a:pt x="106" y="210"/>
                  </a:lnTo>
                  <a:lnTo>
                    <a:pt x="185" y="210"/>
                  </a:lnTo>
                  <a:lnTo>
                    <a:pt x="185" y="158"/>
                  </a:lnTo>
                  <a:lnTo>
                    <a:pt x="80" y="158"/>
                  </a:lnTo>
                  <a:lnTo>
                    <a:pt x="210" y="28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255;p32"/>
          <p:cNvGrpSpPr/>
          <p:nvPr/>
        </p:nvGrpSpPr>
        <p:grpSpPr>
          <a:xfrm>
            <a:off x="3121073" y="3136134"/>
            <a:ext cx="267206" cy="253025"/>
            <a:chOff x="5016448" y="1830771"/>
            <a:chExt cx="267206" cy="253025"/>
          </a:xfrm>
        </p:grpSpPr>
        <p:sp>
          <p:nvSpPr>
            <p:cNvPr id="1256" name="Google Shape;1256;p32"/>
            <p:cNvSpPr/>
            <p:nvPr/>
          </p:nvSpPr>
          <p:spPr>
            <a:xfrm>
              <a:off x="5016448" y="1830771"/>
              <a:ext cx="267206" cy="253025"/>
            </a:xfrm>
            <a:custGeom>
              <a:avLst/>
              <a:gdLst/>
              <a:ahLst/>
              <a:cxnLst/>
              <a:rect l="l" t="t" r="r" b="b"/>
              <a:pathLst>
                <a:path w="14980" h="14185" extrusionOk="0">
                  <a:moveTo>
                    <a:pt x="558" y="1"/>
                  </a:moveTo>
                  <a:cubicBezTo>
                    <a:pt x="259" y="1"/>
                    <a:pt x="1" y="80"/>
                    <a:pt x="1" y="478"/>
                  </a:cubicBezTo>
                  <a:lnTo>
                    <a:pt x="1" y="13488"/>
                  </a:lnTo>
                  <a:cubicBezTo>
                    <a:pt x="1" y="13866"/>
                    <a:pt x="319" y="14184"/>
                    <a:pt x="697" y="14184"/>
                  </a:cubicBezTo>
                  <a:lnTo>
                    <a:pt x="14502" y="14184"/>
                  </a:lnTo>
                  <a:cubicBezTo>
                    <a:pt x="14900" y="14184"/>
                    <a:pt x="14980" y="13945"/>
                    <a:pt x="14980" y="13627"/>
                  </a:cubicBezTo>
                  <a:cubicBezTo>
                    <a:pt x="14980" y="13309"/>
                    <a:pt x="14900" y="13070"/>
                    <a:pt x="14502" y="13070"/>
                  </a:cubicBezTo>
                  <a:lnTo>
                    <a:pt x="1831" y="13070"/>
                  </a:lnTo>
                  <a:cubicBezTo>
                    <a:pt x="1433" y="13070"/>
                    <a:pt x="1135" y="12752"/>
                    <a:pt x="1135" y="12354"/>
                  </a:cubicBezTo>
                  <a:lnTo>
                    <a:pt x="1135" y="478"/>
                  </a:lnTo>
                  <a:cubicBezTo>
                    <a:pt x="1135" y="80"/>
                    <a:pt x="876" y="1"/>
                    <a:pt x="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5056548" y="1856012"/>
              <a:ext cx="208556" cy="176020"/>
            </a:xfrm>
            <a:custGeom>
              <a:avLst/>
              <a:gdLst/>
              <a:ahLst/>
              <a:cxnLst/>
              <a:rect l="l" t="t" r="r" b="b"/>
              <a:pathLst>
                <a:path w="11692" h="9868" extrusionOk="0">
                  <a:moveTo>
                    <a:pt x="11142" y="1"/>
                  </a:moveTo>
                  <a:cubicBezTo>
                    <a:pt x="11110" y="1"/>
                    <a:pt x="11076" y="6"/>
                    <a:pt x="11041" y="18"/>
                  </a:cubicBezTo>
                  <a:lnTo>
                    <a:pt x="8236" y="1072"/>
                  </a:lnTo>
                  <a:cubicBezTo>
                    <a:pt x="8057" y="1152"/>
                    <a:pt x="8037" y="1291"/>
                    <a:pt x="8196" y="1390"/>
                  </a:cubicBezTo>
                  <a:lnTo>
                    <a:pt x="8713" y="1729"/>
                  </a:lnTo>
                  <a:cubicBezTo>
                    <a:pt x="8873" y="1828"/>
                    <a:pt x="8932" y="2047"/>
                    <a:pt x="8813" y="2206"/>
                  </a:cubicBezTo>
                  <a:lnTo>
                    <a:pt x="6684" y="5429"/>
                  </a:lnTo>
                  <a:cubicBezTo>
                    <a:pt x="6607" y="5552"/>
                    <a:pt x="6447" y="5627"/>
                    <a:pt x="6295" y="5627"/>
                  </a:cubicBezTo>
                  <a:cubicBezTo>
                    <a:pt x="6251" y="5627"/>
                    <a:pt x="6208" y="5621"/>
                    <a:pt x="6167" y="5608"/>
                  </a:cubicBezTo>
                  <a:lnTo>
                    <a:pt x="2865" y="4354"/>
                  </a:lnTo>
                  <a:cubicBezTo>
                    <a:pt x="2816" y="4333"/>
                    <a:pt x="2761" y="4323"/>
                    <a:pt x="2705" y="4323"/>
                  </a:cubicBezTo>
                  <a:cubicBezTo>
                    <a:pt x="2555" y="4323"/>
                    <a:pt x="2395" y="4392"/>
                    <a:pt x="2308" y="4494"/>
                  </a:cubicBezTo>
                  <a:lnTo>
                    <a:pt x="219" y="7020"/>
                  </a:lnTo>
                  <a:cubicBezTo>
                    <a:pt x="100" y="7159"/>
                    <a:pt x="0" y="7438"/>
                    <a:pt x="0" y="7637"/>
                  </a:cubicBezTo>
                  <a:lnTo>
                    <a:pt x="0" y="9686"/>
                  </a:lnTo>
                  <a:cubicBezTo>
                    <a:pt x="0" y="9805"/>
                    <a:pt x="37" y="9868"/>
                    <a:pt x="91" y="9868"/>
                  </a:cubicBezTo>
                  <a:cubicBezTo>
                    <a:pt x="128" y="9868"/>
                    <a:pt x="172" y="9840"/>
                    <a:pt x="219" y="9785"/>
                  </a:cubicBezTo>
                  <a:lnTo>
                    <a:pt x="2905" y="6662"/>
                  </a:lnTo>
                  <a:cubicBezTo>
                    <a:pt x="2989" y="6550"/>
                    <a:pt x="3141" y="6488"/>
                    <a:pt x="3286" y="6488"/>
                  </a:cubicBezTo>
                  <a:cubicBezTo>
                    <a:pt x="3348" y="6488"/>
                    <a:pt x="3408" y="6499"/>
                    <a:pt x="3462" y="6523"/>
                  </a:cubicBezTo>
                  <a:lnTo>
                    <a:pt x="6784" y="7776"/>
                  </a:lnTo>
                  <a:cubicBezTo>
                    <a:pt x="6832" y="7797"/>
                    <a:pt x="6884" y="7807"/>
                    <a:pt x="6937" y="7807"/>
                  </a:cubicBezTo>
                  <a:cubicBezTo>
                    <a:pt x="7081" y="7807"/>
                    <a:pt x="7228" y="7733"/>
                    <a:pt x="7301" y="7617"/>
                  </a:cubicBezTo>
                  <a:lnTo>
                    <a:pt x="10305" y="3121"/>
                  </a:lnTo>
                  <a:cubicBezTo>
                    <a:pt x="10368" y="3020"/>
                    <a:pt x="10479" y="2967"/>
                    <a:pt x="10592" y="2967"/>
                  </a:cubicBezTo>
                  <a:cubicBezTo>
                    <a:pt x="10658" y="2967"/>
                    <a:pt x="10724" y="2985"/>
                    <a:pt x="10782" y="3022"/>
                  </a:cubicBezTo>
                  <a:lnTo>
                    <a:pt x="11419" y="3419"/>
                  </a:lnTo>
                  <a:cubicBezTo>
                    <a:pt x="11465" y="3448"/>
                    <a:pt x="11508" y="3462"/>
                    <a:pt x="11546" y="3462"/>
                  </a:cubicBezTo>
                  <a:cubicBezTo>
                    <a:pt x="11636" y="3462"/>
                    <a:pt x="11692" y="3381"/>
                    <a:pt x="11678" y="3240"/>
                  </a:cubicBezTo>
                  <a:lnTo>
                    <a:pt x="11399" y="256"/>
                  </a:lnTo>
                  <a:cubicBezTo>
                    <a:pt x="11383" y="96"/>
                    <a:pt x="11277" y="1"/>
                    <a:pt x="11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258;p32"/>
          <p:cNvGrpSpPr/>
          <p:nvPr/>
        </p:nvGrpSpPr>
        <p:grpSpPr>
          <a:xfrm>
            <a:off x="3893287" y="3882776"/>
            <a:ext cx="284936" cy="185243"/>
            <a:chOff x="5563987" y="2907726"/>
            <a:chExt cx="284936" cy="185243"/>
          </a:xfrm>
        </p:grpSpPr>
        <p:sp>
          <p:nvSpPr>
            <p:cNvPr id="1259" name="Google Shape;1259;p32"/>
            <p:cNvSpPr/>
            <p:nvPr/>
          </p:nvSpPr>
          <p:spPr>
            <a:xfrm>
              <a:off x="5563987" y="2938336"/>
              <a:ext cx="284936" cy="154633"/>
            </a:xfrm>
            <a:custGeom>
              <a:avLst/>
              <a:gdLst/>
              <a:ahLst/>
              <a:cxnLst/>
              <a:rect l="l" t="t" r="r" b="b"/>
              <a:pathLst>
                <a:path w="15974" h="8669" extrusionOk="0">
                  <a:moveTo>
                    <a:pt x="15924" y="1"/>
                  </a:moveTo>
                  <a:cubicBezTo>
                    <a:pt x="15914" y="1"/>
                    <a:pt x="15904" y="6"/>
                    <a:pt x="15894" y="16"/>
                  </a:cubicBezTo>
                  <a:lnTo>
                    <a:pt x="8136" y="5864"/>
                  </a:lnTo>
                  <a:cubicBezTo>
                    <a:pt x="8126" y="5874"/>
                    <a:pt x="8111" y="5879"/>
                    <a:pt x="8096" y="5879"/>
                  </a:cubicBezTo>
                  <a:cubicBezTo>
                    <a:pt x="8081" y="5879"/>
                    <a:pt x="8067" y="5874"/>
                    <a:pt x="8057" y="5864"/>
                  </a:cubicBezTo>
                  <a:lnTo>
                    <a:pt x="219" y="55"/>
                  </a:lnTo>
                  <a:cubicBezTo>
                    <a:pt x="205" y="41"/>
                    <a:pt x="161" y="27"/>
                    <a:pt x="129" y="27"/>
                  </a:cubicBezTo>
                  <a:cubicBezTo>
                    <a:pt x="116" y="27"/>
                    <a:pt x="105" y="30"/>
                    <a:pt x="100" y="35"/>
                  </a:cubicBezTo>
                  <a:cubicBezTo>
                    <a:pt x="80" y="55"/>
                    <a:pt x="0" y="75"/>
                    <a:pt x="0" y="115"/>
                  </a:cubicBezTo>
                  <a:lnTo>
                    <a:pt x="0" y="8311"/>
                  </a:lnTo>
                  <a:cubicBezTo>
                    <a:pt x="0" y="8490"/>
                    <a:pt x="239" y="8669"/>
                    <a:pt x="418" y="8669"/>
                  </a:cubicBezTo>
                  <a:lnTo>
                    <a:pt x="15735" y="8669"/>
                  </a:lnTo>
                  <a:cubicBezTo>
                    <a:pt x="15914" y="8669"/>
                    <a:pt x="15954" y="8490"/>
                    <a:pt x="15954" y="8311"/>
                  </a:cubicBezTo>
                  <a:lnTo>
                    <a:pt x="15954" y="75"/>
                  </a:lnTo>
                  <a:cubicBezTo>
                    <a:pt x="15954" y="55"/>
                    <a:pt x="15974" y="16"/>
                    <a:pt x="15954" y="16"/>
                  </a:cubicBezTo>
                  <a:cubicBezTo>
                    <a:pt x="15944" y="6"/>
                    <a:pt x="15934" y="1"/>
                    <a:pt x="15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5563987" y="2907726"/>
              <a:ext cx="284579" cy="98945"/>
            </a:xfrm>
            <a:custGeom>
              <a:avLst/>
              <a:gdLst/>
              <a:ahLst/>
              <a:cxnLst/>
              <a:rect l="l" t="t" r="r" b="b"/>
              <a:pathLst>
                <a:path w="15954" h="5547" extrusionOk="0">
                  <a:moveTo>
                    <a:pt x="398" y="1"/>
                  </a:moveTo>
                  <a:cubicBezTo>
                    <a:pt x="239" y="1"/>
                    <a:pt x="0" y="41"/>
                    <a:pt x="0" y="220"/>
                  </a:cubicBezTo>
                  <a:lnTo>
                    <a:pt x="0" y="359"/>
                  </a:lnTo>
                  <a:lnTo>
                    <a:pt x="7997" y="5531"/>
                  </a:lnTo>
                  <a:cubicBezTo>
                    <a:pt x="8017" y="5541"/>
                    <a:pt x="8027" y="5546"/>
                    <a:pt x="8037" y="5546"/>
                  </a:cubicBezTo>
                  <a:cubicBezTo>
                    <a:pt x="8047" y="5546"/>
                    <a:pt x="8057" y="5541"/>
                    <a:pt x="8076" y="5531"/>
                  </a:cubicBezTo>
                  <a:lnTo>
                    <a:pt x="15954" y="339"/>
                  </a:lnTo>
                  <a:lnTo>
                    <a:pt x="15954" y="220"/>
                  </a:lnTo>
                  <a:cubicBezTo>
                    <a:pt x="15954" y="41"/>
                    <a:pt x="15914" y="1"/>
                    <a:pt x="15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1" name="Google Shape;1261;p32"/>
          <p:cNvSpPr/>
          <p:nvPr/>
        </p:nvSpPr>
        <p:spPr>
          <a:xfrm>
            <a:off x="5780206" y="3021916"/>
            <a:ext cx="271826" cy="255237"/>
          </a:xfrm>
          <a:custGeom>
            <a:avLst/>
            <a:gdLst/>
            <a:ahLst/>
            <a:cxnLst/>
            <a:rect l="l" t="t" r="r" b="b"/>
            <a:pathLst>
              <a:path w="15239" h="14309" extrusionOk="0">
                <a:moveTo>
                  <a:pt x="7622" y="0"/>
                </a:moveTo>
                <a:cubicBezTo>
                  <a:pt x="7510" y="0"/>
                  <a:pt x="7401" y="85"/>
                  <a:pt x="7321" y="254"/>
                </a:cubicBezTo>
                <a:lnTo>
                  <a:pt x="5511" y="3914"/>
                </a:lnTo>
                <a:cubicBezTo>
                  <a:pt x="5332" y="4272"/>
                  <a:pt x="4895" y="4590"/>
                  <a:pt x="4517" y="4650"/>
                </a:cubicBezTo>
                <a:lnTo>
                  <a:pt x="458" y="5227"/>
                </a:lnTo>
                <a:cubicBezTo>
                  <a:pt x="81" y="5287"/>
                  <a:pt x="1" y="5545"/>
                  <a:pt x="279" y="5824"/>
                </a:cubicBezTo>
                <a:lnTo>
                  <a:pt x="3204" y="8668"/>
                </a:lnTo>
                <a:cubicBezTo>
                  <a:pt x="3482" y="8947"/>
                  <a:pt x="3641" y="9464"/>
                  <a:pt x="3582" y="9842"/>
                </a:cubicBezTo>
                <a:lnTo>
                  <a:pt x="2885" y="13860"/>
                </a:lnTo>
                <a:cubicBezTo>
                  <a:pt x="2842" y="14138"/>
                  <a:pt x="2948" y="14308"/>
                  <a:pt x="3141" y="14308"/>
                </a:cubicBezTo>
                <a:cubicBezTo>
                  <a:pt x="3211" y="14308"/>
                  <a:pt x="3293" y="14286"/>
                  <a:pt x="3383" y="14238"/>
                </a:cubicBezTo>
                <a:lnTo>
                  <a:pt x="7003" y="12329"/>
                </a:lnTo>
                <a:cubicBezTo>
                  <a:pt x="7172" y="12239"/>
                  <a:pt x="7396" y="12194"/>
                  <a:pt x="7620" y="12194"/>
                </a:cubicBezTo>
                <a:cubicBezTo>
                  <a:pt x="7844" y="12194"/>
                  <a:pt x="8067" y="12239"/>
                  <a:pt x="8237" y="12329"/>
                </a:cubicBezTo>
                <a:lnTo>
                  <a:pt x="11857" y="14238"/>
                </a:lnTo>
                <a:cubicBezTo>
                  <a:pt x="11947" y="14286"/>
                  <a:pt x="12028" y="14308"/>
                  <a:pt x="12098" y="14308"/>
                </a:cubicBezTo>
                <a:cubicBezTo>
                  <a:pt x="12292" y="14308"/>
                  <a:pt x="12398" y="14138"/>
                  <a:pt x="12354" y="13860"/>
                </a:cubicBezTo>
                <a:lnTo>
                  <a:pt x="11658" y="9842"/>
                </a:lnTo>
                <a:cubicBezTo>
                  <a:pt x="11598" y="9464"/>
                  <a:pt x="11777" y="8947"/>
                  <a:pt x="12036" y="8668"/>
                </a:cubicBezTo>
                <a:lnTo>
                  <a:pt x="14960" y="5824"/>
                </a:lnTo>
                <a:cubicBezTo>
                  <a:pt x="15239" y="5545"/>
                  <a:pt x="15159" y="5287"/>
                  <a:pt x="14781" y="5227"/>
                </a:cubicBezTo>
                <a:lnTo>
                  <a:pt x="10743" y="4650"/>
                </a:lnTo>
                <a:cubicBezTo>
                  <a:pt x="10345" y="4590"/>
                  <a:pt x="9908" y="4272"/>
                  <a:pt x="9728" y="3914"/>
                </a:cubicBezTo>
                <a:lnTo>
                  <a:pt x="7938" y="254"/>
                </a:lnTo>
                <a:cubicBezTo>
                  <a:pt x="7849" y="85"/>
                  <a:pt x="7734" y="0"/>
                  <a:pt x="76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32"/>
          <p:cNvSpPr/>
          <p:nvPr/>
        </p:nvSpPr>
        <p:spPr>
          <a:xfrm>
            <a:off x="5014035" y="3844097"/>
            <a:ext cx="229248" cy="262604"/>
          </a:xfrm>
          <a:custGeom>
            <a:avLst/>
            <a:gdLst/>
            <a:ahLst/>
            <a:cxnLst/>
            <a:rect l="l" t="t" r="r" b="b"/>
            <a:pathLst>
              <a:path w="12852" h="14722" extrusionOk="0">
                <a:moveTo>
                  <a:pt x="3581" y="5113"/>
                </a:moveTo>
                <a:cubicBezTo>
                  <a:pt x="4118" y="5113"/>
                  <a:pt x="4556" y="5551"/>
                  <a:pt x="4556" y="6088"/>
                </a:cubicBezTo>
                <a:cubicBezTo>
                  <a:pt x="4556" y="6625"/>
                  <a:pt x="4118" y="7043"/>
                  <a:pt x="3581" y="7043"/>
                </a:cubicBezTo>
                <a:cubicBezTo>
                  <a:pt x="3044" y="7043"/>
                  <a:pt x="2607" y="6625"/>
                  <a:pt x="2607" y="6088"/>
                </a:cubicBezTo>
                <a:cubicBezTo>
                  <a:pt x="2607" y="5551"/>
                  <a:pt x="3044" y="5113"/>
                  <a:pt x="3581" y="5113"/>
                </a:cubicBezTo>
                <a:close/>
                <a:moveTo>
                  <a:pt x="6426" y="5113"/>
                </a:moveTo>
                <a:cubicBezTo>
                  <a:pt x="6963" y="5113"/>
                  <a:pt x="7401" y="5551"/>
                  <a:pt x="7401" y="6088"/>
                </a:cubicBezTo>
                <a:cubicBezTo>
                  <a:pt x="7401" y="6625"/>
                  <a:pt x="6963" y="7043"/>
                  <a:pt x="6426" y="7043"/>
                </a:cubicBezTo>
                <a:cubicBezTo>
                  <a:pt x="5889" y="7043"/>
                  <a:pt x="5451" y="6625"/>
                  <a:pt x="5451" y="6088"/>
                </a:cubicBezTo>
                <a:cubicBezTo>
                  <a:pt x="5451" y="5551"/>
                  <a:pt x="5889" y="5113"/>
                  <a:pt x="6426" y="5113"/>
                </a:cubicBezTo>
                <a:close/>
                <a:moveTo>
                  <a:pt x="9271" y="5113"/>
                </a:moveTo>
                <a:cubicBezTo>
                  <a:pt x="9808" y="5113"/>
                  <a:pt x="10225" y="5551"/>
                  <a:pt x="10225" y="6088"/>
                </a:cubicBezTo>
                <a:cubicBezTo>
                  <a:pt x="10225" y="6625"/>
                  <a:pt x="9808" y="7043"/>
                  <a:pt x="9271" y="7043"/>
                </a:cubicBezTo>
                <a:cubicBezTo>
                  <a:pt x="8733" y="7043"/>
                  <a:pt x="8296" y="6625"/>
                  <a:pt x="8296" y="6088"/>
                </a:cubicBezTo>
                <a:cubicBezTo>
                  <a:pt x="8296" y="5551"/>
                  <a:pt x="8733" y="5113"/>
                  <a:pt x="9271" y="5113"/>
                </a:cubicBezTo>
                <a:close/>
                <a:moveTo>
                  <a:pt x="6426" y="1"/>
                </a:moveTo>
                <a:cubicBezTo>
                  <a:pt x="2865" y="1"/>
                  <a:pt x="1" y="2507"/>
                  <a:pt x="1" y="5591"/>
                </a:cubicBezTo>
                <a:cubicBezTo>
                  <a:pt x="1" y="8674"/>
                  <a:pt x="2865" y="11181"/>
                  <a:pt x="6426" y="11181"/>
                </a:cubicBezTo>
                <a:cubicBezTo>
                  <a:pt x="6585" y="11181"/>
                  <a:pt x="6747" y="11186"/>
                  <a:pt x="6907" y="11186"/>
                </a:cubicBezTo>
                <a:cubicBezTo>
                  <a:pt x="7188" y="11186"/>
                  <a:pt x="7466" y="11170"/>
                  <a:pt x="7719" y="11081"/>
                </a:cubicBezTo>
                <a:cubicBezTo>
                  <a:pt x="7911" y="11013"/>
                  <a:pt x="8074" y="10981"/>
                  <a:pt x="8213" y="10981"/>
                </a:cubicBezTo>
                <a:cubicBezTo>
                  <a:pt x="9729" y="10981"/>
                  <a:pt x="8276" y="14722"/>
                  <a:pt x="8276" y="14722"/>
                </a:cubicBezTo>
                <a:cubicBezTo>
                  <a:pt x="8276" y="14722"/>
                  <a:pt x="10981" y="11976"/>
                  <a:pt x="12175" y="9152"/>
                </a:cubicBezTo>
                <a:cubicBezTo>
                  <a:pt x="12652" y="8018"/>
                  <a:pt x="12851" y="6804"/>
                  <a:pt x="12851" y="5591"/>
                </a:cubicBezTo>
                <a:cubicBezTo>
                  <a:pt x="12851" y="2507"/>
                  <a:pt x="9967" y="1"/>
                  <a:pt x="64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32"/>
          <p:cNvSpPr/>
          <p:nvPr/>
        </p:nvSpPr>
        <p:spPr>
          <a:xfrm>
            <a:off x="5780906" y="2011576"/>
            <a:ext cx="270399" cy="237417"/>
          </a:xfrm>
          <a:custGeom>
            <a:avLst/>
            <a:gdLst/>
            <a:ahLst/>
            <a:cxnLst/>
            <a:rect l="l" t="t" r="r" b="b"/>
            <a:pathLst>
              <a:path w="15159" h="13310" extrusionOk="0">
                <a:moveTo>
                  <a:pt x="11299" y="1"/>
                </a:moveTo>
                <a:cubicBezTo>
                  <a:pt x="10344" y="1"/>
                  <a:pt x="9569" y="777"/>
                  <a:pt x="9569" y="1732"/>
                </a:cubicBezTo>
                <a:cubicBezTo>
                  <a:pt x="9569" y="1891"/>
                  <a:pt x="9588" y="2030"/>
                  <a:pt x="9628" y="2169"/>
                </a:cubicBezTo>
                <a:lnTo>
                  <a:pt x="6843" y="3840"/>
                </a:lnTo>
                <a:cubicBezTo>
                  <a:pt x="6147" y="2965"/>
                  <a:pt x="5073" y="2408"/>
                  <a:pt x="3859" y="2408"/>
                </a:cubicBezTo>
                <a:cubicBezTo>
                  <a:pt x="1731" y="2408"/>
                  <a:pt x="0" y="4139"/>
                  <a:pt x="0" y="6267"/>
                </a:cubicBezTo>
                <a:cubicBezTo>
                  <a:pt x="0" y="8396"/>
                  <a:pt x="1731" y="10106"/>
                  <a:pt x="3859" y="10106"/>
                </a:cubicBezTo>
                <a:cubicBezTo>
                  <a:pt x="5152" y="10106"/>
                  <a:pt x="6286" y="9470"/>
                  <a:pt x="6982" y="8515"/>
                </a:cubicBezTo>
                <a:lnTo>
                  <a:pt x="10583" y="10405"/>
                </a:lnTo>
                <a:cubicBezTo>
                  <a:pt x="10523" y="10584"/>
                  <a:pt x="10503" y="10783"/>
                  <a:pt x="10503" y="10982"/>
                </a:cubicBezTo>
                <a:cubicBezTo>
                  <a:pt x="10503" y="12255"/>
                  <a:pt x="11538" y="13309"/>
                  <a:pt x="12831" y="13309"/>
                </a:cubicBezTo>
                <a:cubicBezTo>
                  <a:pt x="14124" y="13309"/>
                  <a:pt x="15158" y="12255"/>
                  <a:pt x="15158" y="10982"/>
                </a:cubicBezTo>
                <a:cubicBezTo>
                  <a:pt x="15158" y="9689"/>
                  <a:pt x="14124" y="8654"/>
                  <a:pt x="12831" y="8654"/>
                </a:cubicBezTo>
                <a:cubicBezTo>
                  <a:pt x="12135" y="8654"/>
                  <a:pt x="11498" y="8972"/>
                  <a:pt x="11080" y="9450"/>
                </a:cubicBezTo>
                <a:lnTo>
                  <a:pt x="7480" y="7560"/>
                </a:lnTo>
                <a:cubicBezTo>
                  <a:pt x="7619" y="7162"/>
                  <a:pt x="7719" y="6705"/>
                  <a:pt x="7719" y="6267"/>
                </a:cubicBezTo>
                <a:cubicBezTo>
                  <a:pt x="7719" y="5710"/>
                  <a:pt x="7599" y="5213"/>
                  <a:pt x="7400" y="4755"/>
                </a:cubicBezTo>
                <a:lnTo>
                  <a:pt x="10205" y="3064"/>
                </a:lnTo>
                <a:cubicBezTo>
                  <a:pt x="10503" y="3303"/>
                  <a:pt x="10881" y="3462"/>
                  <a:pt x="11299" y="3462"/>
                </a:cubicBezTo>
                <a:cubicBezTo>
                  <a:pt x="12254" y="3462"/>
                  <a:pt x="13030" y="2686"/>
                  <a:pt x="13030" y="1732"/>
                </a:cubicBezTo>
                <a:cubicBezTo>
                  <a:pt x="13030" y="777"/>
                  <a:pt x="12254" y="1"/>
                  <a:pt x="112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1264;p32"/>
          <p:cNvGrpSpPr/>
          <p:nvPr/>
        </p:nvGrpSpPr>
        <p:grpSpPr>
          <a:xfrm>
            <a:off x="3145019" y="2010347"/>
            <a:ext cx="219294" cy="239882"/>
            <a:chOff x="4042044" y="2093722"/>
            <a:chExt cx="219294" cy="239882"/>
          </a:xfrm>
        </p:grpSpPr>
        <p:sp>
          <p:nvSpPr>
            <p:cNvPr id="1265" name="Google Shape;1265;p32"/>
            <p:cNvSpPr/>
            <p:nvPr/>
          </p:nvSpPr>
          <p:spPr>
            <a:xfrm>
              <a:off x="4089582" y="2093722"/>
              <a:ext cx="124220" cy="124559"/>
            </a:xfrm>
            <a:custGeom>
              <a:avLst/>
              <a:gdLst/>
              <a:ahLst/>
              <a:cxnLst/>
              <a:rect l="l" t="t" r="r" b="b"/>
              <a:pathLst>
                <a:path w="6964" h="6983" extrusionOk="0">
                  <a:moveTo>
                    <a:pt x="3482" y="0"/>
                  </a:moveTo>
                  <a:cubicBezTo>
                    <a:pt x="1553" y="0"/>
                    <a:pt x="1" y="1572"/>
                    <a:pt x="1" y="3501"/>
                  </a:cubicBezTo>
                  <a:cubicBezTo>
                    <a:pt x="1" y="5411"/>
                    <a:pt x="1553" y="6982"/>
                    <a:pt x="3482" y="6982"/>
                  </a:cubicBezTo>
                  <a:cubicBezTo>
                    <a:pt x="5392" y="6982"/>
                    <a:pt x="6963" y="5411"/>
                    <a:pt x="6963" y="3501"/>
                  </a:cubicBezTo>
                  <a:cubicBezTo>
                    <a:pt x="6963" y="1572"/>
                    <a:pt x="5392" y="0"/>
                    <a:pt x="3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042044" y="2206905"/>
              <a:ext cx="219294" cy="126700"/>
            </a:xfrm>
            <a:custGeom>
              <a:avLst/>
              <a:gdLst/>
              <a:ahLst/>
              <a:cxnLst/>
              <a:rect l="l" t="t" r="r" b="b"/>
              <a:pathLst>
                <a:path w="12294" h="7103" extrusionOk="0">
                  <a:moveTo>
                    <a:pt x="2865" y="1"/>
                  </a:moveTo>
                  <a:cubicBezTo>
                    <a:pt x="1273" y="1"/>
                    <a:pt x="0" y="1294"/>
                    <a:pt x="0" y="2865"/>
                  </a:cubicBezTo>
                  <a:lnTo>
                    <a:pt x="0" y="7102"/>
                  </a:lnTo>
                  <a:lnTo>
                    <a:pt x="2109" y="7102"/>
                  </a:lnTo>
                  <a:lnTo>
                    <a:pt x="2109" y="4735"/>
                  </a:lnTo>
                  <a:cubicBezTo>
                    <a:pt x="2109" y="4576"/>
                    <a:pt x="2248" y="4437"/>
                    <a:pt x="2427" y="4437"/>
                  </a:cubicBezTo>
                  <a:cubicBezTo>
                    <a:pt x="2586" y="4437"/>
                    <a:pt x="2726" y="4576"/>
                    <a:pt x="2726" y="4735"/>
                  </a:cubicBezTo>
                  <a:lnTo>
                    <a:pt x="2726" y="7102"/>
                  </a:lnTo>
                  <a:lnTo>
                    <a:pt x="9549" y="7102"/>
                  </a:lnTo>
                  <a:lnTo>
                    <a:pt x="9549" y="4735"/>
                  </a:lnTo>
                  <a:cubicBezTo>
                    <a:pt x="9549" y="4576"/>
                    <a:pt x="9688" y="4437"/>
                    <a:pt x="9847" y="4437"/>
                  </a:cubicBezTo>
                  <a:cubicBezTo>
                    <a:pt x="10026" y="4437"/>
                    <a:pt x="10165" y="4576"/>
                    <a:pt x="10165" y="4735"/>
                  </a:cubicBezTo>
                  <a:lnTo>
                    <a:pt x="10165" y="7102"/>
                  </a:lnTo>
                  <a:lnTo>
                    <a:pt x="12294" y="7102"/>
                  </a:lnTo>
                  <a:lnTo>
                    <a:pt x="12294" y="2865"/>
                  </a:lnTo>
                  <a:cubicBezTo>
                    <a:pt x="12294" y="1294"/>
                    <a:pt x="11001" y="1"/>
                    <a:pt x="9429" y="1"/>
                  </a:cubicBezTo>
                  <a:lnTo>
                    <a:pt x="9350" y="1"/>
                  </a:lnTo>
                  <a:cubicBezTo>
                    <a:pt x="8574" y="916"/>
                    <a:pt x="7420" y="1493"/>
                    <a:pt x="6147" y="1493"/>
                  </a:cubicBezTo>
                  <a:cubicBezTo>
                    <a:pt x="4854" y="1493"/>
                    <a:pt x="3700" y="916"/>
                    <a:pt x="2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84087" y="2901352"/>
            <a:ext cx="234380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+mn-lt"/>
              </a:rPr>
              <a:t>Rolli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hamda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ishbilarmonlik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o‘yinlari</a:t>
            </a:r>
            <a:r>
              <a:rPr lang="en-US" sz="2400" b="1" dirty="0">
                <a:latin typeface="+mn-lt"/>
              </a:rPr>
              <a:t> 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71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 txBox="1">
            <a:spLocks noGrp="1"/>
          </p:cNvSpPr>
          <p:nvPr>
            <p:ph type="title"/>
          </p:nvPr>
        </p:nvSpPr>
        <p:spPr>
          <a:xfrm>
            <a:off x="1721330" y="294442"/>
            <a:ext cx="5162695" cy="6169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latin typeface="+mn-lt"/>
              </a:rPr>
              <a:t>AKT dasturlari </a:t>
            </a:r>
            <a:endParaRPr sz="2400" b="1" dirty="0">
              <a:latin typeface="+mn-lt"/>
            </a:endParaRPr>
          </a:p>
        </p:txBody>
      </p:sp>
      <p:sp>
        <p:nvSpPr>
          <p:cNvPr id="1367" name="Google Shape;1367;p30"/>
          <p:cNvSpPr/>
          <p:nvPr/>
        </p:nvSpPr>
        <p:spPr>
          <a:xfrm>
            <a:off x="685318" y="1505797"/>
            <a:ext cx="3253013" cy="3253028"/>
          </a:xfrm>
          <a:custGeom>
            <a:avLst/>
            <a:gdLst/>
            <a:ahLst/>
            <a:cxnLst/>
            <a:rect l="l" t="t" r="r" b="b"/>
            <a:pathLst>
              <a:path w="218323" h="218324" extrusionOk="0">
                <a:moveTo>
                  <a:pt x="109178" y="1"/>
                </a:moveTo>
                <a:cubicBezTo>
                  <a:pt x="48868" y="1"/>
                  <a:pt x="0" y="48869"/>
                  <a:pt x="0" y="109146"/>
                </a:cubicBezTo>
                <a:cubicBezTo>
                  <a:pt x="0" y="128459"/>
                  <a:pt x="5004" y="146606"/>
                  <a:pt x="13810" y="162350"/>
                </a:cubicBezTo>
                <a:cubicBezTo>
                  <a:pt x="32490" y="195741"/>
                  <a:pt x="68182" y="218324"/>
                  <a:pt x="109178" y="218324"/>
                </a:cubicBezTo>
                <a:cubicBezTo>
                  <a:pt x="150141" y="218324"/>
                  <a:pt x="185833" y="195741"/>
                  <a:pt x="204513" y="162350"/>
                </a:cubicBezTo>
                <a:cubicBezTo>
                  <a:pt x="213319" y="146606"/>
                  <a:pt x="218323" y="128459"/>
                  <a:pt x="218323" y="109146"/>
                </a:cubicBezTo>
                <a:cubicBezTo>
                  <a:pt x="218323" y="48869"/>
                  <a:pt x="169455" y="1"/>
                  <a:pt x="10917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0"/>
          <p:cNvSpPr/>
          <p:nvPr/>
        </p:nvSpPr>
        <p:spPr>
          <a:xfrm>
            <a:off x="2343764" y="1679742"/>
            <a:ext cx="425961" cy="184417"/>
          </a:xfrm>
          <a:custGeom>
            <a:avLst/>
            <a:gdLst/>
            <a:ahLst/>
            <a:cxnLst/>
            <a:rect l="l" t="t" r="r" b="b"/>
            <a:pathLst>
              <a:path w="28588" h="12377" extrusionOk="0">
                <a:moveTo>
                  <a:pt x="5471" y="1"/>
                </a:moveTo>
                <a:lnTo>
                  <a:pt x="0" y="12376"/>
                </a:lnTo>
                <a:lnTo>
                  <a:pt x="28587" y="12376"/>
                </a:lnTo>
                <a:lnTo>
                  <a:pt x="23083" y="1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0"/>
          <p:cNvSpPr/>
          <p:nvPr/>
        </p:nvSpPr>
        <p:spPr>
          <a:xfrm>
            <a:off x="2445136" y="1325400"/>
            <a:ext cx="394165" cy="405086"/>
          </a:xfrm>
          <a:custGeom>
            <a:avLst/>
            <a:gdLst/>
            <a:ahLst/>
            <a:cxnLst/>
            <a:rect l="l" t="t" r="r" b="b"/>
            <a:pathLst>
              <a:path w="26454" h="27187" extrusionOk="0">
                <a:moveTo>
                  <a:pt x="1" y="0"/>
                </a:moveTo>
                <a:lnTo>
                  <a:pt x="1" y="27186"/>
                </a:lnTo>
                <a:lnTo>
                  <a:pt x="22584" y="27186"/>
                </a:lnTo>
                <a:cubicBezTo>
                  <a:pt x="24719" y="27186"/>
                  <a:pt x="26453" y="25452"/>
                  <a:pt x="26453" y="23317"/>
                </a:cubicBezTo>
                <a:lnTo>
                  <a:pt x="26453" y="3870"/>
                </a:lnTo>
                <a:cubicBezTo>
                  <a:pt x="26453" y="1735"/>
                  <a:pt x="24719" y="0"/>
                  <a:pt x="22584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0"/>
          <p:cNvSpPr/>
          <p:nvPr/>
        </p:nvSpPr>
        <p:spPr>
          <a:xfrm>
            <a:off x="2221995" y="1326354"/>
            <a:ext cx="445346" cy="405161"/>
          </a:xfrm>
          <a:custGeom>
            <a:avLst/>
            <a:gdLst/>
            <a:ahLst/>
            <a:cxnLst/>
            <a:rect l="l" t="t" r="r" b="b"/>
            <a:pathLst>
              <a:path w="29889" h="27192" extrusionOk="0">
                <a:moveTo>
                  <a:pt x="14926" y="0"/>
                </a:moveTo>
                <a:cubicBezTo>
                  <a:pt x="8752" y="0"/>
                  <a:pt x="3186" y="4224"/>
                  <a:pt x="1702" y="10477"/>
                </a:cubicBezTo>
                <a:cubicBezTo>
                  <a:pt x="1" y="17782"/>
                  <a:pt x="4504" y="25121"/>
                  <a:pt x="11809" y="26822"/>
                </a:cubicBezTo>
                <a:cubicBezTo>
                  <a:pt x="12862" y="27072"/>
                  <a:pt x="13915" y="27192"/>
                  <a:pt x="14952" y="27192"/>
                </a:cubicBezTo>
                <a:cubicBezTo>
                  <a:pt x="21112" y="27192"/>
                  <a:pt x="26698" y="22967"/>
                  <a:pt x="28154" y="16715"/>
                </a:cubicBezTo>
                <a:cubicBezTo>
                  <a:pt x="29889" y="9410"/>
                  <a:pt x="25385" y="2104"/>
                  <a:pt x="18080" y="370"/>
                </a:cubicBezTo>
                <a:cubicBezTo>
                  <a:pt x="17023" y="120"/>
                  <a:pt x="15966" y="0"/>
                  <a:pt x="14926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0"/>
          <p:cNvSpPr/>
          <p:nvPr/>
        </p:nvSpPr>
        <p:spPr>
          <a:xfrm>
            <a:off x="2361643" y="1444666"/>
            <a:ext cx="166522" cy="166522"/>
          </a:xfrm>
          <a:custGeom>
            <a:avLst/>
            <a:gdLst/>
            <a:ahLst/>
            <a:cxnLst/>
            <a:rect l="l" t="t" r="r" b="b"/>
            <a:pathLst>
              <a:path w="11176" h="11176" extrusionOk="0">
                <a:moveTo>
                  <a:pt x="5605" y="1"/>
                </a:moveTo>
                <a:cubicBezTo>
                  <a:pt x="2503" y="1"/>
                  <a:pt x="1" y="2503"/>
                  <a:pt x="1" y="5605"/>
                </a:cubicBezTo>
                <a:cubicBezTo>
                  <a:pt x="1" y="8674"/>
                  <a:pt x="2503" y="11176"/>
                  <a:pt x="5605" y="11176"/>
                </a:cubicBezTo>
                <a:cubicBezTo>
                  <a:pt x="8674" y="11176"/>
                  <a:pt x="11176" y="8674"/>
                  <a:pt x="11176" y="5605"/>
                </a:cubicBezTo>
                <a:cubicBezTo>
                  <a:pt x="11176" y="2503"/>
                  <a:pt x="8674" y="1"/>
                  <a:pt x="5605" y="1"/>
                </a:cubicBezTo>
                <a:close/>
              </a:path>
            </a:pathLst>
          </a:custGeom>
          <a:solidFill>
            <a:srgbClr val="CB2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0"/>
          <p:cNvSpPr/>
          <p:nvPr/>
        </p:nvSpPr>
        <p:spPr>
          <a:xfrm>
            <a:off x="891072" y="3924645"/>
            <a:ext cx="2841475" cy="834013"/>
          </a:xfrm>
          <a:custGeom>
            <a:avLst/>
            <a:gdLst/>
            <a:ahLst/>
            <a:cxnLst/>
            <a:rect l="l" t="t" r="r" b="b"/>
            <a:pathLst>
              <a:path w="190703" h="55974" extrusionOk="0">
                <a:moveTo>
                  <a:pt x="0" y="0"/>
                </a:moveTo>
                <a:cubicBezTo>
                  <a:pt x="18680" y="33391"/>
                  <a:pt x="54372" y="55974"/>
                  <a:pt x="95368" y="55974"/>
                </a:cubicBezTo>
                <a:cubicBezTo>
                  <a:pt x="136331" y="55974"/>
                  <a:pt x="172023" y="33391"/>
                  <a:pt x="190703" y="0"/>
                </a:cubicBezTo>
                <a:close/>
              </a:path>
            </a:pathLst>
          </a:custGeom>
          <a:solidFill>
            <a:srgbClr val="3A59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0"/>
          <p:cNvSpPr/>
          <p:nvPr/>
        </p:nvSpPr>
        <p:spPr>
          <a:xfrm>
            <a:off x="1531190" y="4034972"/>
            <a:ext cx="1739083" cy="220699"/>
          </a:xfrm>
          <a:custGeom>
            <a:avLst/>
            <a:gdLst/>
            <a:ahLst/>
            <a:cxnLst/>
            <a:rect l="l" t="t" r="r" b="b"/>
            <a:pathLst>
              <a:path w="116717" h="14812" extrusionOk="0">
                <a:moveTo>
                  <a:pt x="14944" y="1"/>
                </a:moveTo>
                <a:lnTo>
                  <a:pt x="0" y="14811"/>
                </a:lnTo>
                <a:lnTo>
                  <a:pt x="101773" y="14811"/>
                </a:lnTo>
                <a:lnTo>
                  <a:pt x="116717" y="1"/>
                </a:lnTo>
                <a:close/>
              </a:path>
            </a:pathLst>
          </a:custGeom>
          <a:solidFill>
            <a:srgbClr val="9E9B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0"/>
          <p:cNvSpPr/>
          <p:nvPr/>
        </p:nvSpPr>
        <p:spPr>
          <a:xfrm>
            <a:off x="3047486" y="4034972"/>
            <a:ext cx="222681" cy="285797"/>
          </a:xfrm>
          <a:custGeom>
            <a:avLst/>
            <a:gdLst/>
            <a:ahLst/>
            <a:cxnLst/>
            <a:rect l="l" t="t" r="r" b="b"/>
            <a:pathLst>
              <a:path w="14945" h="19181" extrusionOk="0">
                <a:moveTo>
                  <a:pt x="14945" y="1"/>
                </a:moveTo>
                <a:lnTo>
                  <a:pt x="1" y="14811"/>
                </a:lnTo>
                <a:lnTo>
                  <a:pt x="1" y="19181"/>
                </a:lnTo>
                <a:lnTo>
                  <a:pt x="14945" y="4371"/>
                </a:lnTo>
                <a:lnTo>
                  <a:pt x="14945" y="1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0"/>
          <p:cNvSpPr/>
          <p:nvPr/>
        </p:nvSpPr>
        <p:spPr>
          <a:xfrm>
            <a:off x="1531190" y="4255640"/>
            <a:ext cx="1516418" cy="65113"/>
          </a:xfrm>
          <a:custGeom>
            <a:avLst/>
            <a:gdLst/>
            <a:ahLst/>
            <a:cxnLst/>
            <a:rect l="l" t="t" r="r" b="b"/>
            <a:pathLst>
              <a:path w="101773" h="4370" extrusionOk="0">
                <a:moveTo>
                  <a:pt x="0" y="0"/>
                </a:moveTo>
                <a:lnTo>
                  <a:pt x="0" y="4370"/>
                </a:lnTo>
                <a:lnTo>
                  <a:pt x="101773" y="4370"/>
                </a:lnTo>
                <a:lnTo>
                  <a:pt x="101773" y="0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0"/>
          <p:cNvSpPr/>
          <p:nvPr/>
        </p:nvSpPr>
        <p:spPr>
          <a:xfrm>
            <a:off x="2174288" y="3476856"/>
            <a:ext cx="733110" cy="436898"/>
          </a:xfrm>
          <a:custGeom>
            <a:avLst/>
            <a:gdLst/>
            <a:ahLst/>
            <a:cxnLst/>
            <a:rect l="l" t="t" r="r" b="b"/>
            <a:pathLst>
              <a:path w="49202" h="29322" extrusionOk="0">
                <a:moveTo>
                  <a:pt x="9774" y="1"/>
                </a:moveTo>
                <a:cubicBezTo>
                  <a:pt x="9774" y="16312"/>
                  <a:pt x="3303" y="25485"/>
                  <a:pt x="901" y="28354"/>
                </a:cubicBezTo>
                <a:cubicBezTo>
                  <a:pt x="334" y="29021"/>
                  <a:pt x="0" y="29322"/>
                  <a:pt x="0" y="29322"/>
                </a:cubicBezTo>
                <a:lnTo>
                  <a:pt x="49202" y="29322"/>
                </a:lnTo>
                <a:cubicBezTo>
                  <a:pt x="49202" y="29322"/>
                  <a:pt x="39428" y="20048"/>
                  <a:pt x="39428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0"/>
          <p:cNvSpPr/>
          <p:nvPr/>
        </p:nvSpPr>
        <p:spPr>
          <a:xfrm>
            <a:off x="2187698" y="3476856"/>
            <a:ext cx="574082" cy="447834"/>
          </a:xfrm>
          <a:custGeom>
            <a:avLst/>
            <a:gdLst/>
            <a:ahLst/>
            <a:cxnLst/>
            <a:rect l="l" t="t" r="r" b="b"/>
            <a:pathLst>
              <a:path w="38529" h="30056" extrusionOk="0">
                <a:moveTo>
                  <a:pt x="8874" y="1"/>
                </a:moveTo>
                <a:cubicBezTo>
                  <a:pt x="8874" y="16312"/>
                  <a:pt x="2403" y="25485"/>
                  <a:pt x="1" y="28354"/>
                </a:cubicBezTo>
                <a:lnTo>
                  <a:pt x="2102" y="29322"/>
                </a:lnTo>
                <a:lnTo>
                  <a:pt x="3670" y="30055"/>
                </a:lnTo>
                <a:cubicBezTo>
                  <a:pt x="4337" y="29855"/>
                  <a:pt x="4971" y="29588"/>
                  <a:pt x="5572" y="29322"/>
                </a:cubicBezTo>
                <a:cubicBezTo>
                  <a:pt x="18748" y="23684"/>
                  <a:pt x="18948" y="9407"/>
                  <a:pt x="18948" y="9407"/>
                </a:cubicBezTo>
                <a:lnTo>
                  <a:pt x="38528" y="1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0"/>
          <p:cNvSpPr/>
          <p:nvPr/>
        </p:nvSpPr>
        <p:spPr>
          <a:xfrm>
            <a:off x="1272262" y="1823383"/>
            <a:ext cx="2537306" cy="1691374"/>
          </a:xfrm>
          <a:custGeom>
            <a:avLst/>
            <a:gdLst/>
            <a:ahLst/>
            <a:cxnLst/>
            <a:rect l="l" t="t" r="r" b="b"/>
            <a:pathLst>
              <a:path w="170289" h="113515" extrusionOk="0">
                <a:moveTo>
                  <a:pt x="3102" y="0"/>
                </a:moveTo>
                <a:cubicBezTo>
                  <a:pt x="1401" y="0"/>
                  <a:pt x="0" y="1368"/>
                  <a:pt x="0" y="3102"/>
                </a:cubicBezTo>
                <a:lnTo>
                  <a:pt x="0" y="110412"/>
                </a:lnTo>
                <a:cubicBezTo>
                  <a:pt x="0" y="112114"/>
                  <a:pt x="1401" y="113515"/>
                  <a:pt x="3102" y="113515"/>
                </a:cubicBezTo>
                <a:lnTo>
                  <a:pt x="167186" y="113515"/>
                </a:lnTo>
                <a:cubicBezTo>
                  <a:pt x="168887" y="113515"/>
                  <a:pt x="170288" y="112114"/>
                  <a:pt x="170288" y="110412"/>
                </a:cubicBezTo>
                <a:lnTo>
                  <a:pt x="170288" y="3102"/>
                </a:lnTo>
                <a:cubicBezTo>
                  <a:pt x="170288" y="1368"/>
                  <a:pt x="168887" y="0"/>
                  <a:pt x="167186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0"/>
          <p:cNvSpPr/>
          <p:nvPr/>
        </p:nvSpPr>
        <p:spPr>
          <a:xfrm>
            <a:off x="1381590" y="1932220"/>
            <a:ext cx="736596" cy="736596"/>
          </a:xfrm>
          <a:custGeom>
            <a:avLst/>
            <a:gdLst/>
            <a:ahLst/>
            <a:cxnLst/>
            <a:rect l="l" t="t" r="r" b="b"/>
            <a:pathLst>
              <a:path w="49436" h="49436" extrusionOk="0">
                <a:moveTo>
                  <a:pt x="1" y="0"/>
                </a:moveTo>
                <a:lnTo>
                  <a:pt x="1" y="49436"/>
                </a:lnTo>
                <a:lnTo>
                  <a:pt x="49436" y="49436"/>
                </a:lnTo>
                <a:lnTo>
                  <a:pt x="49436" y="0"/>
                </a:lnTo>
                <a:close/>
              </a:path>
            </a:pathLst>
          </a:custGeom>
          <a:solidFill>
            <a:srgbClr val="55A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0"/>
          <p:cNvSpPr/>
          <p:nvPr/>
        </p:nvSpPr>
        <p:spPr>
          <a:xfrm>
            <a:off x="2118119" y="1932220"/>
            <a:ext cx="736611" cy="736596"/>
          </a:xfrm>
          <a:custGeom>
            <a:avLst/>
            <a:gdLst/>
            <a:ahLst/>
            <a:cxnLst/>
            <a:rect l="l" t="t" r="r" b="b"/>
            <a:pathLst>
              <a:path w="49437" h="49436" extrusionOk="0">
                <a:moveTo>
                  <a:pt x="1" y="0"/>
                </a:moveTo>
                <a:lnTo>
                  <a:pt x="1" y="49436"/>
                </a:lnTo>
                <a:lnTo>
                  <a:pt x="49436" y="49436"/>
                </a:lnTo>
                <a:lnTo>
                  <a:pt x="49436" y="0"/>
                </a:lnTo>
                <a:close/>
              </a:path>
            </a:pathLst>
          </a:custGeom>
          <a:solidFill>
            <a:srgbClr val="833A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0"/>
          <p:cNvSpPr/>
          <p:nvPr/>
        </p:nvSpPr>
        <p:spPr>
          <a:xfrm>
            <a:off x="1381590" y="2668751"/>
            <a:ext cx="736596" cy="736596"/>
          </a:xfrm>
          <a:custGeom>
            <a:avLst/>
            <a:gdLst/>
            <a:ahLst/>
            <a:cxnLst/>
            <a:rect l="l" t="t" r="r" b="b"/>
            <a:pathLst>
              <a:path w="49436" h="49436" extrusionOk="0">
                <a:moveTo>
                  <a:pt x="1" y="1"/>
                </a:moveTo>
                <a:lnTo>
                  <a:pt x="1" y="49436"/>
                </a:lnTo>
                <a:lnTo>
                  <a:pt x="49436" y="49436"/>
                </a:lnTo>
                <a:lnTo>
                  <a:pt x="49436" y="1"/>
                </a:lnTo>
                <a:close/>
              </a:path>
            </a:pathLst>
          </a:custGeom>
          <a:solidFill>
            <a:srgbClr val="4DC2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0"/>
          <p:cNvSpPr/>
          <p:nvPr/>
        </p:nvSpPr>
        <p:spPr>
          <a:xfrm>
            <a:off x="2118119" y="2668751"/>
            <a:ext cx="736611" cy="736596"/>
          </a:xfrm>
          <a:custGeom>
            <a:avLst/>
            <a:gdLst/>
            <a:ahLst/>
            <a:cxnLst/>
            <a:rect l="l" t="t" r="r" b="b"/>
            <a:pathLst>
              <a:path w="49437" h="49436" extrusionOk="0">
                <a:moveTo>
                  <a:pt x="1" y="1"/>
                </a:moveTo>
                <a:lnTo>
                  <a:pt x="1" y="49436"/>
                </a:lnTo>
                <a:lnTo>
                  <a:pt x="49436" y="49436"/>
                </a:lnTo>
                <a:lnTo>
                  <a:pt x="49436" y="1"/>
                </a:lnTo>
                <a:close/>
              </a:path>
            </a:pathLst>
          </a:custGeom>
          <a:solidFill>
            <a:srgbClr val="CB2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0"/>
          <p:cNvSpPr/>
          <p:nvPr/>
        </p:nvSpPr>
        <p:spPr>
          <a:xfrm>
            <a:off x="2854664" y="1932220"/>
            <a:ext cx="845441" cy="1473178"/>
          </a:xfrm>
          <a:custGeom>
            <a:avLst/>
            <a:gdLst/>
            <a:ahLst/>
            <a:cxnLst/>
            <a:rect l="l" t="t" r="r" b="b"/>
            <a:pathLst>
              <a:path w="56741" h="98871" extrusionOk="0">
                <a:moveTo>
                  <a:pt x="0" y="0"/>
                </a:moveTo>
                <a:lnTo>
                  <a:pt x="0" y="98871"/>
                </a:lnTo>
                <a:lnTo>
                  <a:pt x="56741" y="98871"/>
                </a:lnTo>
                <a:lnTo>
                  <a:pt x="56741" y="0"/>
                </a:lnTo>
                <a:close/>
              </a:path>
            </a:pathLst>
          </a:custGeom>
          <a:solidFill>
            <a:srgbClr val="3A59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0"/>
          <p:cNvSpPr/>
          <p:nvPr/>
        </p:nvSpPr>
        <p:spPr>
          <a:xfrm>
            <a:off x="1540621" y="2094038"/>
            <a:ext cx="418019" cy="337217"/>
          </a:xfrm>
          <a:custGeom>
            <a:avLst/>
            <a:gdLst/>
            <a:ahLst/>
            <a:cxnLst/>
            <a:rect l="l" t="t" r="r" b="b"/>
            <a:pathLst>
              <a:path w="28055" h="22632" extrusionOk="0">
                <a:moveTo>
                  <a:pt x="14005" y="0"/>
                </a:moveTo>
                <a:cubicBezTo>
                  <a:pt x="10607" y="0"/>
                  <a:pt x="8874" y="1648"/>
                  <a:pt x="8874" y="1648"/>
                </a:cubicBezTo>
                <a:cubicBezTo>
                  <a:pt x="8577" y="1572"/>
                  <a:pt x="8290" y="1535"/>
                  <a:pt x="8011" y="1535"/>
                </a:cubicBezTo>
                <a:cubicBezTo>
                  <a:pt x="1624" y="1535"/>
                  <a:pt x="1" y="20862"/>
                  <a:pt x="1" y="20862"/>
                </a:cubicBezTo>
                <a:cubicBezTo>
                  <a:pt x="5037" y="22170"/>
                  <a:pt x="9543" y="22632"/>
                  <a:pt x="13393" y="22632"/>
                </a:cubicBezTo>
                <a:cubicBezTo>
                  <a:pt x="22598" y="22632"/>
                  <a:pt x="28054" y="19995"/>
                  <a:pt x="28054" y="19995"/>
                </a:cubicBezTo>
                <a:cubicBezTo>
                  <a:pt x="28054" y="19995"/>
                  <a:pt x="24585" y="2282"/>
                  <a:pt x="16946" y="381"/>
                </a:cubicBezTo>
                <a:cubicBezTo>
                  <a:pt x="15857" y="108"/>
                  <a:pt x="14876" y="0"/>
                  <a:pt x="14005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0"/>
          <p:cNvSpPr/>
          <p:nvPr/>
        </p:nvSpPr>
        <p:spPr>
          <a:xfrm>
            <a:off x="1480996" y="2400376"/>
            <a:ext cx="537294" cy="268409"/>
          </a:xfrm>
          <a:custGeom>
            <a:avLst/>
            <a:gdLst/>
            <a:ahLst/>
            <a:cxnLst/>
            <a:rect l="l" t="t" r="r" b="b"/>
            <a:pathLst>
              <a:path w="36060" h="18014" extrusionOk="0">
                <a:moveTo>
                  <a:pt x="18046" y="1"/>
                </a:moveTo>
                <a:lnTo>
                  <a:pt x="10808" y="601"/>
                </a:lnTo>
                <a:cubicBezTo>
                  <a:pt x="6004" y="1002"/>
                  <a:pt x="2102" y="4637"/>
                  <a:pt x="1368" y="9374"/>
                </a:cubicBezTo>
                <a:lnTo>
                  <a:pt x="0" y="18014"/>
                </a:lnTo>
                <a:lnTo>
                  <a:pt x="36059" y="18014"/>
                </a:lnTo>
                <a:lnTo>
                  <a:pt x="34691" y="9374"/>
                </a:lnTo>
                <a:cubicBezTo>
                  <a:pt x="33958" y="4637"/>
                  <a:pt x="30055" y="1002"/>
                  <a:pt x="25251" y="601"/>
                </a:cubicBezTo>
                <a:lnTo>
                  <a:pt x="18046" y="1"/>
                </a:lnTo>
                <a:close/>
              </a:path>
            </a:pathLst>
          </a:custGeom>
          <a:solidFill>
            <a:srgbClr val="CB2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0"/>
          <p:cNvSpPr/>
          <p:nvPr/>
        </p:nvSpPr>
        <p:spPr>
          <a:xfrm>
            <a:off x="1713583" y="2328816"/>
            <a:ext cx="72071" cy="123774"/>
          </a:xfrm>
          <a:custGeom>
            <a:avLst/>
            <a:gdLst/>
            <a:ahLst/>
            <a:cxnLst/>
            <a:rect l="l" t="t" r="r" b="b"/>
            <a:pathLst>
              <a:path w="4837" h="8307" extrusionOk="0">
                <a:moveTo>
                  <a:pt x="0" y="0"/>
                </a:moveTo>
                <a:lnTo>
                  <a:pt x="0" y="5905"/>
                </a:lnTo>
                <a:cubicBezTo>
                  <a:pt x="0" y="7239"/>
                  <a:pt x="1101" y="8306"/>
                  <a:pt x="2435" y="8306"/>
                </a:cubicBezTo>
                <a:cubicBezTo>
                  <a:pt x="3770" y="8306"/>
                  <a:pt x="4837" y="7239"/>
                  <a:pt x="4837" y="5905"/>
                </a:cubicBezTo>
                <a:lnTo>
                  <a:pt x="4837" y="0"/>
                </a:lnTo>
                <a:close/>
              </a:path>
            </a:pathLst>
          </a:custGeom>
          <a:solidFill>
            <a:srgbClr val="F0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0"/>
          <p:cNvSpPr/>
          <p:nvPr/>
        </p:nvSpPr>
        <p:spPr>
          <a:xfrm>
            <a:off x="2580329" y="2017681"/>
            <a:ext cx="141654" cy="186339"/>
          </a:xfrm>
          <a:custGeom>
            <a:avLst/>
            <a:gdLst/>
            <a:ahLst/>
            <a:cxnLst/>
            <a:rect l="l" t="t" r="r" b="b"/>
            <a:pathLst>
              <a:path w="9507" h="12506" extrusionOk="0">
                <a:moveTo>
                  <a:pt x="4743" y="0"/>
                </a:moveTo>
                <a:cubicBezTo>
                  <a:pt x="3225" y="0"/>
                  <a:pt x="1701" y="942"/>
                  <a:pt x="867" y="2270"/>
                </a:cubicBezTo>
                <a:cubicBezTo>
                  <a:pt x="267" y="3271"/>
                  <a:pt x="0" y="4472"/>
                  <a:pt x="0" y="5706"/>
                </a:cubicBezTo>
                <a:cubicBezTo>
                  <a:pt x="33" y="6506"/>
                  <a:pt x="167" y="7274"/>
                  <a:pt x="367" y="8041"/>
                </a:cubicBezTo>
                <a:cubicBezTo>
                  <a:pt x="834" y="9709"/>
                  <a:pt x="2068" y="11010"/>
                  <a:pt x="3202" y="12311"/>
                </a:cubicBezTo>
                <a:cubicBezTo>
                  <a:pt x="3574" y="12444"/>
                  <a:pt x="3965" y="12505"/>
                  <a:pt x="4358" y="12505"/>
                </a:cubicBezTo>
                <a:cubicBezTo>
                  <a:pt x="4848" y="12505"/>
                  <a:pt x="5341" y="12410"/>
                  <a:pt x="5804" y="12244"/>
                </a:cubicBezTo>
                <a:cubicBezTo>
                  <a:pt x="6872" y="11877"/>
                  <a:pt x="7806" y="11110"/>
                  <a:pt x="8373" y="10142"/>
                </a:cubicBezTo>
                <a:cubicBezTo>
                  <a:pt x="9440" y="8441"/>
                  <a:pt x="9507" y="6240"/>
                  <a:pt x="9006" y="4272"/>
                </a:cubicBezTo>
                <a:cubicBezTo>
                  <a:pt x="8573" y="2570"/>
                  <a:pt x="7639" y="836"/>
                  <a:pt x="6004" y="235"/>
                </a:cubicBezTo>
                <a:cubicBezTo>
                  <a:pt x="5595" y="74"/>
                  <a:pt x="5169" y="0"/>
                  <a:pt x="4743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0"/>
          <p:cNvSpPr/>
          <p:nvPr/>
        </p:nvSpPr>
        <p:spPr>
          <a:xfrm>
            <a:off x="2580329" y="2102679"/>
            <a:ext cx="86494" cy="101335"/>
          </a:xfrm>
          <a:custGeom>
            <a:avLst/>
            <a:gdLst/>
            <a:ahLst/>
            <a:cxnLst/>
            <a:rect l="l" t="t" r="r" b="b"/>
            <a:pathLst>
              <a:path w="5805" h="6801" extrusionOk="0">
                <a:moveTo>
                  <a:pt x="0" y="1"/>
                </a:moveTo>
                <a:cubicBezTo>
                  <a:pt x="33" y="801"/>
                  <a:pt x="167" y="1569"/>
                  <a:pt x="367" y="2336"/>
                </a:cubicBezTo>
                <a:cubicBezTo>
                  <a:pt x="834" y="4004"/>
                  <a:pt x="2068" y="5305"/>
                  <a:pt x="3202" y="6606"/>
                </a:cubicBezTo>
                <a:cubicBezTo>
                  <a:pt x="3574" y="6739"/>
                  <a:pt x="3965" y="6800"/>
                  <a:pt x="4358" y="6800"/>
                </a:cubicBezTo>
                <a:cubicBezTo>
                  <a:pt x="4848" y="6800"/>
                  <a:pt x="5341" y="6705"/>
                  <a:pt x="5804" y="6539"/>
                </a:cubicBezTo>
                <a:cubicBezTo>
                  <a:pt x="5771" y="5038"/>
                  <a:pt x="5204" y="3537"/>
                  <a:pt x="4270" y="2403"/>
                </a:cubicBezTo>
                <a:cubicBezTo>
                  <a:pt x="3202" y="1135"/>
                  <a:pt x="1668" y="234"/>
                  <a:pt x="0" y="1"/>
                </a:cubicBezTo>
                <a:close/>
              </a:path>
            </a:pathLst>
          </a:custGeom>
          <a:solidFill>
            <a:srgbClr val="55A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0"/>
          <p:cNvSpPr/>
          <p:nvPr/>
        </p:nvSpPr>
        <p:spPr>
          <a:xfrm>
            <a:off x="2353702" y="2092503"/>
            <a:ext cx="294245" cy="249769"/>
          </a:xfrm>
          <a:custGeom>
            <a:avLst/>
            <a:gdLst/>
            <a:ahLst/>
            <a:cxnLst/>
            <a:rect l="l" t="t" r="r" b="b"/>
            <a:pathLst>
              <a:path w="19748" h="16763" extrusionOk="0">
                <a:moveTo>
                  <a:pt x="9888" y="0"/>
                </a:moveTo>
                <a:cubicBezTo>
                  <a:pt x="9469" y="0"/>
                  <a:pt x="9042" y="27"/>
                  <a:pt x="8606" y="83"/>
                </a:cubicBezTo>
                <a:cubicBezTo>
                  <a:pt x="2135" y="917"/>
                  <a:pt x="0" y="6621"/>
                  <a:pt x="467" y="9724"/>
                </a:cubicBezTo>
                <a:lnTo>
                  <a:pt x="12176" y="16762"/>
                </a:lnTo>
                <a:cubicBezTo>
                  <a:pt x="12176" y="16762"/>
                  <a:pt x="12183" y="16762"/>
                  <a:pt x="12196" y="16762"/>
                </a:cubicBezTo>
                <a:cubicBezTo>
                  <a:pt x="12632" y="16762"/>
                  <a:pt x="19748" y="16668"/>
                  <a:pt x="19748" y="10524"/>
                </a:cubicBezTo>
                <a:cubicBezTo>
                  <a:pt x="19748" y="5204"/>
                  <a:pt x="15685" y="0"/>
                  <a:pt x="988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0"/>
          <p:cNvSpPr/>
          <p:nvPr/>
        </p:nvSpPr>
        <p:spPr>
          <a:xfrm>
            <a:off x="2217525" y="2400376"/>
            <a:ext cx="537294" cy="268409"/>
          </a:xfrm>
          <a:custGeom>
            <a:avLst/>
            <a:gdLst/>
            <a:ahLst/>
            <a:cxnLst/>
            <a:rect l="l" t="t" r="r" b="b"/>
            <a:pathLst>
              <a:path w="36060" h="18014" extrusionOk="0">
                <a:moveTo>
                  <a:pt x="18047" y="1"/>
                </a:moveTo>
                <a:lnTo>
                  <a:pt x="10808" y="601"/>
                </a:lnTo>
                <a:cubicBezTo>
                  <a:pt x="6005" y="1002"/>
                  <a:pt x="2102" y="4637"/>
                  <a:pt x="1368" y="9374"/>
                </a:cubicBezTo>
                <a:lnTo>
                  <a:pt x="0" y="18014"/>
                </a:lnTo>
                <a:lnTo>
                  <a:pt x="36059" y="18014"/>
                </a:lnTo>
                <a:lnTo>
                  <a:pt x="34692" y="9374"/>
                </a:lnTo>
                <a:cubicBezTo>
                  <a:pt x="33958" y="4637"/>
                  <a:pt x="30055" y="1002"/>
                  <a:pt x="25252" y="601"/>
                </a:cubicBezTo>
                <a:lnTo>
                  <a:pt x="18047" y="1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0"/>
          <p:cNvSpPr/>
          <p:nvPr/>
        </p:nvSpPr>
        <p:spPr>
          <a:xfrm>
            <a:off x="2450113" y="2328816"/>
            <a:ext cx="83515" cy="147138"/>
          </a:xfrm>
          <a:custGeom>
            <a:avLst/>
            <a:gdLst/>
            <a:ahLst/>
            <a:cxnLst/>
            <a:rect l="l" t="t" r="r" b="b"/>
            <a:pathLst>
              <a:path w="5605" h="9875" extrusionOk="0">
                <a:moveTo>
                  <a:pt x="0" y="0"/>
                </a:moveTo>
                <a:lnTo>
                  <a:pt x="0" y="7072"/>
                </a:lnTo>
                <a:cubicBezTo>
                  <a:pt x="0" y="8607"/>
                  <a:pt x="1268" y="9874"/>
                  <a:pt x="2802" y="9874"/>
                </a:cubicBezTo>
                <a:cubicBezTo>
                  <a:pt x="4370" y="9874"/>
                  <a:pt x="5604" y="8607"/>
                  <a:pt x="5604" y="7072"/>
                </a:cubicBezTo>
                <a:lnTo>
                  <a:pt x="5604" y="0"/>
                </a:lnTo>
                <a:close/>
              </a:path>
            </a:pathLst>
          </a:custGeom>
          <a:solidFill>
            <a:srgbClr val="F0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0"/>
          <p:cNvSpPr/>
          <p:nvPr/>
        </p:nvSpPr>
        <p:spPr>
          <a:xfrm>
            <a:off x="2339279" y="2157359"/>
            <a:ext cx="244062" cy="220684"/>
          </a:xfrm>
          <a:custGeom>
            <a:avLst/>
            <a:gdLst/>
            <a:ahLst/>
            <a:cxnLst/>
            <a:rect l="l" t="t" r="r" b="b"/>
            <a:pathLst>
              <a:path w="16380" h="14811" extrusionOk="0">
                <a:moveTo>
                  <a:pt x="8340" y="0"/>
                </a:moveTo>
                <a:cubicBezTo>
                  <a:pt x="8340" y="0"/>
                  <a:pt x="3036" y="1168"/>
                  <a:pt x="1435" y="5371"/>
                </a:cubicBezTo>
                <a:cubicBezTo>
                  <a:pt x="1435" y="5371"/>
                  <a:pt x="1" y="14811"/>
                  <a:pt x="8173" y="14811"/>
                </a:cubicBezTo>
                <a:cubicBezTo>
                  <a:pt x="16379" y="14811"/>
                  <a:pt x="16046" y="7706"/>
                  <a:pt x="16179" y="6138"/>
                </a:cubicBezTo>
                <a:lnTo>
                  <a:pt x="16179" y="6138"/>
                </a:lnTo>
                <a:cubicBezTo>
                  <a:pt x="16179" y="6138"/>
                  <a:pt x="16031" y="6158"/>
                  <a:pt x="15773" y="6158"/>
                </a:cubicBezTo>
                <a:cubicBezTo>
                  <a:pt x="14512" y="6158"/>
                  <a:pt x="10610" y="5676"/>
                  <a:pt x="8340" y="0"/>
                </a:cubicBezTo>
                <a:close/>
              </a:path>
            </a:pathLst>
          </a:custGeom>
          <a:solidFill>
            <a:srgbClr val="F0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0"/>
          <p:cNvSpPr/>
          <p:nvPr/>
        </p:nvSpPr>
        <p:spPr>
          <a:xfrm>
            <a:off x="2543052" y="2246008"/>
            <a:ext cx="83202" cy="54489"/>
          </a:xfrm>
          <a:custGeom>
            <a:avLst/>
            <a:gdLst/>
            <a:ahLst/>
            <a:cxnLst/>
            <a:rect l="l" t="t" r="r" b="b"/>
            <a:pathLst>
              <a:path w="5584" h="3657" extrusionOk="0">
                <a:moveTo>
                  <a:pt x="3305" y="0"/>
                </a:moveTo>
                <a:cubicBezTo>
                  <a:pt x="2125" y="0"/>
                  <a:pt x="1068" y="1422"/>
                  <a:pt x="1068" y="1422"/>
                </a:cubicBezTo>
                <a:lnTo>
                  <a:pt x="0" y="3023"/>
                </a:lnTo>
                <a:cubicBezTo>
                  <a:pt x="1047" y="3472"/>
                  <a:pt x="1931" y="3657"/>
                  <a:pt x="2650" y="3657"/>
                </a:cubicBezTo>
                <a:cubicBezTo>
                  <a:pt x="4978" y="3657"/>
                  <a:pt x="5584" y="1719"/>
                  <a:pt x="4437" y="521"/>
                </a:cubicBezTo>
                <a:cubicBezTo>
                  <a:pt x="4067" y="144"/>
                  <a:pt x="3680" y="0"/>
                  <a:pt x="3305" y="0"/>
                </a:cubicBezTo>
                <a:close/>
              </a:path>
            </a:pathLst>
          </a:custGeom>
          <a:solidFill>
            <a:srgbClr val="F0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0"/>
          <p:cNvSpPr/>
          <p:nvPr/>
        </p:nvSpPr>
        <p:spPr>
          <a:xfrm>
            <a:off x="3004249" y="2079333"/>
            <a:ext cx="167521" cy="167506"/>
          </a:xfrm>
          <a:custGeom>
            <a:avLst/>
            <a:gdLst/>
            <a:ahLst/>
            <a:cxnLst/>
            <a:rect l="l" t="t" r="r" b="b"/>
            <a:pathLst>
              <a:path w="11243" h="11242" extrusionOk="0">
                <a:moveTo>
                  <a:pt x="5638" y="0"/>
                </a:moveTo>
                <a:cubicBezTo>
                  <a:pt x="2536" y="0"/>
                  <a:pt x="1" y="2535"/>
                  <a:pt x="1" y="5637"/>
                </a:cubicBezTo>
                <a:cubicBezTo>
                  <a:pt x="1" y="8706"/>
                  <a:pt x="2536" y="11241"/>
                  <a:pt x="5638" y="11241"/>
                </a:cubicBezTo>
                <a:cubicBezTo>
                  <a:pt x="8707" y="11241"/>
                  <a:pt x="11242" y="8706"/>
                  <a:pt x="11242" y="5637"/>
                </a:cubicBezTo>
                <a:cubicBezTo>
                  <a:pt x="11242" y="2535"/>
                  <a:pt x="8707" y="0"/>
                  <a:pt x="56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0"/>
          <p:cNvSpPr/>
          <p:nvPr/>
        </p:nvSpPr>
        <p:spPr>
          <a:xfrm>
            <a:off x="3245284" y="2140463"/>
            <a:ext cx="305197" cy="64115"/>
          </a:xfrm>
          <a:custGeom>
            <a:avLst/>
            <a:gdLst/>
            <a:ahLst/>
            <a:cxnLst/>
            <a:rect l="l" t="t" r="r" b="b"/>
            <a:pathLst>
              <a:path w="20483" h="4303" extrusionOk="0">
                <a:moveTo>
                  <a:pt x="1" y="0"/>
                </a:moveTo>
                <a:lnTo>
                  <a:pt x="1" y="4303"/>
                </a:lnTo>
                <a:lnTo>
                  <a:pt x="20482" y="4303"/>
                </a:lnTo>
                <a:lnTo>
                  <a:pt x="204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0"/>
          <p:cNvSpPr/>
          <p:nvPr/>
        </p:nvSpPr>
        <p:spPr>
          <a:xfrm>
            <a:off x="3004249" y="2329308"/>
            <a:ext cx="167521" cy="167014"/>
          </a:xfrm>
          <a:custGeom>
            <a:avLst/>
            <a:gdLst/>
            <a:ahLst/>
            <a:cxnLst/>
            <a:rect l="l" t="t" r="r" b="b"/>
            <a:pathLst>
              <a:path w="11243" h="11209" extrusionOk="0">
                <a:moveTo>
                  <a:pt x="5638" y="1"/>
                </a:moveTo>
                <a:cubicBezTo>
                  <a:pt x="2536" y="1"/>
                  <a:pt x="1" y="2503"/>
                  <a:pt x="1" y="5605"/>
                </a:cubicBezTo>
                <a:cubicBezTo>
                  <a:pt x="1" y="8707"/>
                  <a:pt x="2536" y="11209"/>
                  <a:pt x="5638" y="11209"/>
                </a:cubicBezTo>
                <a:cubicBezTo>
                  <a:pt x="8707" y="11209"/>
                  <a:pt x="11242" y="8707"/>
                  <a:pt x="11242" y="5605"/>
                </a:cubicBezTo>
                <a:cubicBezTo>
                  <a:pt x="11242" y="2503"/>
                  <a:pt x="8707" y="1"/>
                  <a:pt x="56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0"/>
          <p:cNvSpPr/>
          <p:nvPr/>
        </p:nvSpPr>
        <p:spPr>
          <a:xfrm>
            <a:off x="3245284" y="2389946"/>
            <a:ext cx="305197" cy="64130"/>
          </a:xfrm>
          <a:custGeom>
            <a:avLst/>
            <a:gdLst/>
            <a:ahLst/>
            <a:cxnLst/>
            <a:rect l="l" t="t" r="r" b="b"/>
            <a:pathLst>
              <a:path w="20483" h="4304" extrusionOk="0">
                <a:moveTo>
                  <a:pt x="1" y="0"/>
                </a:moveTo>
                <a:lnTo>
                  <a:pt x="1" y="4303"/>
                </a:lnTo>
                <a:lnTo>
                  <a:pt x="20482" y="4303"/>
                </a:lnTo>
                <a:lnTo>
                  <a:pt x="204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0"/>
          <p:cNvSpPr/>
          <p:nvPr/>
        </p:nvSpPr>
        <p:spPr>
          <a:xfrm>
            <a:off x="3004249" y="2578806"/>
            <a:ext cx="167521" cy="166999"/>
          </a:xfrm>
          <a:custGeom>
            <a:avLst/>
            <a:gdLst/>
            <a:ahLst/>
            <a:cxnLst/>
            <a:rect l="l" t="t" r="r" b="b"/>
            <a:pathLst>
              <a:path w="11243" h="11208" extrusionOk="0">
                <a:moveTo>
                  <a:pt x="5638" y="0"/>
                </a:moveTo>
                <a:cubicBezTo>
                  <a:pt x="2536" y="0"/>
                  <a:pt x="1" y="2535"/>
                  <a:pt x="1" y="5604"/>
                </a:cubicBezTo>
                <a:cubicBezTo>
                  <a:pt x="1" y="8706"/>
                  <a:pt x="2536" y="11208"/>
                  <a:pt x="5638" y="11208"/>
                </a:cubicBezTo>
                <a:cubicBezTo>
                  <a:pt x="8707" y="11208"/>
                  <a:pt x="11242" y="8706"/>
                  <a:pt x="11242" y="5604"/>
                </a:cubicBezTo>
                <a:cubicBezTo>
                  <a:pt x="11242" y="2535"/>
                  <a:pt x="8707" y="0"/>
                  <a:pt x="56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0"/>
          <p:cNvSpPr/>
          <p:nvPr/>
        </p:nvSpPr>
        <p:spPr>
          <a:xfrm>
            <a:off x="3245284" y="2639936"/>
            <a:ext cx="305197" cy="64115"/>
          </a:xfrm>
          <a:custGeom>
            <a:avLst/>
            <a:gdLst/>
            <a:ahLst/>
            <a:cxnLst/>
            <a:rect l="l" t="t" r="r" b="b"/>
            <a:pathLst>
              <a:path w="20483" h="4303" extrusionOk="0">
                <a:moveTo>
                  <a:pt x="1" y="0"/>
                </a:moveTo>
                <a:lnTo>
                  <a:pt x="1" y="4303"/>
                </a:lnTo>
                <a:lnTo>
                  <a:pt x="20482" y="4303"/>
                </a:lnTo>
                <a:lnTo>
                  <a:pt x="204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0"/>
          <p:cNvSpPr/>
          <p:nvPr/>
        </p:nvSpPr>
        <p:spPr>
          <a:xfrm>
            <a:off x="3004249" y="2828781"/>
            <a:ext cx="167521" cy="167014"/>
          </a:xfrm>
          <a:custGeom>
            <a:avLst/>
            <a:gdLst/>
            <a:ahLst/>
            <a:cxnLst/>
            <a:rect l="l" t="t" r="r" b="b"/>
            <a:pathLst>
              <a:path w="11243" h="11209" extrusionOk="0">
                <a:moveTo>
                  <a:pt x="5638" y="1"/>
                </a:moveTo>
                <a:cubicBezTo>
                  <a:pt x="2536" y="1"/>
                  <a:pt x="1" y="2503"/>
                  <a:pt x="1" y="5605"/>
                </a:cubicBezTo>
                <a:cubicBezTo>
                  <a:pt x="1" y="8707"/>
                  <a:pt x="2536" y="11209"/>
                  <a:pt x="5638" y="11209"/>
                </a:cubicBezTo>
                <a:cubicBezTo>
                  <a:pt x="8707" y="11209"/>
                  <a:pt x="11242" y="8707"/>
                  <a:pt x="11242" y="5605"/>
                </a:cubicBezTo>
                <a:cubicBezTo>
                  <a:pt x="11242" y="2503"/>
                  <a:pt x="8707" y="1"/>
                  <a:pt x="56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0"/>
          <p:cNvSpPr/>
          <p:nvPr/>
        </p:nvSpPr>
        <p:spPr>
          <a:xfrm>
            <a:off x="3245284" y="2889420"/>
            <a:ext cx="305197" cy="64130"/>
          </a:xfrm>
          <a:custGeom>
            <a:avLst/>
            <a:gdLst/>
            <a:ahLst/>
            <a:cxnLst/>
            <a:rect l="l" t="t" r="r" b="b"/>
            <a:pathLst>
              <a:path w="20483" h="4304" extrusionOk="0">
                <a:moveTo>
                  <a:pt x="1" y="0"/>
                </a:moveTo>
                <a:lnTo>
                  <a:pt x="1" y="4303"/>
                </a:lnTo>
                <a:lnTo>
                  <a:pt x="20482" y="4303"/>
                </a:lnTo>
                <a:lnTo>
                  <a:pt x="204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0"/>
          <p:cNvSpPr/>
          <p:nvPr/>
        </p:nvSpPr>
        <p:spPr>
          <a:xfrm>
            <a:off x="3004249" y="3113068"/>
            <a:ext cx="545742" cy="145141"/>
          </a:xfrm>
          <a:custGeom>
            <a:avLst/>
            <a:gdLst/>
            <a:ahLst/>
            <a:cxnLst/>
            <a:rect l="l" t="t" r="r" b="b"/>
            <a:pathLst>
              <a:path w="36627" h="9741" extrusionOk="0">
                <a:moveTo>
                  <a:pt x="1" y="0"/>
                </a:moveTo>
                <a:lnTo>
                  <a:pt x="1" y="9740"/>
                </a:lnTo>
                <a:lnTo>
                  <a:pt x="36627" y="9740"/>
                </a:lnTo>
                <a:lnTo>
                  <a:pt x="366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0"/>
          <p:cNvSpPr/>
          <p:nvPr/>
        </p:nvSpPr>
        <p:spPr>
          <a:xfrm>
            <a:off x="1635051" y="2184192"/>
            <a:ext cx="229147" cy="170992"/>
          </a:xfrm>
          <a:custGeom>
            <a:avLst/>
            <a:gdLst/>
            <a:ahLst/>
            <a:cxnLst/>
            <a:rect l="l" t="t" r="r" b="b"/>
            <a:pathLst>
              <a:path w="15379" h="11476" extrusionOk="0">
                <a:moveTo>
                  <a:pt x="3470" y="0"/>
                </a:moveTo>
                <a:cubicBezTo>
                  <a:pt x="1569" y="0"/>
                  <a:pt x="1" y="1535"/>
                  <a:pt x="1" y="3470"/>
                </a:cubicBezTo>
                <a:lnTo>
                  <a:pt x="1" y="3770"/>
                </a:lnTo>
                <a:cubicBezTo>
                  <a:pt x="1" y="8040"/>
                  <a:pt x="3470" y="11475"/>
                  <a:pt x="7706" y="11475"/>
                </a:cubicBezTo>
                <a:cubicBezTo>
                  <a:pt x="11943" y="11475"/>
                  <a:pt x="15378" y="8040"/>
                  <a:pt x="15378" y="3770"/>
                </a:cubicBezTo>
                <a:lnTo>
                  <a:pt x="14278" y="3770"/>
                </a:lnTo>
                <a:cubicBezTo>
                  <a:pt x="10808" y="3770"/>
                  <a:pt x="7406" y="2702"/>
                  <a:pt x="4537" y="701"/>
                </a:cubicBezTo>
                <a:lnTo>
                  <a:pt x="3470" y="0"/>
                </a:lnTo>
                <a:close/>
              </a:path>
            </a:pathLst>
          </a:custGeom>
          <a:solidFill>
            <a:srgbClr val="F0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30"/>
          <p:cNvSpPr/>
          <p:nvPr/>
        </p:nvSpPr>
        <p:spPr>
          <a:xfrm>
            <a:off x="2252314" y="2758026"/>
            <a:ext cx="486098" cy="472494"/>
          </a:xfrm>
          <a:custGeom>
            <a:avLst/>
            <a:gdLst/>
            <a:ahLst/>
            <a:cxnLst/>
            <a:rect l="l" t="t" r="r" b="b"/>
            <a:pathLst>
              <a:path w="32624" h="31711" extrusionOk="0">
                <a:moveTo>
                  <a:pt x="14808" y="0"/>
                </a:moveTo>
                <a:cubicBezTo>
                  <a:pt x="13584" y="0"/>
                  <a:pt x="12364" y="497"/>
                  <a:pt x="11509" y="1414"/>
                </a:cubicBezTo>
                <a:cubicBezTo>
                  <a:pt x="11430" y="1410"/>
                  <a:pt x="11350" y="1407"/>
                  <a:pt x="11269" y="1407"/>
                </a:cubicBezTo>
                <a:cubicBezTo>
                  <a:pt x="10134" y="1407"/>
                  <a:pt x="8717" y="1839"/>
                  <a:pt x="7939" y="2648"/>
                </a:cubicBezTo>
                <a:cubicBezTo>
                  <a:pt x="7139" y="3516"/>
                  <a:pt x="6738" y="4783"/>
                  <a:pt x="6905" y="5984"/>
                </a:cubicBezTo>
                <a:cubicBezTo>
                  <a:pt x="6822" y="5977"/>
                  <a:pt x="6737" y="5974"/>
                  <a:pt x="6653" y="5974"/>
                </a:cubicBezTo>
                <a:cubicBezTo>
                  <a:pt x="5522" y="5974"/>
                  <a:pt x="4319" y="6583"/>
                  <a:pt x="3636" y="7452"/>
                </a:cubicBezTo>
                <a:cubicBezTo>
                  <a:pt x="2869" y="8386"/>
                  <a:pt x="2602" y="9687"/>
                  <a:pt x="2936" y="10854"/>
                </a:cubicBezTo>
                <a:cubicBezTo>
                  <a:pt x="1335" y="12088"/>
                  <a:pt x="868" y="14924"/>
                  <a:pt x="1735" y="16758"/>
                </a:cubicBezTo>
                <a:cubicBezTo>
                  <a:pt x="801" y="17526"/>
                  <a:pt x="267" y="18893"/>
                  <a:pt x="134" y="20094"/>
                </a:cubicBezTo>
                <a:cubicBezTo>
                  <a:pt x="0" y="21295"/>
                  <a:pt x="367" y="22563"/>
                  <a:pt x="1101" y="23497"/>
                </a:cubicBezTo>
                <a:cubicBezTo>
                  <a:pt x="434" y="25098"/>
                  <a:pt x="534" y="26966"/>
                  <a:pt x="1401" y="28500"/>
                </a:cubicBezTo>
                <a:cubicBezTo>
                  <a:pt x="2269" y="30001"/>
                  <a:pt x="3836" y="31069"/>
                  <a:pt x="5571" y="31335"/>
                </a:cubicBezTo>
                <a:cubicBezTo>
                  <a:pt x="7408" y="31607"/>
                  <a:pt x="9257" y="31710"/>
                  <a:pt x="11112" y="31710"/>
                </a:cubicBezTo>
                <a:cubicBezTo>
                  <a:pt x="16331" y="31710"/>
                  <a:pt x="21602" y="30890"/>
                  <a:pt x="26819" y="30668"/>
                </a:cubicBezTo>
                <a:cubicBezTo>
                  <a:pt x="26850" y="30669"/>
                  <a:pt x="26880" y="30669"/>
                  <a:pt x="26911" y="30669"/>
                </a:cubicBezTo>
                <a:cubicBezTo>
                  <a:pt x="28581" y="30669"/>
                  <a:pt x="30239" y="29775"/>
                  <a:pt x="31156" y="28367"/>
                </a:cubicBezTo>
                <a:cubicBezTo>
                  <a:pt x="32090" y="26932"/>
                  <a:pt x="32090" y="24764"/>
                  <a:pt x="31389" y="23230"/>
                </a:cubicBezTo>
                <a:cubicBezTo>
                  <a:pt x="32624" y="21295"/>
                  <a:pt x="32457" y="18193"/>
                  <a:pt x="30922" y="16491"/>
                </a:cubicBezTo>
                <a:cubicBezTo>
                  <a:pt x="31256" y="15324"/>
                  <a:pt x="31123" y="14023"/>
                  <a:pt x="30489" y="13022"/>
                </a:cubicBezTo>
                <a:cubicBezTo>
                  <a:pt x="29855" y="11988"/>
                  <a:pt x="28721" y="11021"/>
                  <a:pt x="27520" y="10821"/>
                </a:cubicBezTo>
                <a:cubicBezTo>
                  <a:pt x="27753" y="9553"/>
                  <a:pt x="27420" y="8186"/>
                  <a:pt x="26586" y="7151"/>
                </a:cubicBezTo>
                <a:cubicBezTo>
                  <a:pt x="25752" y="6151"/>
                  <a:pt x="24518" y="5650"/>
                  <a:pt x="23217" y="5617"/>
                </a:cubicBezTo>
                <a:cubicBezTo>
                  <a:pt x="22796" y="3579"/>
                  <a:pt x="20714" y="2043"/>
                  <a:pt x="18611" y="2043"/>
                </a:cubicBezTo>
                <a:cubicBezTo>
                  <a:pt x="18545" y="2043"/>
                  <a:pt x="18479" y="2045"/>
                  <a:pt x="18413" y="2048"/>
                </a:cubicBezTo>
                <a:cubicBezTo>
                  <a:pt x="17713" y="914"/>
                  <a:pt x="16479" y="146"/>
                  <a:pt x="15144" y="13"/>
                </a:cubicBezTo>
                <a:cubicBezTo>
                  <a:pt x="15032" y="5"/>
                  <a:pt x="14920" y="0"/>
                  <a:pt x="1480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30"/>
          <p:cNvSpPr/>
          <p:nvPr/>
        </p:nvSpPr>
        <p:spPr>
          <a:xfrm>
            <a:off x="2217525" y="3136921"/>
            <a:ext cx="537294" cy="268394"/>
          </a:xfrm>
          <a:custGeom>
            <a:avLst/>
            <a:gdLst/>
            <a:ahLst/>
            <a:cxnLst/>
            <a:rect l="l" t="t" r="r" b="b"/>
            <a:pathLst>
              <a:path w="36060" h="18013" extrusionOk="0">
                <a:moveTo>
                  <a:pt x="18047" y="0"/>
                </a:moveTo>
                <a:lnTo>
                  <a:pt x="10808" y="601"/>
                </a:lnTo>
                <a:cubicBezTo>
                  <a:pt x="6005" y="1001"/>
                  <a:pt x="2102" y="4637"/>
                  <a:pt x="1368" y="9374"/>
                </a:cubicBezTo>
                <a:lnTo>
                  <a:pt x="0" y="18013"/>
                </a:lnTo>
                <a:lnTo>
                  <a:pt x="36059" y="18013"/>
                </a:lnTo>
                <a:lnTo>
                  <a:pt x="34692" y="9374"/>
                </a:lnTo>
                <a:cubicBezTo>
                  <a:pt x="33958" y="4637"/>
                  <a:pt x="30055" y="1001"/>
                  <a:pt x="25252" y="601"/>
                </a:cubicBezTo>
                <a:lnTo>
                  <a:pt x="18047" y="0"/>
                </a:lnTo>
                <a:close/>
              </a:path>
            </a:pathLst>
          </a:custGeom>
          <a:solidFill>
            <a:srgbClr val="833A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0"/>
          <p:cNvSpPr/>
          <p:nvPr/>
        </p:nvSpPr>
        <p:spPr>
          <a:xfrm>
            <a:off x="2450113" y="3065347"/>
            <a:ext cx="72086" cy="123774"/>
          </a:xfrm>
          <a:custGeom>
            <a:avLst/>
            <a:gdLst/>
            <a:ahLst/>
            <a:cxnLst/>
            <a:rect l="l" t="t" r="r" b="b"/>
            <a:pathLst>
              <a:path w="4838" h="8307" extrusionOk="0">
                <a:moveTo>
                  <a:pt x="0" y="1"/>
                </a:moveTo>
                <a:lnTo>
                  <a:pt x="0" y="5905"/>
                </a:lnTo>
                <a:cubicBezTo>
                  <a:pt x="0" y="7239"/>
                  <a:pt x="1101" y="8307"/>
                  <a:pt x="2436" y="8307"/>
                </a:cubicBezTo>
                <a:cubicBezTo>
                  <a:pt x="3770" y="8307"/>
                  <a:pt x="4837" y="7239"/>
                  <a:pt x="4837" y="5905"/>
                </a:cubicBezTo>
                <a:lnTo>
                  <a:pt x="4837" y="1"/>
                </a:lnTo>
                <a:close/>
              </a:path>
            </a:pathLst>
          </a:custGeom>
          <a:solidFill>
            <a:srgbClr val="F0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30"/>
          <p:cNvSpPr/>
          <p:nvPr/>
        </p:nvSpPr>
        <p:spPr>
          <a:xfrm>
            <a:off x="2371595" y="2905317"/>
            <a:ext cx="229132" cy="186399"/>
          </a:xfrm>
          <a:custGeom>
            <a:avLst/>
            <a:gdLst/>
            <a:ahLst/>
            <a:cxnLst/>
            <a:rect l="l" t="t" r="r" b="b"/>
            <a:pathLst>
              <a:path w="15378" h="12510" extrusionOk="0">
                <a:moveTo>
                  <a:pt x="2168" y="1"/>
                </a:moveTo>
                <a:cubicBezTo>
                  <a:pt x="1935" y="968"/>
                  <a:pt x="1001" y="1935"/>
                  <a:pt x="0" y="1935"/>
                </a:cubicBezTo>
                <a:lnTo>
                  <a:pt x="0" y="4504"/>
                </a:lnTo>
                <a:lnTo>
                  <a:pt x="0" y="4804"/>
                </a:lnTo>
                <a:cubicBezTo>
                  <a:pt x="0" y="9074"/>
                  <a:pt x="3436" y="12510"/>
                  <a:pt x="7706" y="12510"/>
                </a:cubicBezTo>
                <a:cubicBezTo>
                  <a:pt x="11942" y="12510"/>
                  <a:pt x="15378" y="9074"/>
                  <a:pt x="15378" y="4804"/>
                </a:cubicBezTo>
                <a:lnTo>
                  <a:pt x="15378" y="4804"/>
                </a:lnTo>
                <a:cubicBezTo>
                  <a:pt x="15213" y="4844"/>
                  <a:pt x="15046" y="4863"/>
                  <a:pt x="14880" y="4863"/>
                </a:cubicBezTo>
                <a:cubicBezTo>
                  <a:pt x="13930" y="4863"/>
                  <a:pt x="13003" y="4245"/>
                  <a:pt x="12776" y="3336"/>
                </a:cubicBezTo>
                <a:cubicBezTo>
                  <a:pt x="12285" y="3645"/>
                  <a:pt x="11705" y="3794"/>
                  <a:pt x="11124" y="3794"/>
                </a:cubicBezTo>
                <a:cubicBezTo>
                  <a:pt x="10324" y="3794"/>
                  <a:pt x="9520" y="3511"/>
                  <a:pt x="8940" y="2970"/>
                </a:cubicBezTo>
                <a:cubicBezTo>
                  <a:pt x="8439" y="2469"/>
                  <a:pt x="8039" y="1769"/>
                  <a:pt x="7339" y="1602"/>
                </a:cubicBezTo>
                <a:cubicBezTo>
                  <a:pt x="7227" y="1574"/>
                  <a:pt x="7115" y="1562"/>
                  <a:pt x="7003" y="1562"/>
                </a:cubicBezTo>
                <a:cubicBezTo>
                  <a:pt x="6448" y="1562"/>
                  <a:pt x="5892" y="1858"/>
                  <a:pt x="5337" y="1969"/>
                </a:cubicBezTo>
                <a:cubicBezTo>
                  <a:pt x="5130" y="2017"/>
                  <a:pt x="4922" y="2040"/>
                  <a:pt x="4717" y="2040"/>
                </a:cubicBezTo>
                <a:cubicBezTo>
                  <a:pt x="3504" y="2040"/>
                  <a:pt x="2397" y="1228"/>
                  <a:pt x="2168" y="1"/>
                </a:cubicBezTo>
                <a:close/>
              </a:path>
            </a:pathLst>
          </a:custGeom>
          <a:solidFill>
            <a:srgbClr val="F0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0"/>
          <p:cNvSpPr/>
          <p:nvPr/>
        </p:nvSpPr>
        <p:spPr>
          <a:xfrm>
            <a:off x="1546670" y="2818173"/>
            <a:ext cx="393569" cy="367494"/>
          </a:xfrm>
          <a:custGeom>
            <a:avLst/>
            <a:gdLst/>
            <a:ahLst/>
            <a:cxnLst/>
            <a:rect l="l" t="t" r="r" b="b"/>
            <a:pathLst>
              <a:path w="26414" h="24664" extrusionOk="0">
                <a:moveTo>
                  <a:pt x="14770" y="1"/>
                </a:moveTo>
                <a:cubicBezTo>
                  <a:pt x="11142" y="1"/>
                  <a:pt x="9335" y="2681"/>
                  <a:pt x="9335" y="2681"/>
                </a:cubicBezTo>
                <a:cubicBezTo>
                  <a:pt x="9046" y="2636"/>
                  <a:pt x="8768" y="2615"/>
                  <a:pt x="8502" y="2615"/>
                </a:cubicBezTo>
                <a:cubicBezTo>
                  <a:pt x="0" y="2615"/>
                  <a:pt x="3231" y="24663"/>
                  <a:pt x="3231" y="24663"/>
                </a:cubicBezTo>
                <a:lnTo>
                  <a:pt x="24346" y="24663"/>
                </a:lnTo>
                <a:cubicBezTo>
                  <a:pt x="26414" y="9886"/>
                  <a:pt x="24613" y="3548"/>
                  <a:pt x="18475" y="846"/>
                </a:cubicBezTo>
                <a:cubicBezTo>
                  <a:pt x="17080" y="236"/>
                  <a:pt x="15845" y="1"/>
                  <a:pt x="14770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0"/>
          <p:cNvSpPr/>
          <p:nvPr/>
        </p:nvSpPr>
        <p:spPr>
          <a:xfrm>
            <a:off x="1480996" y="3136921"/>
            <a:ext cx="537294" cy="268394"/>
          </a:xfrm>
          <a:custGeom>
            <a:avLst/>
            <a:gdLst/>
            <a:ahLst/>
            <a:cxnLst/>
            <a:rect l="l" t="t" r="r" b="b"/>
            <a:pathLst>
              <a:path w="36060" h="18013" extrusionOk="0">
                <a:moveTo>
                  <a:pt x="18046" y="0"/>
                </a:moveTo>
                <a:lnTo>
                  <a:pt x="10808" y="601"/>
                </a:lnTo>
                <a:cubicBezTo>
                  <a:pt x="6004" y="1001"/>
                  <a:pt x="2102" y="4637"/>
                  <a:pt x="1368" y="9374"/>
                </a:cubicBezTo>
                <a:lnTo>
                  <a:pt x="0" y="18013"/>
                </a:lnTo>
                <a:lnTo>
                  <a:pt x="36059" y="18013"/>
                </a:lnTo>
                <a:lnTo>
                  <a:pt x="34691" y="9374"/>
                </a:lnTo>
                <a:cubicBezTo>
                  <a:pt x="33958" y="4637"/>
                  <a:pt x="30055" y="1001"/>
                  <a:pt x="25251" y="601"/>
                </a:cubicBezTo>
                <a:lnTo>
                  <a:pt x="18046" y="0"/>
                </a:lnTo>
                <a:close/>
              </a:path>
            </a:pathLst>
          </a:custGeom>
          <a:solidFill>
            <a:srgbClr val="55A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0"/>
          <p:cNvSpPr/>
          <p:nvPr/>
        </p:nvSpPr>
        <p:spPr>
          <a:xfrm>
            <a:off x="1713583" y="3065347"/>
            <a:ext cx="72071" cy="123774"/>
          </a:xfrm>
          <a:custGeom>
            <a:avLst/>
            <a:gdLst/>
            <a:ahLst/>
            <a:cxnLst/>
            <a:rect l="l" t="t" r="r" b="b"/>
            <a:pathLst>
              <a:path w="4837" h="8307" extrusionOk="0">
                <a:moveTo>
                  <a:pt x="0" y="1"/>
                </a:moveTo>
                <a:lnTo>
                  <a:pt x="0" y="5905"/>
                </a:lnTo>
                <a:cubicBezTo>
                  <a:pt x="0" y="7239"/>
                  <a:pt x="1101" y="8307"/>
                  <a:pt x="2435" y="8307"/>
                </a:cubicBezTo>
                <a:cubicBezTo>
                  <a:pt x="3770" y="8307"/>
                  <a:pt x="4837" y="7239"/>
                  <a:pt x="4837" y="5905"/>
                </a:cubicBezTo>
                <a:lnTo>
                  <a:pt x="4837" y="1"/>
                </a:lnTo>
                <a:close/>
              </a:path>
            </a:pathLst>
          </a:custGeom>
          <a:solidFill>
            <a:srgbClr val="F0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0"/>
          <p:cNvSpPr/>
          <p:nvPr/>
        </p:nvSpPr>
        <p:spPr>
          <a:xfrm>
            <a:off x="1635051" y="2920722"/>
            <a:ext cx="229147" cy="170992"/>
          </a:xfrm>
          <a:custGeom>
            <a:avLst/>
            <a:gdLst/>
            <a:ahLst/>
            <a:cxnLst/>
            <a:rect l="l" t="t" r="r" b="b"/>
            <a:pathLst>
              <a:path w="15379" h="11476" extrusionOk="0">
                <a:moveTo>
                  <a:pt x="3470" y="1"/>
                </a:moveTo>
                <a:cubicBezTo>
                  <a:pt x="1569" y="1"/>
                  <a:pt x="1" y="1535"/>
                  <a:pt x="1" y="3470"/>
                </a:cubicBezTo>
                <a:lnTo>
                  <a:pt x="1" y="3770"/>
                </a:lnTo>
                <a:cubicBezTo>
                  <a:pt x="1" y="8040"/>
                  <a:pt x="3470" y="11476"/>
                  <a:pt x="7706" y="11476"/>
                </a:cubicBezTo>
                <a:cubicBezTo>
                  <a:pt x="11943" y="11476"/>
                  <a:pt x="15378" y="8040"/>
                  <a:pt x="15378" y="3770"/>
                </a:cubicBezTo>
                <a:lnTo>
                  <a:pt x="14278" y="3770"/>
                </a:lnTo>
                <a:cubicBezTo>
                  <a:pt x="10808" y="3770"/>
                  <a:pt x="7406" y="2669"/>
                  <a:pt x="4537" y="701"/>
                </a:cubicBezTo>
                <a:lnTo>
                  <a:pt x="3470" y="1"/>
                </a:lnTo>
                <a:close/>
              </a:path>
            </a:pathLst>
          </a:custGeom>
          <a:solidFill>
            <a:srgbClr val="F0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0"/>
          <p:cNvSpPr/>
          <p:nvPr/>
        </p:nvSpPr>
        <p:spPr>
          <a:xfrm>
            <a:off x="2113650" y="3873944"/>
            <a:ext cx="854396" cy="101916"/>
          </a:xfrm>
          <a:custGeom>
            <a:avLst/>
            <a:gdLst/>
            <a:ahLst/>
            <a:cxnLst/>
            <a:rect l="l" t="t" r="r" b="b"/>
            <a:pathLst>
              <a:path w="57342" h="6840" extrusionOk="0">
                <a:moveTo>
                  <a:pt x="3436" y="1"/>
                </a:moveTo>
                <a:cubicBezTo>
                  <a:pt x="1535" y="1"/>
                  <a:pt x="1" y="1502"/>
                  <a:pt x="1" y="3403"/>
                </a:cubicBezTo>
                <a:cubicBezTo>
                  <a:pt x="1" y="5305"/>
                  <a:pt x="1535" y="6839"/>
                  <a:pt x="3436" y="6839"/>
                </a:cubicBezTo>
                <a:lnTo>
                  <a:pt x="53939" y="6839"/>
                </a:lnTo>
                <a:cubicBezTo>
                  <a:pt x="55807" y="6839"/>
                  <a:pt x="57342" y="5305"/>
                  <a:pt x="57342" y="3403"/>
                </a:cubicBezTo>
                <a:cubicBezTo>
                  <a:pt x="57342" y="1502"/>
                  <a:pt x="55807" y="1"/>
                  <a:pt x="53906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0"/>
          <p:cNvSpPr/>
          <p:nvPr/>
        </p:nvSpPr>
        <p:spPr>
          <a:xfrm>
            <a:off x="1023270" y="2101189"/>
            <a:ext cx="368298" cy="1348435"/>
          </a:xfrm>
          <a:custGeom>
            <a:avLst/>
            <a:gdLst/>
            <a:ahLst/>
            <a:cxnLst/>
            <a:rect l="l" t="t" r="r" b="b"/>
            <a:pathLst>
              <a:path w="24718" h="90499" fill="none" extrusionOk="0">
                <a:moveTo>
                  <a:pt x="7105" y="90499"/>
                </a:moveTo>
                <a:cubicBezTo>
                  <a:pt x="7105" y="90499"/>
                  <a:pt x="24718" y="37961"/>
                  <a:pt x="0" y="1"/>
                </a:cubicBezTo>
              </a:path>
            </a:pathLst>
          </a:custGeom>
          <a:noFill/>
          <a:ln w="5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0"/>
          <p:cNvSpPr/>
          <p:nvPr/>
        </p:nvSpPr>
        <p:spPr>
          <a:xfrm>
            <a:off x="857773" y="1956580"/>
            <a:ext cx="463733" cy="503486"/>
          </a:xfrm>
          <a:custGeom>
            <a:avLst/>
            <a:gdLst/>
            <a:ahLst/>
            <a:cxnLst/>
            <a:rect l="l" t="t" r="r" b="b"/>
            <a:pathLst>
              <a:path w="31123" h="33791" extrusionOk="0">
                <a:moveTo>
                  <a:pt x="12923" y="0"/>
                </a:moveTo>
                <a:cubicBezTo>
                  <a:pt x="12160" y="0"/>
                  <a:pt x="11400" y="146"/>
                  <a:pt x="10674" y="467"/>
                </a:cubicBezTo>
                <a:cubicBezTo>
                  <a:pt x="7939" y="1668"/>
                  <a:pt x="6638" y="5003"/>
                  <a:pt x="6872" y="8006"/>
                </a:cubicBezTo>
                <a:cubicBezTo>
                  <a:pt x="7105" y="11008"/>
                  <a:pt x="8573" y="13743"/>
                  <a:pt x="10007" y="16378"/>
                </a:cubicBezTo>
                <a:cubicBezTo>
                  <a:pt x="9196" y="15204"/>
                  <a:pt x="7605" y="14713"/>
                  <a:pt x="6023" y="14713"/>
                </a:cubicBezTo>
                <a:cubicBezTo>
                  <a:pt x="5134" y="14713"/>
                  <a:pt x="4247" y="14868"/>
                  <a:pt x="3503" y="15144"/>
                </a:cubicBezTo>
                <a:cubicBezTo>
                  <a:pt x="1434" y="15945"/>
                  <a:pt x="0" y="18213"/>
                  <a:pt x="267" y="20414"/>
                </a:cubicBezTo>
                <a:cubicBezTo>
                  <a:pt x="567" y="23083"/>
                  <a:pt x="2869" y="25018"/>
                  <a:pt x="5104" y="26485"/>
                </a:cubicBezTo>
                <a:cubicBezTo>
                  <a:pt x="9807" y="29554"/>
                  <a:pt x="15978" y="32456"/>
                  <a:pt x="21449" y="33791"/>
                </a:cubicBezTo>
                <a:cubicBezTo>
                  <a:pt x="25418" y="29921"/>
                  <a:pt x="28454" y="25084"/>
                  <a:pt x="30188" y="19781"/>
                </a:cubicBezTo>
                <a:cubicBezTo>
                  <a:pt x="30722" y="18180"/>
                  <a:pt x="31122" y="16445"/>
                  <a:pt x="30589" y="14844"/>
                </a:cubicBezTo>
                <a:cubicBezTo>
                  <a:pt x="30055" y="13309"/>
                  <a:pt x="28687" y="12109"/>
                  <a:pt x="27086" y="11808"/>
                </a:cubicBezTo>
                <a:cubicBezTo>
                  <a:pt x="26851" y="11769"/>
                  <a:pt x="26613" y="11750"/>
                  <a:pt x="26376" y="11750"/>
                </a:cubicBezTo>
                <a:cubicBezTo>
                  <a:pt x="24992" y="11750"/>
                  <a:pt x="23604" y="12395"/>
                  <a:pt x="22750" y="13476"/>
                </a:cubicBezTo>
                <a:cubicBezTo>
                  <a:pt x="22383" y="10040"/>
                  <a:pt x="21449" y="6738"/>
                  <a:pt x="19547" y="3869"/>
                </a:cubicBezTo>
                <a:cubicBezTo>
                  <a:pt x="18107" y="1657"/>
                  <a:pt x="15496" y="0"/>
                  <a:pt x="12923" y="0"/>
                </a:cubicBezTo>
                <a:close/>
              </a:path>
            </a:pathLst>
          </a:custGeom>
          <a:solidFill>
            <a:srgbClr val="CB2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0"/>
          <p:cNvSpPr/>
          <p:nvPr/>
        </p:nvSpPr>
        <p:spPr>
          <a:xfrm>
            <a:off x="1213113" y="2325836"/>
            <a:ext cx="264430" cy="360356"/>
          </a:xfrm>
          <a:custGeom>
            <a:avLst/>
            <a:gdLst/>
            <a:ahLst/>
            <a:cxnLst/>
            <a:rect l="l" t="t" r="r" b="b"/>
            <a:pathLst>
              <a:path w="17747" h="24185" extrusionOk="0">
                <a:moveTo>
                  <a:pt x="15045" y="0"/>
                </a:moveTo>
                <a:lnTo>
                  <a:pt x="15045" y="0"/>
                </a:lnTo>
                <a:cubicBezTo>
                  <a:pt x="401" y="5104"/>
                  <a:pt x="1" y="24184"/>
                  <a:pt x="1" y="24184"/>
                </a:cubicBezTo>
                <a:cubicBezTo>
                  <a:pt x="17746" y="16412"/>
                  <a:pt x="15045" y="1"/>
                  <a:pt x="15045" y="0"/>
                </a:cubicBezTo>
                <a:close/>
              </a:path>
            </a:pathLst>
          </a:custGeom>
          <a:solidFill>
            <a:srgbClr val="CB2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0"/>
          <p:cNvSpPr/>
          <p:nvPr/>
        </p:nvSpPr>
        <p:spPr>
          <a:xfrm>
            <a:off x="872180" y="2474439"/>
            <a:ext cx="340972" cy="211744"/>
          </a:xfrm>
          <a:custGeom>
            <a:avLst/>
            <a:gdLst/>
            <a:ahLst/>
            <a:cxnLst/>
            <a:rect l="l" t="t" r="r" b="b"/>
            <a:pathLst>
              <a:path w="22884" h="14211" extrusionOk="0">
                <a:moveTo>
                  <a:pt x="0" y="0"/>
                </a:moveTo>
                <a:cubicBezTo>
                  <a:pt x="1" y="0"/>
                  <a:pt x="4337" y="13410"/>
                  <a:pt x="22884" y="14210"/>
                </a:cubicBezTo>
                <a:cubicBezTo>
                  <a:pt x="22884" y="14210"/>
                  <a:pt x="17980" y="33"/>
                  <a:pt x="0" y="0"/>
                </a:cubicBezTo>
                <a:close/>
              </a:path>
            </a:pathLst>
          </a:custGeom>
          <a:solidFill>
            <a:srgbClr val="CB2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30"/>
          <p:cNvSpPr/>
          <p:nvPr/>
        </p:nvSpPr>
        <p:spPr>
          <a:xfrm>
            <a:off x="457200" y="2629775"/>
            <a:ext cx="681422" cy="788508"/>
          </a:xfrm>
          <a:custGeom>
            <a:avLst/>
            <a:gdLst/>
            <a:ahLst/>
            <a:cxnLst/>
            <a:rect l="l" t="t" r="r" b="b"/>
            <a:pathLst>
              <a:path w="45733" h="52920" extrusionOk="0">
                <a:moveTo>
                  <a:pt x="22840" y="1"/>
                </a:moveTo>
                <a:cubicBezTo>
                  <a:pt x="22035" y="1"/>
                  <a:pt x="21205" y="113"/>
                  <a:pt x="20348" y="348"/>
                </a:cubicBezTo>
                <a:cubicBezTo>
                  <a:pt x="0" y="5986"/>
                  <a:pt x="45733" y="52919"/>
                  <a:pt x="45733" y="52919"/>
                </a:cubicBezTo>
                <a:cubicBezTo>
                  <a:pt x="45733" y="52919"/>
                  <a:pt x="40307" y="1"/>
                  <a:pt x="22840" y="1"/>
                </a:cubicBezTo>
                <a:close/>
              </a:path>
            </a:pathLst>
          </a:custGeom>
          <a:solidFill>
            <a:srgbClr val="CB2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30"/>
          <p:cNvSpPr/>
          <p:nvPr/>
        </p:nvSpPr>
        <p:spPr>
          <a:xfrm>
            <a:off x="1138559" y="2701305"/>
            <a:ext cx="626769" cy="716973"/>
          </a:xfrm>
          <a:custGeom>
            <a:avLst/>
            <a:gdLst/>
            <a:ahLst/>
            <a:cxnLst/>
            <a:rect l="l" t="t" r="r" b="b"/>
            <a:pathLst>
              <a:path w="42065" h="48119" extrusionOk="0">
                <a:moveTo>
                  <a:pt x="24150" y="1"/>
                </a:moveTo>
                <a:cubicBezTo>
                  <a:pt x="11936" y="1"/>
                  <a:pt x="1" y="48118"/>
                  <a:pt x="1" y="48118"/>
                </a:cubicBezTo>
                <a:cubicBezTo>
                  <a:pt x="13144" y="45850"/>
                  <a:pt x="42064" y="4487"/>
                  <a:pt x="25319" y="151"/>
                </a:cubicBezTo>
                <a:cubicBezTo>
                  <a:pt x="24929" y="50"/>
                  <a:pt x="24539" y="1"/>
                  <a:pt x="24150" y="1"/>
                </a:cubicBezTo>
                <a:close/>
              </a:path>
            </a:pathLst>
          </a:custGeom>
          <a:solidFill>
            <a:srgbClr val="CB2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30"/>
          <p:cNvSpPr/>
          <p:nvPr/>
        </p:nvSpPr>
        <p:spPr>
          <a:xfrm>
            <a:off x="791666" y="3372489"/>
            <a:ext cx="711251" cy="194847"/>
          </a:xfrm>
          <a:custGeom>
            <a:avLst/>
            <a:gdLst/>
            <a:ahLst/>
            <a:cxnLst/>
            <a:rect l="l" t="t" r="r" b="b"/>
            <a:pathLst>
              <a:path w="47735" h="13077" extrusionOk="0">
                <a:moveTo>
                  <a:pt x="1" y="1"/>
                </a:moveTo>
                <a:lnTo>
                  <a:pt x="1" y="13077"/>
                </a:lnTo>
                <a:lnTo>
                  <a:pt x="47735" y="13077"/>
                </a:lnTo>
                <a:lnTo>
                  <a:pt x="47735" y="1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0"/>
          <p:cNvSpPr/>
          <p:nvPr/>
        </p:nvSpPr>
        <p:spPr>
          <a:xfrm>
            <a:off x="859755" y="3567308"/>
            <a:ext cx="575572" cy="357376"/>
          </a:xfrm>
          <a:custGeom>
            <a:avLst/>
            <a:gdLst/>
            <a:ahLst/>
            <a:cxnLst/>
            <a:rect l="l" t="t" r="r" b="b"/>
            <a:pathLst>
              <a:path w="38629" h="23985" extrusionOk="0">
                <a:moveTo>
                  <a:pt x="1" y="1"/>
                </a:moveTo>
                <a:lnTo>
                  <a:pt x="8240" y="23984"/>
                </a:lnTo>
                <a:lnTo>
                  <a:pt x="30389" y="23984"/>
                </a:lnTo>
                <a:lnTo>
                  <a:pt x="3862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0"/>
          <p:cNvSpPr/>
          <p:nvPr/>
        </p:nvSpPr>
        <p:spPr>
          <a:xfrm>
            <a:off x="859755" y="3567308"/>
            <a:ext cx="575572" cy="357376"/>
          </a:xfrm>
          <a:custGeom>
            <a:avLst/>
            <a:gdLst/>
            <a:ahLst/>
            <a:cxnLst/>
            <a:rect l="l" t="t" r="r" b="b"/>
            <a:pathLst>
              <a:path w="38629" h="23985" extrusionOk="0">
                <a:moveTo>
                  <a:pt x="1" y="1"/>
                </a:moveTo>
                <a:lnTo>
                  <a:pt x="8240" y="23984"/>
                </a:lnTo>
                <a:lnTo>
                  <a:pt x="15945" y="23984"/>
                </a:lnTo>
                <a:lnTo>
                  <a:pt x="10975" y="8607"/>
                </a:lnTo>
                <a:lnTo>
                  <a:pt x="3862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30"/>
          <p:cNvSpPr txBox="1"/>
          <p:nvPr/>
        </p:nvSpPr>
        <p:spPr>
          <a:xfrm>
            <a:off x="4419101" y="3233325"/>
            <a:ext cx="2044099" cy="11925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400" dirty="0">
                <a:solidFill>
                  <a:schemeClr val="tx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Online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sinov</a:t>
            </a:r>
            <a:endParaRPr lang="en-US" sz="2400" dirty="0">
              <a:solidFill>
                <a:schemeClr val="tx1"/>
              </a:solidFill>
              <a:latin typeface="+mn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23" name="Google Shape;1423;p30"/>
          <p:cNvSpPr txBox="1"/>
          <p:nvPr/>
        </p:nvSpPr>
        <p:spPr>
          <a:xfrm>
            <a:off x="4423488" y="1697775"/>
            <a:ext cx="2044099" cy="11925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Online </a:t>
            </a:r>
            <a:r>
              <a:rPr lang="en-US" sz="2400" dirty="0" err="1">
                <a:solidFill>
                  <a:schemeClr val="bg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kurslar</a:t>
            </a:r>
            <a:endParaRPr lang="en-US" sz="2400" dirty="0">
              <a:solidFill>
                <a:schemeClr val="bg1"/>
              </a:solidFill>
              <a:latin typeface="+mn-lt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424" name="Google Shape;1424;p30"/>
          <p:cNvSpPr txBox="1"/>
          <p:nvPr/>
        </p:nvSpPr>
        <p:spPr>
          <a:xfrm>
            <a:off x="6642538" y="3230300"/>
            <a:ext cx="2044099" cy="11925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en-US" sz="2400" dirty="0" err="1">
                <a:latin typeface="+mn-lt"/>
                <a:ea typeface="Roboto"/>
                <a:cs typeface="Roboto"/>
                <a:sym typeface="Roboto"/>
              </a:rPr>
              <a:t>Baholovchi</a:t>
            </a:r>
            <a:r>
              <a:rPr lang="en-US" sz="2400" dirty="0"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latin typeface="+mn-lt"/>
                <a:ea typeface="Roboto"/>
                <a:cs typeface="Roboto"/>
                <a:sym typeface="Roboto"/>
              </a:rPr>
              <a:t>dasturlar</a:t>
            </a:r>
            <a:endParaRPr lang="en-US" sz="2400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425" name="Google Shape;1425;p30"/>
          <p:cNvSpPr txBox="1"/>
          <p:nvPr/>
        </p:nvSpPr>
        <p:spPr>
          <a:xfrm>
            <a:off x="6642538" y="1699325"/>
            <a:ext cx="2044099" cy="11925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400" dirty="0">
                <a:solidFill>
                  <a:schemeClr val="tx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AKT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ilovalari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asosida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baholash</a:t>
            </a:r>
            <a:endParaRPr lang="en-US" sz="2400" dirty="0">
              <a:solidFill>
                <a:schemeClr val="tx1"/>
              </a:solidFill>
              <a:latin typeface="+mn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33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4"/>
          <p:cNvSpPr/>
          <p:nvPr/>
        </p:nvSpPr>
        <p:spPr>
          <a:xfrm>
            <a:off x="463530" y="1285355"/>
            <a:ext cx="330285" cy="407309"/>
          </a:xfrm>
          <a:custGeom>
            <a:avLst/>
            <a:gdLst/>
            <a:ahLst/>
            <a:cxnLst/>
            <a:rect l="l" t="t" r="r" b="b"/>
            <a:pathLst>
              <a:path w="9914" h="12226" extrusionOk="0">
                <a:moveTo>
                  <a:pt x="1" y="1"/>
                </a:moveTo>
                <a:lnTo>
                  <a:pt x="1" y="12225"/>
                </a:lnTo>
                <a:lnTo>
                  <a:pt x="5036" y="9533"/>
                </a:lnTo>
                <a:lnTo>
                  <a:pt x="9913" y="12225"/>
                </a:lnTo>
                <a:lnTo>
                  <a:pt x="9913" y="1"/>
                </a:lnTo>
                <a:close/>
              </a:path>
            </a:pathLst>
          </a:custGeom>
          <a:solidFill>
            <a:srgbClr val="F25D0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 sz="1600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89" name="Google Shape;1689;p24"/>
          <p:cNvSpPr/>
          <p:nvPr/>
        </p:nvSpPr>
        <p:spPr>
          <a:xfrm>
            <a:off x="457200" y="1279025"/>
            <a:ext cx="341879" cy="422068"/>
          </a:xfrm>
          <a:custGeom>
            <a:avLst/>
            <a:gdLst/>
            <a:ahLst/>
            <a:cxnLst/>
            <a:rect l="l" t="t" r="r" b="b"/>
            <a:pathLst>
              <a:path w="10262" h="12669" extrusionOk="0">
                <a:moveTo>
                  <a:pt x="1" y="1"/>
                </a:moveTo>
                <a:lnTo>
                  <a:pt x="1" y="191"/>
                </a:lnTo>
                <a:lnTo>
                  <a:pt x="1" y="6303"/>
                </a:lnTo>
                <a:cubicBezTo>
                  <a:pt x="1" y="8330"/>
                  <a:pt x="1" y="10388"/>
                  <a:pt x="32" y="12415"/>
                </a:cubicBezTo>
                <a:lnTo>
                  <a:pt x="32" y="12668"/>
                </a:lnTo>
                <a:lnTo>
                  <a:pt x="254" y="12542"/>
                </a:lnTo>
                <a:lnTo>
                  <a:pt x="5211" y="9812"/>
                </a:lnTo>
                <a:lnTo>
                  <a:pt x="5211" y="9812"/>
                </a:lnTo>
                <a:lnTo>
                  <a:pt x="10103" y="12415"/>
                </a:lnTo>
                <a:lnTo>
                  <a:pt x="5258" y="9628"/>
                </a:lnTo>
                <a:lnTo>
                  <a:pt x="5226" y="9597"/>
                </a:lnTo>
                <a:lnTo>
                  <a:pt x="5163" y="9628"/>
                </a:lnTo>
                <a:lnTo>
                  <a:pt x="321" y="12170"/>
                </a:lnTo>
                <a:lnTo>
                  <a:pt x="321" y="12170"/>
                </a:lnTo>
                <a:cubicBezTo>
                  <a:pt x="349" y="10223"/>
                  <a:pt x="349" y="8248"/>
                  <a:pt x="349" y="6303"/>
                </a:cubicBezTo>
                <a:lnTo>
                  <a:pt x="379" y="411"/>
                </a:lnTo>
                <a:lnTo>
                  <a:pt x="379" y="411"/>
                </a:lnTo>
                <a:lnTo>
                  <a:pt x="9947" y="350"/>
                </a:lnTo>
                <a:lnTo>
                  <a:pt x="9947" y="350"/>
                </a:lnTo>
                <a:lnTo>
                  <a:pt x="10103" y="12415"/>
                </a:lnTo>
                <a:lnTo>
                  <a:pt x="10261" y="191"/>
                </a:lnTo>
                <a:lnTo>
                  <a:pt x="10261" y="33"/>
                </a:lnTo>
                <a:lnTo>
                  <a:pt x="10103" y="33"/>
                </a:lnTo>
                <a:lnTo>
                  <a:pt x="19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90" name="Google Shape;1690;p24"/>
          <p:cNvSpPr/>
          <p:nvPr/>
        </p:nvSpPr>
        <p:spPr>
          <a:xfrm>
            <a:off x="463530" y="2458574"/>
            <a:ext cx="330285" cy="407276"/>
          </a:xfrm>
          <a:custGeom>
            <a:avLst/>
            <a:gdLst/>
            <a:ahLst/>
            <a:cxnLst/>
            <a:rect l="l" t="t" r="r" b="b"/>
            <a:pathLst>
              <a:path w="9914" h="12225" extrusionOk="0">
                <a:moveTo>
                  <a:pt x="1" y="1"/>
                </a:moveTo>
                <a:lnTo>
                  <a:pt x="1" y="12225"/>
                </a:lnTo>
                <a:lnTo>
                  <a:pt x="5036" y="9501"/>
                </a:lnTo>
                <a:lnTo>
                  <a:pt x="9913" y="12225"/>
                </a:lnTo>
                <a:lnTo>
                  <a:pt x="9913" y="1"/>
                </a:lnTo>
                <a:close/>
              </a:path>
            </a:pathLst>
          </a:custGeom>
          <a:solidFill>
            <a:srgbClr val="ACE5F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tx1"/>
                </a:solidFill>
                <a:latin typeface="+mn-lt"/>
                <a:ea typeface="Fira Sans"/>
                <a:cs typeface="Fira Sans"/>
                <a:sym typeface="Fira Sans"/>
              </a:rPr>
              <a:t>2</a:t>
            </a:r>
            <a:endParaRPr sz="2400">
              <a:solidFill>
                <a:schemeClr val="tx1"/>
              </a:solidFill>
              <a:latin typeface="+mn-lt"/>
              <a:ea typeface="Fira Sans"/>
              <a:cs typeface="Fira Sans"/>
              <a:sym typeface="Fira Sans"/>
            </a:endParaRPr>
          </a:p>
        </p:txBody>
      </p:sp>
      <p:sp>
        <p:nvSpPr>
          <p:cNvPr id="1691" name="Google Shape;1691;p24"/>
          <p:cNvSpPr/>
          <p:nvPr/>
        </p:nvSpPr>
        <p:spPr>
          <a:xfrm>
            <a:off x="457200" y="2452244"/>
            <a:ext cx="341879" cy="422068"/>
          </a:xfrm>
          <a:custGeom>
            <a:avLst/>
            <a:gdLst/>
            <a:ahLst/>
            <a:cxnLst/>
            <a:rect l="l" t="t" r="r" b="b"/>
            <a:pathLst>
              <a:path w="10262" h="12669" extrusionOk="0">
                <a:moveTo>
                  <a:pt x="10103" y="12415"/>
                </a:moveTo>
                <a:lnTo>
                  <a:pt x="10103" y="12415"/>
                </a:lnTo>
                <a:lnTo>
                  <a:pt x="10103" y="12415"/>
                </a:lnTo>
                <a:close/>
                <a:moveTo>
                  <a:pt x="1" y="1"/>
                </a:moveTo>
                <a:lnTo>
                  <a:pt x="1" y="191"/>
                </a:lnTo>
                <a:lnTo>
                  <a:pt x="1" y="6303"/>
                </a:lnTo>
                <a:cubicBezTo>
                  <a:pt x="1" y="8330"/>
                  <a:pt x="1" y="10356"/>
                  <a:pt x="32" y="12415"/>
                </a:cubicBezTo>
                <a:lnTo>
                  <a:pt x="32" y="12668"/>
                </a:lnTo>
                <a:lnTo>
                  <a:pt x="254" y="12542"/>
                </a:lnTo>
                <a:lnTo>
                  <a:pt x="5211" y="9812"/>
                </a:lnTo>
                <a:lnTo>
                  <a:pt x="5211" y="9812"/>
                </a:lnTo>
                <a:lnTo>
                  <a:pt x="10103" y="12415"/>
                </a:lnTo>
                <a:lnTo>
                  <a:pt x="5258" y="9628"/>
                </a:lnTo>
                <a:lnTo>
                  <a:pt x="5226" y="9596"/>
                </a:lnTo>
                <a:lnTo>
                  <a:pt x="5163" y="9628"/>
                </a:lnTo>
                <a:lnTo>
                  <a:pt x="321" y="12170"/>
                </a:lnTo>
                <a:lnTo>
                  <a:pt x="321" y="12170"/>
                </a:lnTo>
                <a:cubicBezTo>
                  <a:pt x="349" y="10222"/>
                  <a:pt x="349" y="8248"/>
                  <a:pt x="349" y="6303"/>
                </a:cubicBezTo>
                <a:lnTo>
                  <a:pt x="380" y="380"/>
                </a:lnTo>
                <a:lnTo>
                  <a:pt x="380" y="380"/>
                </a:lnTo>
                <a:lnTo>
                  <a:pt x="9947" y="350"/>
                </a:lnTo>
                <a:lnTo>
                  <a:pt x="9947" y="350"/>
                </a:lnTo>
                <a:lnTo>
                  <a:pt x="10103" y="12415"/>
                </a:lnTo>
                <a:lnTo>
                  <a:pt x="10261" y="191"/>
                </a:lnTo>
                <a:lnTo>
                  <a:pt x="10261" y="32"/>
                </a:lnTo>
                <a:lnTo>
                  <a:pt x="10103" y="32"/>
                </a:lnTo>
                <a:lnTo>
                  <a:pt x="19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24"/>
          <p:cNvSpPr/>
          <p:nvPr/>
        </p:nvSpPr>
        <p:spPr>
          <a:xfrm>
            <a:off x="463530" y="3631794"/>
            <a:ext cx="330285" cy="406210"/>
          </a:xfrm>
          <a:custGeom>
            <a:avLst/>
            <a:gdLst/>
            <a:ahLst/>
            <a:cxnLst/>
            <a:rect l="l" t="t" r="r" b="b"/>
            <a:pathLst>
              <a:path w="9914" h="12193" extrusionOk="0">
                <a:moveTo>
                  <a:pt x="1" y="0"/>
                </a:moveTo>
                <a:lnTo>
                  <a:pt x="1" y="12193"/>
                </a:lnTo>
                <a:lnTo>
                  <a:pt x="5036" y="9501"/>
                </a:lnTo>
                <a:lnTo>
                  <a:pt x="9913" y="12193"/>
                </a:lnTo>
                <a:lnTo>
                  <a:pt x="9913" y="0"/>
                </a:lnTo>
                <a:close/>
              </a:path>
            </a:pathLst>
          </a:custGeom>
          <a:solidFill>
            <a:srgbClr val="D99E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 sz="16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93" name="Google Shape;1693;p24"/>
          <p:cNvSpPr/>
          <p:nvPr/>
        </p:nvSpPr>
        <p:spPr>
          <a:xfrm>
            <a:off x="457200" y="3625464"/>
            <a:ext cx="341879" cy="421002"/>
          </a:xfrm>
          <a:custGeom>
            <a:avLst/>
            <a:gdLst/>
            <a:ahLst/>
            <a:cxnLst/>
            <a:rect l="l" t="t" r="r" b="b"/>
            <a:pathLst>
              <a:path w="10262" h="12637" extrusionOk="0">
                <a:moveTo>
                  <a:pt x="10103" y="12383"/>
                </a:moveTo>
                <a:lnTo>
                  <a:pt x="10103" y="12383"/>
                </a:lnTo>
                <a:lnTo>
                  <a:pt x="10103" y="12383"/>
                </a:lnTo>
                <a:close/>
                <a:moveTo>
                  <a:pt x="10103" y="12383"/>
                </a:moveTo>
                <a:lnTo>
                  <a:pt x="10103" y="12383"/>
                </a:lnTo>
                <a:lnTo>
                  <a:pt x="10103" y="12383"/>
                </a:lnTo>
                <a:close/>
                <a:moveTo>
                  <a:pt x="1" y="0"/>
                </a:moveTo>
                <a:lnTo>
                  <a:pt x="1" y="190"/>
                </a:lnTo>
                <a:lnTo>
                  <a:pt x="1" y="6303"/>
                </a:lnTo>
                <a:cubicBezTo>
                  <a:pt x="1" y="8329"/>
                  <a:pt x="1" y="10356"/>
                  <a:pt x="32" y="12383"/>
                </a:cubicBezTo>
                <a:lnTo>
                  <a:pt x="32" y="12636"/>
                </a:lnTo>
                <a:lnTo>
                  <a:pt x="254" y="12541"/>
                </a:lnTo>
                <a:lnTo>
                  <a:pt x="5211" y="9812"/>
                </a:lnTo>
                <a:lnTo>
                  <a:pt x="5211" y="9812"/>
                </a:lnTo>
                <a:lnTo>
                  <a:pt x="10103" y="12383"/>
                </a:lnTo>
                <a:lnTo>
                  <a:pt x="10103" y="12383"/>
                </a:lnTo>
                <a:lnTo>
                  <a:pt x="5258" y="9628"/>
                </a:lnTo>
                <a:lnTo>
                  <a:pt x="5226" y="9596"/>
                </a:lnTo>
                <a:lnTo>
                  <a:pt x="5163" y="9628"/>
                </a:lnTo>
                <a:lnTo>
                  <a:pt x="321" y="12170"/>
                </a:lnTo>
                <a:lnTo>
                  <a:pt x="321" y="12170"/>
                </a:lnTo>
                <a:cubicBezTo>
                  <a:pt x="349" y="10195"/>
                  <a:pt x="349" y="8249"/>
                  <a:pt x="349" y="6303"/>
                </a:cubicBezTo>
                <a:lnTo>
                  <a:pt x="380" y="380"/>
                </a:lnTo>
                <a:lnTo>
                  <a:pt x="380" y="380"/>
                </a:lnTo>
                <a:lnTo>
                  <a:pt x="9947" y="349"/>
                </a:lnTo>
                <a:lnTo>
                  <a:pt x="9947" y="349"/>
                </a:lnTo>
                <a:lnTo>
                  <a:pt x="10103" y="12383"/>
                </a:lnTo>
                <a:lnTo>
                  <a:pt x="10261" y="190"/>
                </a:lnTo>
                <a:lnTo>
                  <a:pt x="10261" y="32"/>
                </a:lnTo>
                <a:lnTo>
                  <a:pt x="10103" y="32"/>
                </a:lnTo>
                <a:lnTo>
                  <a:pt x="19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94" name="Google Shape;1694;p24"/>
          <p:cNvSpPr/>
          <p:nvPr/>
        </p:nvSpPr>
        <p:spPr>
          <a:xfrm>
            <a:off x="8352316" y="1285355"/>
            <a:ext cx="329186" cy="407309"/>
          </a:xfrm>
          <a:custGeom>
            <a:avLst/>
            <a:gdLst/>
            <a:ahLst/>
            <a:cxnLst/>
            <a:rect l="l" t="t" r="r" b="b"/>
            <a:pathLst>
              <a:path w="9881" h="12226" extrusionOk="0">
                <a:moveTo>
                  <a:pt x="0" y="1"/>
                </a:moveTo>
                <a:lnTo>
                  <a:pt x="0" y="12225"/>
                </a:lnTo>
                <a:lnTo>
                  <a:pt x="5004" y="9533"/>
                </a:lnTo>
                <a:lnTo>
                  <a:pt x="9881" y="12225"/>
                </a:lnTo>
                <a:lnTo>
                  <a:pt x="9881" y="1"/>
                </a:ln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tx1"/>
                </a:solidFill>
                <a:latin typeface="+mn-lt"/>
                <a:ea typeface="Fira Sans"/>
                <a:cs typeface="Fira Sans"/>
                <a:sym typeface="Fira Sans"/>
              </a:rPr>
              <a:t>4</a:t>
            </a:r>
            <a:endParaRPr sz="2400">
              <a:solidFill>
                <a:schemeClr val="tx1"/>
              </a:solidFill>
              <a:latin typeface="+mn-lt"/>
              <a:ea typeface="Fira Sans"/>
              <a:cs typeface="Fira Sans"/>
              <a:sym typeface="Fira Sans"/>
            </a:endParaRPr>
          </a:p>
        </p:txBody>
      </p:sp>
      <p:sp>
        <p:nvSpPr>
          <p:cNvPr id="1695" name="Google Shape;1695;p24"/>
          <p:cNvSpPr/>
          <p:nvPr/>
        </p:nvSpPr>
        <p:spPr>
          <a:xfrm>
            <a:off x="8344920" y="1279025"/>
            <a:ext cx="341879" cy="422068"/>
          </a:xfrm>
          <a:custGeom>
            <a:avLst/>
            <a:gdLst/>
            <a:ahLst/>
            <a:cxnLst/>
            <a:rect l="l" t="t" r="r" b="b"/>
            <a:pathLst>
              <a:path w="10262" h="12669" extrusionOk="0">
                <a:moveTo>
                  <a:pt x="10103" y="12415"/>
                </a:moveTo>
                <a:lnTo>
                  <a:pt x="10103" y="12415"/>
                </a:lnTo>
                <a:lnTo>
                  <a:pt x="10103" y="12415"/>
                </a:lnTo>
                <a:close/>
                <a:moveTo>
                  <a:pt x="1" y="1"/>
                </a:moveTo>
                <a:lnTo>
                  <a:pt x="1" y="191"/>
                </a:lnTo>
                <a:lnTo>
                  <a:pt x="32" y="6303"/>
                </a:lnTo>
                <a:cubicBezTo>
                  <a:pt x="32" y="8330"/>
                  <a:pt x="32" y="10388"/>
                  <a:pt x="64" y="12415"/>
                </a:cubicBezTo>
                <a:lnTo>
                  <a:pt x="64" y="12668"/>
                </a:lnTo>
                <a:lnTo>
                  <a:pt x="286" y="12542"/>
                </a:lnTo>
                <a:lnTo>
                  <a:pt x="5242" y="9812"/>
                </a:lnTo>
                <a:lnTo>
                  <a:pt x="10103" y="12415"/>
                </a:lnTo>
                <a:lnTo>
                  <a:pt x="10103" y="12415"/>
                </a:lnTo>
                <a:lnTo>
                  <a:pt x="5289" y="9628"/>
                </a:lnTo>
                <a:lnTo>
                  <a:pt x="5226" y="9597"/>
                </a:lnTo>
                <a:lnTo>
                  <a:pt x="5194" y="9628"/>
                </a:lnTo>
                <a:lnTo>
                  <a:pt x="353" y="12170"/>
                </a:lnTo>
                <a:lnTo>
                  <a:pt x="353" y="12170"/>
                </a:lnTo>
                <a:cubicBezTo>
                  <a:pt x="381" y="10223"/>
                  <a:pt x="381" y="8248"/>
                  <a:pt x="381" y="6303"/>
                </a:cubicBezTo>
                <a:lnTo>
                  <a:pt x="411" y="411"/>
                </a:lnTo>
                <a:lnTo>
                  <a:pt x="411" y="411"/>
                </a:lnTo>
                <a:lnTo>
                  <a:pt x="9947" y="350"/>
                </a:lnTo>
                <a:lnTo>
                  <a:pt x="9947" y="350"/>
                </a:lnTo>
                <a:lnTo>
                  <a:pt x="10103" y="12415"/>
                </a:lnTo>
                <a:lnTo>
                  <a:pt x="10261" y="191"/>
                </a:lnTo>
                <a:lnTo>
                  <a:pt x="10261" y="33"/>
                </a:lnTo>
                <a:lnTo>
                  <a:pt x="10103" y="33"/>
                </a:lnTo>
                <a:lnTo>
                  <a:pt x="22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696" name="Google Shape;1696;p24"/>
          <p:cNvSpPr/>
          <p:nvPr/>
        </p:nvSpPr>
        <p:spPr>
          <a:xfrm>
            <a:off x="8352316" y="2458574"/>
            <a:ext cx="329186" cy="407276"/>
          </a:xfrm>
          <a:custGeom>
            <a:avLst/>
            <a:gdLst/>
            <a:ahLst/>
            <a:cxnLst/>
            <a:rect l="l" t="t" r="r" b="b"/>
            <a:pathLst>
              <a:path w="9881" h="12225" extrusionOk="0">
                <a:moveTo>
                  <a:pt x="0" y="1"/>
                </a:moveTo>
                <a:lnTo>
                  <a:pt x="0" y="12225"/>
                </a:lnTo>
                <a:lnTo>
                  <a:pt x="5004" y="9501"/>
                </a:lnTo>
                <a:lnTo>
                  <a:pt x="9881" y="12225"/>
                </a:lnTo>
                <a:lnTo>
                  <a:pt x="9881" y="1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tx1"/>
                </a:solidFill>
                <a:latin typeface="+mn-lt"/>
                <a:ea typeface="Fira Sans"/>
                <a:cs typeface="Fira Sans"/>
                <a:sym typeface="Fira Sans"/>
              </a:rPr>
              <a:t>5</a:t>
            </a:r>
            <a:endParaRPr sz="2400">
              <a:solidFill>
                <a:schemeClr val="tx1"/>
              </a:solidFill>
              <a:latin typeface="+mn-lt"/>
              <a:ea typeface="Fira Sans"/>
              <a:cs typeface="Fira Sans"/>
              <a:sym typeface="Fira Sans"/>
            </a:endParaRPr>
          </a:p>
        </p:txBody>
      </p:sp>
      <p:sp>
        <p:nvSpPr>
          <p:cNvPr id="1697" name="Google Shape;1697;p24"/>
          <p:cNvSpPr/>
          <p:nvPr/>
        </p:nvSpPr>
        <p:spPr>
          <a:xfrm>
            <a:off x="8344920" y="2452244"/>
            <a:ext cx="341879" cy="422068"/>
          </a:xfrm>
          <a:custGeom>
            <a:avLst/>
            <a:gdLst/>
            <a:ahLst/>
            <a:cxnLst/>
            <a:rect l="l" t="t" r="r" b="b"/>
            <a:pathLst>
              <a:path w="10262" h="12669" extrusionOk="0">
                <a:moveTo>
                  <a:pt x="10103" y="12415"/>
                </a:moveTo>
                <a:lnTo>
                  <a:pt x="10103" y="12415"/>
                </a:lnTo>
                <a:lnTo>
                  <a:pt x="10103" y="12415"/>
                </a:lnTo>
                <a:close/>
                <a:moveTo>
                  <a:pt x="1" y="1"/>
                </a:moveTo>
                <a:lnTo>
                  <a:pt x="1" y="191"/>
                </a:lnTo>
                <a:lnTo>
                  <a:pt x="32" y="6303"/>
                </a:lnTo>
                <a:cubicBezTo>
                  <a:pt x="32" y="8330"/>
                  <a:pt x="32" y="10356"/>
                  <a:pt x="64" y="12415"/>
                </a:cubicBezTo>
                <a:lnTo>
                  <a:pt x="64" y="12668"/>
                </a:lnTo>
                <a:lnTo>
                  <a:pt x="286" y="12542"/>
                </a:lnTo>
                <a:lnTo>
                  <a:pt x="5242" y="9812"/>
                </a:lnTo>
                <a:lnTo>
                  <a:pt x="10103" y="12415"/>
                </a:lnTo>
                <a:lnTo>
                  <a:pt x="10103" y="12415"/>
                </a:lnTo>
                <a:lnTo>
                  <a:pt x="5289" y="9628"/>
                </a:lnTo>
                <a:lnTo>
                  <a:pt x="5226" y="9596"/>
                </a:lnTo>
                <a:lnTo>
                  <a:pt x="5194" y="9628"/>
                </a:lnTo>
                <a:lnTo>
                  <a:pt x="353" y="12170"/>
                </a:lnTo>
                <a:lnTo>
                  <a:pt x="353" y="12170"/>
                </a:lnTo>
                <a:cubicBezTo>
                  <a:pt x="381" y="10222"/>
                  <a:pt x="381" y="8248"/>
                  <a:pt x="381" y="6303"/>
                </a:cubicBezTo>
                <a:lnTo>
                  <a:pt x="411" y="380"/>
                </a:lnTo>
                <a:lnTo>
                  <a:pt x="411" y="380"/>
                </a:lnTo>
                <a:lnTo>
                  <a:pt x="9947" y="350"/>
                </a:lnTo>
                <a:lnTo>
                  <a:pt x="9947" y="350"/>
                </a:lnTo>
                <a:lnTo>
                  <a:pt x="10103" y="12415"/>
                </a:lnTo>
                <a:lnTo>
                  <a:pt x="10261" y="191"/>
                </a:lnTo>
                <a:lnTo>
                  <a:pt x="10261" y="32"/>
                </a:lnTo>
                <a:lnTo>
                  <a:pt x="10103" y="32"/>
                </a:lnTo>
                <a:lnTo>
                  <a:pt x="22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24"/>
          <p:cNvSpPr/>
          <p:nvPr/>
        </p:nvSpPr>
        <p:spPr>
          <a:xfrm>
            <a:off x="8352316" y="3631794"/>
            <a:ext cx="329186" cy="406210"/>
          </a:xfrm>
          <a:custGeom>
            <a:avLst/>
            <a:gdLst/>
            <a:ahLst/>
            <a:cxnLst/>
            <a:rect l="l" t="t" r="r" b="b"/>
            <a:pathLst>
              <a:path w="9881" h="12193" extrusionOk="0">
                <a:moveTo>
                  <a:pt x="0" y="0"/>
                </a:moveTo>
                <a:lnTo>
                  <a:pt x="0" y="12193"/>
                </a:lnTo>
                <a:lnTo>
                  <a:pt x="5004" y="9501"/>
                </a:lnTo>
                <a:lnTo>
                  <a:pt x="9881" y="12193"/>
                </a:lnTo>
                <a:lnTo>
                  <a:pt x="9881" y="0"/>
                </a:lnTo>
                <a:close/>
              </a:path>
            </a:pathLst>
          </a:custGeom>
          <a:solidFill>
            <a:srgbClr val="BF360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tx1"/>
                </a:solidFill>
                <a:latin typeface="+mn-lt"/>
                <a:ea typeface="Fira Sans"/>
                <a:cs typeface="Fira Sans"/>
                <a:sym typeface="Fira Sans"/>
              </a:rPr>
              <a:t>6</a:t>
            </a:r>
            <a:endParaRPr sz="2400">
              <a:solidFill>
                <a:schemeClr val="tx1"/>
              </a:solidFill>
              <a:latin typeface="+mn-lt"/>
              <a:ea typeface="Fira Sans"/>
              <a:cs typeface="Fira Sans"/>
              <a:sym typeface="Fira Sans"/>
            </a:endParaRPr>
          </a:p>
        </p:txBody>
      </p:sp>
      <p:sp>
        <p:nvSpPr>
          <p:cNvPr id="1699" name="Google Shape;1699;p24"/>
          <p:cNvSpPr/>
          <p:nvPr/>
        </p:nvSpPr>
        <p:spPr>
          <a:xfrm>
            <a:off x="8344920" y="3625464"/>
            <a:ext cx="341879" cy="421002"/>
          </a:xfrm>
          <a:custGeom>
            <a:avLst/>
            <a:gdLst/>
            <a:ahLst/>
            <a:cxnLst/>
            <a:rect l="l" t="t" r="r" b="b"/>
            <a:pathLst>
              <a:path w="10262" h="12637" extrusionOk="0">
                <a:moveTo>
                  <a:pt x="1" y="0"/>
                </a:moveTo>
                <a:lnTo>
                  <a:pt x="1" y="190"/>
                </a:lnTo>
                <a:lnTo>
                  <a:pt x="32" y="6303"/>
                </a:lnTo>
                <a:cubicBezTo>
                  <a:pt x="32" y="8329"/>
                  <a:pt x="32" y="10356"/>
                  <a:pt x="64" y="12383"/>
                </a:cubicBezTo>
                <a:lnTo>
                  <a:pt x="64" y="12636"/>
                </a:lnTo>
                <a:lnTo>
                  <a:pt x="286" y="12541"/>
                </a:lnTo>
                <a:lnTo>
                  <a:pt x="5243" y="9812"/>
                </a:lnTo>
                <a:lnTo>
                  <a:pt x="5243" y="9812"/>
                </a:lnTo>
                <a:lnTo>
                  <a:pt x="10103" y="12383"/>
                </a:lnTo>
                <a:lnTo>
                  <a:pt x="5289" y="9628"/>
                </a:lnTo>
                <a:lnTo>
                  <a:pt x="5226" y="9596"/>
                </a:lnTo>
                <a:lnTo>
                  <a:pt x="5194" y="9628"/>
                </a:lnTo>
                <a:lnTo>
                  <a:pt x="353" y="12170"/>
                </a:lnTo>
                <a:lnTo>
                  <a:pt x="353" y="12170"/>
                </a:lnTo>
                <a:cubicBezTo>
                  <a:pt x="381" y="10195"/>
                  <a:pt x="381" y="8249"/>
                  <a:pt x="381" y="6303"/>
                </a:cubicBezTo>
                <a:lnTo>
                  <a:pt x="411" y="380"/>
                </a:lnTo>
                <a:lnTo>
                  <a:pt x="411" y="380"/>
                </a:lnTo>
                <a:lnTo>
                  <a:pt x="9947" y="349"/>
                </a:lnTo>
                <a:lnTo>
                  <a:pt x="9947" y="349"/>
                </a:lnTo>
                <a:lnTo>
                  <a:pt x="10103" y="12383"/>
                </a:lnTo>
                <a:lnTo>
                  <a:pt x="10261" y="190"/>
                </a:lnTo>
                <a:lnTo>
                  <a:pt x="10261" y="32"/>
                </a:lnTo>
                <a:lnTo>
                  <a:pt x="10103" y="32"/>
                </a:lnTo>
                <a:lnTo>
                  <a:pt x="2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700;p24"/>
          <p:cNvGrpSpPr/>
          <p:nvPr/>
        </p:nvGrpSpPr>
        <p:grpSpPr>
          <a:xfrm>
            <a:off x="2718778" y="1332829"/>
            <a:ext cx="3682183" cy="2829942"/>
            <a:chOff x="2718778" y="1332829"/>
            <a:chExt cx="3682183" cy="2829942"/>
          </a:xfrm>
        </p:grpSpPr>
        <p:sp>
          <p:nvSpPr>
            <p:cNvPr id="1701" name="Google Shape;1701;p24"/>
            <p:cNvSpPr/>
            <p:nvPr/>
          </p:nvSpPr>
          <p:spPr>
            <a:xfrm>
              <a:off x="4212729" y="2123926"/>
              <a:ext cx="49639" cy="53271"/>
            </a:xfrm>
            <a:custGeom>
              <a:avLst/>
              <a:gdLst/>
              <a:ahLst/>
              <a:cxnLst/>
              <a:rect l="l" t="t" r="r" b="b"/>
              <a:pathLst>
                <a:path w="1490" h="1599" extrusionOk="0">
                  <a:moveTo>
                    <a:pt x="612" y="1"/>
                  </a:moveTo>
                  <a:cubicBezTo>
                    <a:pt x="413" y="1"/>
                    <a:pt x="206" y="94"/>
                    <a:pt x="96" y="260"/>
                  </a:cubicBezTo>
                  <a:cubicBezTo>
                    <a:pt x="1" y="672"/>
                    <a:pt x="222" y="1115"/>
                    <a:pt x="444" y="1495"/>
                  </a:cubicBezTo>
                  <a:cubicBezTo>
                    <a:pt x="476" y="1527"/>
                    <a:pt x="476" y="1590"/>
                    <a:pt x="539" y="1590"/>
                  </a:cubicBezTo>
                  <a:cubicBezTo>
                    <a:pt x="545" y="1596"/>
                    <a:pt x="552" y="1599"/>
                    <a:pt x="560" y="1599"/>
                  </a:cubicBezTo>
                  <a:cubicBezTo>
                    <a:pt x="595" y="1599"/>
                    <a:pt x="646" y="1552"/>
                    <a:pt x="697" y="1527"/>
                  </a:cubicBezTo>
                  <a:cubicBezTo>
                    <a:pt x="887" y="1368"/>
                    <a:pt x="1046" y="1210"/>
                    <a:pt x="1236" y="1020"/>
                  </a:cubicBezTo>
                  <a:cubicBezTo>
                    <a:pt x="1362" y="893"/>
                    <a:pt x="1489" y="703"/>
                    <a:pt x="1426" y="513"/>
                  </a:cubicBezTo>
                  <a:cubicBezTo>
                    <a:pt x="1394" y="450"/>
                    <a:pt x="1362" y="387"/>
                    <a:pt x="1299" y="323"/>
                  </a:cubicBezTo>
                  <a:cubicBezTo>
                    <a:pt x="1141" y="165"/>
                    <a:pt x="919" y="38"/>
                    <a:pt x="697" y="7"/>
                  </a:cubicBezTo>
                  <a:cubicBezTo>
                    <a:pt x="669" y="3"/>
                    <a:pt x="641" y="1"/>
                    <a:pt x="612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3156606" y="2765505"/>
              <a:ext cx="409408" cy="403944"/>
            </a:xfrm>
            <a:custGeom>
              <a:avLst/>
              <a:gdLst/>
              <a:ahLst/>
              <a:cxnLst/>
              <a:rect l="l" t="t" r="r" b="b"/>
              <a:pathLst>
                <a:path w="12289" h="12125" extrusionOk="0">
                  <a:moveTo>
                    <a:pt x="9929" y="7952"/>
                  </a:moveTo>
                  <a:cubicBezTo>
                    <a:pt x="9969" y="7952"/>
                    <a:pt x="10008" y="7984"/>
                    <a:pt x="10008" y="8047"/>
                  </a:cubicBezTo>
                  <a:cubicBezTo>
                    <a:pt x="10072" y="8776"/>
                    <a:pt x="9850" y="9567"/>
                    <a:pt x="9407" y="10137"/>
                  </a:cubicBezTo>
                  <a:cubicBezTo>
                    <a:pt x="9383" y="10161"/>
                    <a:pt x="9357" y="10171"/>
                    <a:pt x="9332" y="10171"/>
                  </a:cubicBezTo>
                  <a:cubicBezTo>
                    <a:pt x="9258" y="10171"/>
                    <a:pt x="9193" y="10082"/>
                    <a:pt x="9217" y="10011"/>
                  </a:cubicBezTo>
                  <a:cubicBezTo>
                    <a:pt x="9565" y="9377"/>
                    <a:pt x="9755" y="8776"/>
                    <a:pt x="9850" y="8047"/>
                  </a:cubicBezTo>
                  <a:cubicBezTo>
                    <a:pt x="9850" y="7984"/>
                    <a:pt x="9890" y="7952"/>
                    <a:pt x="9929" y="7952"/>
                  </a:cubicBezTo>
                  <a:close/>
                  <a:moveTo>
                    <a:pt x="3213" y="1"/>
                  </a:moveTo>
                  <a:cubicBezTo>
                    <a:pt x="1737" y="1"/>
                    <a:pt x="1005" y="1208"/>
                    <a:pt x="634" y="2505"/>
                  </a:cubicBezTo>
                  <a:cubicBezTo>
                    <a:pt x="1" y="4659"/>
                    <a:pt x="349" y="6812"/>
                    <a:pt x="1964" y="8427"/>
                  </a:cubicBezTo>
                  <a:cubicBezTo>
                    <a:pt x="3421" y="9916"/>
                    <a:pt x="5226" y="11119"/>
                    <a:pt x="7221" y="11752"/>
                  </a:cubicBezTo>
                  <a:cubicBezTo>
                    <a:pt x="7863" y="11943"/>
                    <a:pt x="8600" y="12125"/>
                    <a:pt x="9313" y="12125"/>
                  </a:cubicBezTo>
                  <a:cubicBezTo>
                    <a:pt x="9901" y="12125"/>
                    <a:pt x="10472" y="12001"/>
                    <a:pt x="10958" y="11657"/>
                  </a:cubicBezTo>
                  <a:cubicBezTo>
                    <a:pt x="11972" y="10961"/>
                    <a:pt x="12289" y="9884"/>
                    <a:pt x="11655" y="8902"/>
                  </a:cubicBezTo>
                  <a:lnTo>
                    <a:pt x="11655" y="8902"/>
                  </a:lnTo>
                  <a:cubicBezTo>
                    <a:pt x="11623" y="9092"/>
                    <a:pt x="11592" y="9251"/>
                    <a:pt x="11497" y="9377"/>
                  </a:cubicBezTo>
                  <a:cubicBezTo>
                    <a:pt x="11358" y="9516"/>
                    <a:pt x="11198" y="9574"/>
                    <a:pt x="11036" y="9574"/>
                  </a:cubicBezTo>
                  <a:cubicBezTo>
                    <a:pt x="10606" y="9574"/>
                    <a:pt x="10164" y="9167"/>
                    <a:pt x="10072" y="8776"/>
                  </a:cubicBezTo>
                  <a:cubicBezTo>
                    <a:pt x="10051" y="8691"/>
                    <a:pt x="10114" y="8635"/>
                    <a:pt x="10177" y="8635"/>
                  </a:cubicBezTo>
                  <a:cubicBezTo>
                    <a:pt x="10209" y="8635"/>
                    <a:pt x="10241" y="8649"/>
                    <a:pt x="10262" y="8681"/>
                  </a:cubicBezTo>
                  <a:cubicBezTo>
                    <a:pt x="10444" y="9019"/>
                    <a:pt x="10611" y="9148"/>
                    <a:pt x="10752" y="9148"/>
                  </a:cubicBezTo>
                  <a:cubicBezTo>
                    <a:pt x="11101" y="9148"/>
                    <a:pt x="11293" y="8358"/>
                    <a:pt x="11180" y="7952"/>
                  </a:cubicBezTo>
                  <a:cubicBezTo>
                    <a:pt x="11117" y="7636"/>
                    <a:pt x="10990" y="7319"/>
                    <a:pt x="10863" y="7002"/>
                  </a:cubicBezTo>
                  <a:cubicBezTo>
                    <a:pt x="10610" y="6527"/>
                    <a:pt x="10388" y="6020"/>
                    <a:pt x="10072" y="5577"/>
                  </a:cubicBezTo>
                  <a:cubicBezTo>
                    <a:pt x="9672" y="5018"/>
                    <a:pt x="9223" y="4792"/>
                    <a:pt x="8780" y="4792"/>
                  </a:cubicBezTo>
                  <a:cubicBezTo>
                    <a:pt x="7640" y="4792"/>
                    <a:pt x="6535" y="6283"/>
                    <a:pt x="6398" y="7446"/>
                  </a:cubicBezTo>
                  <a:cubicBezTo>
                    <a:pt x="6398" y="7493"/>
                    <a:pt x="6366" y="7517"/>
                    <a:pt x="6335" y="7517"/>
                  </a:cubicBezTo>
                  <a:cubicBezTo>
                    <a:pt x="6303" y="7517"/>
                    <a:pt x="6271" y="7493"/>
                    <a:pt x="6271" y="7446"/>
                  </a:cubicBezTo>
                  <a:cubicBezTo>
                    <a:pt x="6303" y="5957"/>
                    <a:pt x="7570" y="4595"/>
                    <a:pt x="8805" y="4564"/>
                  </a:cubicBezTo>
                  <a:cubicBezTo>
                    <a:pt x="8567" y="3508"/>
                    <a:pt x="7472" y="2650"/>
                    <a:pt x="6344" y="2650"/>
                  </a:cubicBezTo>
                  <a:cubicBezTo>
                    <a:pt x="6118" y="2650"/>
                    <a:pt x="5891" y="2685"/>
                    <a:pt x="5670" y="2759"/>
                  </a:cubicBezTo>
                  <a:cubicBezTo>
                    <a:pt x="4561" y="3107"/>
                    <a:pt x="4055" y="4025"/>
                    <a:pt x="3421" y="4912"/>
                  </a:cubicBezTo>
                  <a:cubicBezTo>
                    <a:pt x="3380" y="4953"/>
                    <a:pt x="3333" y="4971"/>
                    <a:pt x="3289" y="4971"/>
                  </a:cubicBezTo>
                  <a:cubicBezTo>
                    <a:pt x="3198" y="4971"/>
                    <a:pt x="3125" y="4893"/>
                    <a:pt x="3168" y="4785"/>
                  </a:cubicBezTo>
                  <a:cubicBezTo>
                    <a:pt x="3801" y="3455"/>
                    <a:pt x="4751" y="2410"/>
                    <a:pt x="6176" y="2315"/>
                  </a:cubicBezTo>
                  <a:cubicBezTo>
                    <a:pt x="6398" y="700"/>
                    <a:pt x="4656" y="67"/>
                    <a:pt x="3326" y="3"/>
                  </a:cubicBezTo>
                  <a:cubicBezTo>
                    <a:pt x="3288" y="2"/>
                    <a:pt x="3250" y="1"/>
                    <a:pt x="3213" y="1"/>
                  </a:cubicBezTo>
                  <a:close/>
                </a:path>
              </a:pathLst>
            </a:custGeom>
            <a:solidFill>
              <a:srgbClr val="FDD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4155760" y="1876196"/>
              <a:ext cx="139290" cy="246897"/>
            </a:xfrm>
            <a:custGeom>
              <a:avLst/>
              <a:gdLst/>
              <a:ahLst/>
              <a:cxnLst/>
              <a:rect l="l" t="t" r="r" b="b"/>
              <a:pathLst>
                <a:path w="4181" h="7411" extrusionOk="0">
                  <a:moveTo>
                    <a:pt x="1711" y="0"/>
                  </a:moveTo>
                  <a:cubicBezTo>
                    <a:pt x="1616" y="254"/>
                    <a:pt x="1489" y="507"/>
                    <a:pt x="1331" y="729"/>
                  </a:cubicBezTo>
                  <a:cubicBezTo>
                    <a:pt x="919" y="1394"/>
                    <a:pt x="507" y="1964"/>
                    <a:pt x="1" y="2217"/>
                  </a:cubicBezTo>
                  <a:cubicBezTo>
                    <a:pt x="1141" y="3642"/>
                    <a:pt x="1742" y="5479"/>
                    <a:pt x="1932" y="7411"/>
                  </a:cubicBezTo>
                  <a:cubicBezTo>
                    <a:pt x="2692" y="6398"/>
                    <a:pt x="3452" y="5511"/>
                    <a:pt x="3769" y="4244"/>
                  </a:cubicBezTo>
                  <a:cubicBezTo>
                    <a:pt x="4181" y="2502"/>
                    <a:pt x="3959" y="254"/>
                    <a:pt x="1742" y="0"/>
                  </a:cubicBezTo>
                  <a:close/>
                </a:path>
              </a:pathLst>
            </a:custGeom>
            <a:solidFill>
              <a:srgbClr val="FDD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3520607" y="2961830"/>
              <a:ext cx="177302" cy="198391"/>
            </a:xfrm>
            <a:custGeom>
              <a:avLst/>
              <a:gdLst/>
              <a:ahLst/>
              <a:cxnLst/>
              <a:rect l="l" t="t" r="r" b="b"/>
              <a:pathLst>
                <a:path w="5322" h="5955" extrusionOk="0">
                  <a:moveTo>
                    <a:pt x="1426" y="1"/>
                  </a:moveTo>
                  <a:cubicBezTo>
                    <a:pt x="1426" y="1"/>
                    <a:pt x="1394" y="32"/>
                    <a:pt x="1394" y="32"/>
                  </a:cubicBezTo>
                  <a:cubicBezTo>
                    <a:pt x="1173" y="159"/>
                    <a:pt x="919" y="191"/>
                    <a:pt x="666" y="254"/>
                  </a:cubicBezTo>
                  <a:cubicBezTo>
                    <a:pt x="444" y="349"/>
                    <a:pt x="222" y="444"/>
                    <a:pt x="1" y="507"/>
                  </a:cubicBezTo>
                  <a:cubicBezTo>
                    <a:pt x="254" y="982"/>
                    <a:pt x="507" y="1458"/>
                    <a:pt x="602" y="1964"/>
                  </a:cubicBezTo>
                  <a:cubicBezTo>
                    <a:pt x="602" y="2091"/>
                    <a:pt x="666" y="2281"/>
                    <a:pt x="697" y="2503"/>
                  </a:cubicBezTo>
                  <a:cubicBezTo>
                    <a:pt x="2154" y="3548"/>
                    <a:pt x="1458" y="5099"/>
                    <a:pt x="254" y="5954"/>
                  </a:cubicBezTo>
                  <a:cubicBezTo>
                    <a:pt x="2186" y="5828"/>
                    <a:pt x="3769" y="5479"/>
                    <a:pt x="5321" y="4276"/>
                  </a:cubicBezTo>
                  <a:cubicBezTo>
                    <a:pt x="5194" y="3326"/>
                    <a:pt x="5163" y="2344"/>
                    <a:pt x="5226" y="1362"/>
                  </a:cubicBezTo>
                  <a:lnTo>
                    <a:pt x="5226" y="1362"/>
                  </a:lnTo>
                  <a:cubicBezTo>
                    <a:pt x="5020" y="1476"/>
                    <a:pt x="4821" y="1522"/>
                    <a:pt x="4625" y="1522"/>
                  </a:cubicBezTo>
                  <a:cubicBezTo>
                    <a:pt x="4219" y="1522"/>
                    <a:pt x="3827" y="1323"/>
                    <a:pt x="3421" y="1109"/>
                  </a:cubicBezTo>
                  <a:cubicBezTo>
                    <a:pt x="2724" y="761"/>
                    <a:pt x="2059" y="412"/>
                    <a:pt x="1426" y="1"/>
                  </a:cubicBezTo>
                  <a:close/>
                </a:path>
              </a:pathLst>
            </a:custGeom>
            <a:solidFill>
              <a:srgbClr val="FDD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3300094" y="2758142"/>
              <a:ext cx="148818" cy="130928"/>
            </a:xfrm>
            <a:custGeom>
              <a:avLst/>
              <a:gdLst/>
              <a:ahLst/>
              <a:cxnLst/>
              <a:rect l="l" t="t" r="r" b="b"/>
              <a:pathLst>
                <a:path w="4467" h="3930" extrusionOk="0">
                  <a:moveTo>
                    <a:pt x="204" y="0"/>
                  </a:moveTo>
                  <a:cubicBezTo>
                    <a:pt x="137" y="0"/>
                    <a:pt x="69" y="1"/>
                    <a:pt x="1" y="3"/>
                  </a:cubicBezTo>
                  <a:cubicBezTo>
                    <a:pt x="476" y="129"/>
                    <a:pt x="888" y="288"/>
                    <a:pt x="1109" y="478"/>
                  </a:cubicBezTo>
                  <a:cubicBezTo>
                    <a:pt x="1806" y="1016"/>
                    <a:pt x="2186" y="1713"/>
                    <a:pt x="1996" y="2536"/>
                  </a:cubicBezTo>
                  <a:cubicBezTo>
                    <a:pt x="2123" y="2536"/>
                    <a:pt x="2281" y="2536"/>
                    <a:pt x="2439" y="2568"/>
                  </a:cubicBezTo>
                  <a:cubicBezTo>
                    <a:pt x="3199" y="2663"/>
                    <a:pt x="4086" y="3201"/>
                    <a:pt x="4466" y="3930"/>
                  </a:cubicBezTo>
                  <a:cubicBezTo>
                    <a:pt x="4371" y="2885"/>
                    <a:pt x="4181" y="1903"/>
                    <a:pt x="3326" y="1111"/>
                  </a:cubicBezTo>
                  <a:cubicBezTo>
                    <a:pt x="2427" y="272"/>
                    <a:pt x="1386" y="0"/>
                    <a:pt x="204" y="0"/>
                  </a:cubicBezTo>
                  <a:close/>
                </a:path>
              </a:pathLst>
            </a:custGeom>
            <a:solidFill>
              <a:srgbClr val="FDD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3570213" y="3356212"/>
              <a:ext cx="57002" cy="59334"/>
            </a:xfrm>
            <a:custGeom>
              <a:avLst/>
              <a:gdLst/>
              <a:ahLst/>
              <a:cxnLst/>
              <a:rect l="l" t="t" r="r" b="b"/>
              <a:pathLst>
                <a:path w="1711" h="1781" extrusionOk="0">
                  <a:moveTo>
                    <a:pt x="551" y="0"/>
                  </a:moveTo>
                  <a:cubicBezTo>
                    <a:pt x="184" y="0"/>
                    <a:pt x="0" y="345"/>
                    <a:pt x="0" y="1020"/>
                  </a:cubicBezTo>
                  <a:cubicBezTo>
                    <a:pt x="190" y="1337"/>
                    <a:pt x="380" y="1559"/>
                    <a:pt x="665" y="1780"/>
                  </a:cubicBezTo>
                  <a:cubicBezTo>
                    <a:pt x="982" y="1274"/>
                    <a:pt x="1330" y="767"/>
                    <a:pt x="1710" y="355"/>
                  </a:cubicBezTo>
                  <a:cubicBezTo>
                    <a:pt x="1615" y="324"/>
                    <a:pt x="1552" y="292"/>
                    <a:pt x="1489" y="260"/>
                  </a:cubicBezTo>
                  <a:cubicBezTo>
                    <a:pt x="1299" y="197"/>
                    <a:pt x="1109" y="134"/>
                    <a:pt x="950" y="102"/>
                  </a:cubicBezTo>
                  <a:cubicBezTo>
                    <a:pt x="799" y="34"/>
                    <a:pt x="666" y="0"/>
                    <a:pt x="551" y="0"/>
                  </a:cubicBezTo>
                  <a:close/>
                </a:path>
              </a:pathLst>
            </a:custGeom>
            <a:solidFill>
              <a:srgbClr val="007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3238927" y="3517856"/>
              <a:ext cx="466343" cy="387120"/>
            </a:xfrm>
            <a:custGeom>
              <a:avLst/>
              <a:gdLst/>
              <a:ahLst/>
              <a:cxnLst/>
              <a:rect l="l" t="t" r="r" b="b"/>
              <a:pathLst>
                <a:path w="13998" h="11620" extrusionOk="0">
                  <a:moveTo>
                    <a:pt x="1520" y="0"/>
                  </a:moveTo>
                  <a:lnTo>
                    <a:pt x="1520" y="0"/>
                  </a:lnTo>
                  <a:cubicBezTo>
                    <a:pt x="0" y="1045"/>
                    <a:pt x="1330" y="3801"/>
                    <a:pt x="1932" y="4972"/>
                  </a:cubicBezTo>
                  <a:cubicBezTo>
                    <a:pt x="2439" y="6017"/>
                    <a:pt x="3040" y="7031"/>
                    <a:pt x="3737" y="7981"/>
                  </a:cubicBezTo>
                  <a:cubicBezTo>
                    <a:pt x="4994" y="9640"/>
                    <a:pt x="6853" y="11619"/>
                    <a:pt x="8918" y="11619"/>
                  </a:cubicBezTo>
                  <a:cubicBezTo>
                    <a:pt x="9612" y="11619"/>
                    <a:pt x="10328" y="11396"/>
                    <a:pt x="11053" y="10863"/>
                  </a:cubicBezTo>
                  <a:cubicBezTo>
                    <a:pt x="13998" y="8741"/>
                    <a:pt x="9818" y="5067"/>
                    <a:pt x="8076" y="3642"/>
                  </a:cubicBezTo>
                  <a:cubicBezTo>
                    <a:pt x="6081" y="2059"/>
                    <a:pt x="3895" y="887"/>
                    <a:pt x="1520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3967963" y="2663261"/>
              <a:ext cx="262755" cy="412473"/>
            </a:xfrm>
            <a:custGeom>
              <a:avLst/>
              <a:gdLst/>
              <a:ahLst/>
              <a:cxnLst/>
              <a:rect l="l" t="t" r="r" b="b"/>
              <a:pathLst>
                <a:path w="7887" h="12381" extrusionOk="0">
                  <a:moveTo>
                    <a:pt x="3072" y="0"/>
                  </a:moveTo>
                  <a:cubicBezTo>
                    <a:pt x="2787" y="475"/>
                    <a:pt x="2376" y="824"/>
                    <a:pt x="1901" y="951"/>
                  </a:cubicBezTo>
                  <a:cubicBezTo>
                    <a:pt x="1741" y="985"/>
                    <a:pt x="1578" y="1002"/>
                    <a:pt x="1415" y="1002"/>
                  </a:cubicBezTo>
                  <a:cubicBezTo>
                    <a:pt x="1124" y="1002"/>
                    <a:pt x="834" y="946"/>
                    <a:pt x="570" y="824"/>
                  </a:cubicBezTo>
                  <a:lnTo>
                    <a:pt x="570" y="824"/>
                  </a:lnTo>
                  <a:cubicBezTo>
                    <a:pt x="792" y="2977"/>
                    <a:pt x="729" y="5226"/>
                    <a:pt x="349" y="7379"/>
                  </a:cubicBezTo>
                  <a:cubicBezTo>
                    <a:pt x="222" y="8076"/>
                    <a:pt x="0" y="8899"/>
                    <a:pt x="634" y="9438"/>
                  </a:cubicBezTo>
                  <a:cubicBezTo>
                    <a:pt x="1172" y="9881"/>
                    <a:pt x="1742" y="10293"/>
                    <a:pt x="2281" y="10705"/>
                  </a:cubicBezTo>
                  <a:cubicBezTo>
                    <a:pt x="2565" y="10904"/>
                    <a:pt x="4357" y="12380"/>
                    <a:pt x="4903" y="12380"/>
                  </a:cubicBezTo>
                  <a:cubicBezTo>
                    <a:pt x="4964" y="12380"/>
                    <a:pt x="5010" y="12362"/>
                    <a:pt x="5036" y="12320"/>
                  </a:cubicBezTo>
                  <a:cubicBezTo>
                    <a:pt x="5733" y="11180"/>
                    <a:pt x="6366" y="10039"/>
                    <a:pt x="6999" y="8868"/>
                  </a:cubicBezTo>
                  <a:cubicBezTo>
                    <a:pt x="7189" y="8488"/>
                    <a:pt x="7886" y="7633"/>
                    <a:pt x="7538" y="7158"/>
                  </a:cubicBezTo>
                  <a:cubicBezTo>
                    <a:pt x="7221" y="6683"/>
                    <a:pt x="6873" y="6208"/>
                    <a:pt x="6556" y="5733"/>
                  </a:cubicBezTo>
                  <a:cubicBezTo>
                    <a:pt x="5321" y="3927"/>
                    <a:pt x="3991" y="2027"/>
                    <a:pt x="3072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3257917" y="1698560"/>
              <a:ext cx="954841" cy="915096"/>
            </a:xfrm>
            <a:custGeom>
              <a:avLst/>
              <a:gdLst/>
              <a:ahLst/>
              <a:cxnLst/>
              <a:rect l="l" t="t" r="r" b="b"/>
              <a:pathLst>
                <a:path w="28661" h="27468" extrusionOk="0">
                  <a:moveTo>
                    <a:pt x="18423" y="0"/>
                  </a:moveTo>
                  <a:cubicBezTo>
                    <a:pt x="17577" y="0"/>
                    <a:pt x="16681" y="216"/>
                    <a:pt x="15866" y="392"/>
                  </a:cubicBezTo>
                  <a:cubicBezTo>
                    <a:pt x="14441" y="709"/>
                    <a:pt x="12984" y="1057"/>
                    <a:pt x="11623" y="1596"/>
                  </a:cubicBezTo>
                  <a:cubicBezTo>
                    <a:pt x="9818" y="2324"/>
                    <a:pt x="8107" y="3242"/>
                    <a:pt x="6429" y="4256"/>
                  </a:cubicBezTo>
                  <a:cubicBezTo>
                    <a:pt x="4941" y="5174"/>
                    <a:pt x="3294" y="6061"/>
                    <a:pt x="2090" y="7359"/>
                  </a:cubicBezTo>
                  <a:cubicBezTo>
                    <a:pt x="634" y="8911"/>
                    <a:pt x="0" y="10716"/>
                    <a:pt x="665" y="12775"/>
                  </a:cubicBezTo>
                  <a:cubicBezTo>
                    <a:pt x="1077" y="14105"/>
                    <a:pt x="1774" y="15435"/>
                    <a:pt x="1900" y="16828"/>
                  </a:cubicBezTo>
                  <a:cubicBezTo>
                    <a:pt x="1964" y="17842"/>
                    <a:pt x="1457" y="18507"/>
                    <a:pt x="729" y="18823"/>
                  </a:cubicBezTo>
                  <a:cubicBezTo>
                    <a:pt x="2660" y="22244"/>
                    <a:pt x="4687" y="25537"/>
                    <a:pt x="8709" y="26709"/>
                  </a:cubicBezTo>
                  <a:cubicBezTo>
                    <a:pt x="10363" y="27189"/>
                    <a:pt x="12107" y="27467"/>
                    <a:pt x="13846" y="27467"/>
                  </a:cubicBezTo>
                  <a:cubicBezTo>
                    <a:pt x="14171" y="27467"/>
                    <a:pt x="14497" y="27457"/>
                    <a:pt x="14821" y="27437"/>
                  </a:cubicBezTo>
                  <a:lnTo>
                    <a:pt x="15011" y="27437"/>
                  </a:lnTo>
                  <a:cubicBezTo>
                    <a:pt x="17006" y="27311"/>
                    <a:pt x="18938" y="26836"/>
                    <a:pt x="20712" y="25949"/>
                  </a:cubicBezTo>
                  <a:cubicBezTo>
                    <a:pt x="23910" y="24365"/>
                    <a:pt x="26666" y="21642"/>
                    <a:pt x="27806" y="18190"/>
                  </a:cubicBezTo>
                  <a:cubicBezTo>
                    <a:pt x="28407" y="16448"/>
                    <a:pt x="28661" y="14548"/>
                    <a:pt x="28439" y="12680"/>
                  </a:cubicBezTo>
                  <a:cubicBezTo>
                    <a:pt x="28186" y="10843"/>
                    <a:pt x="27457" y="9323"/>
                    <a:pt x="26666" y="7676"/>
                  </a:cubicBezTo>
                  <a:cubicBezTo>
                    <a:pt x="26484" y="7746"/>
                    <a:pt x="26283" y="7785"/>
                    <a:pt x="26067" y="7785"/>
                  </a:cubicBezTo>
                  <a:cubicBezTo>
                    <a:pt x="25794" y="7785"/>
                    <a:pt x="25495" y="7722"/>
                    <a:pt x="25177" y="7581"/>
                  </a:cubicBezTo>
                  <a:cubicBezTo>
                    <a:pt x="22327" y="6409"/>
                    <a:pt x="22580" y="2862"/>
                    <a:pt x="20648" y="867"/>
                  </a:cubicBezTo>
                  <a:cubicBezTo>
                    <a:pt x="20037" y="208"/>
                    <a:pt x="19254" y="0"/>
                    <a:pt x="18423" y="0"/>
                  </a:cubicBezTo>
                  <a:close/>
                </a:path>
              </a:pathLst>
            </a:custGeom>
            <a:solidFill>
              <a:srgbClr val="FDD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3830804" y="2421661"/>
              <a:ext cx="316559" cy="260823"/>
            </a:xfrm>
            <a:custGeom>
              <a:avLst/>
              <a:gdLst/>
              <a:ahLst/>
              <a:cxnLst/>
              <a:rect l="l" t="t" r="r" b="b"/>
              <a:pathLst>
                <a:path w="9502" h="7829" extrusionOk="0">
                  <a:moveTo>
                    <a:pt x="9216" y="0"/>
                  </a:moveTo>
                  <a:lnTo>
                    <a:pt x="9216" y="0"/>
                  </a:lnTo>
                  <a:cubicBezTo>
                    <a:pt x="7823" y="1964"/>
                    <a:pt x="5923" y="3579"/>
                    <a:pt x="3737" y="4624"/>
                  </a:cubicBezTo>
                  <a:cubicBezTo>
                    <a:pt x="2566" y="5162"/>
                    <a:pt x="1299" y="5574"/>
                    <a:pt x="0" y="5859"/>
                  </a:cubicBezTo>
                  <a:cubicBezTo>
                    <a:pt x="412" y="6391"/>
                    <a:pt x="1802" y="7829"/>
                    <a:pt x="2704" y="7829"/>
                  </a:cubicBezTo>
                  <a:cubicBezTo>
                    <a:pt x="2983" y="7829"/>
                    <a:pt x="3215" y="7691"/>
                    <a:pt x="3357" y="7347"/>
                  </a:cubicBezTo>
                  <a:cubicBezTo>
                    <a:pt x="3769" y="6334"/>
                    <a:pt x="4086" y="5226"/>
                    <a:pt x="4656" y="4276"/>
                  </a:cubicBezTo>
                  <a:cubicBezTo>
                    <a:pt x="4665" y="4266"/>
                    <a:pt x="4680" y="4262"/>
                    <a:pt x="4695" y="4262"/>
                  </a:cubicBezTo>
                  <a:cubicBezTo>
                    <a:pt x="4732" y="4262"/>
                    <a:pt x="4773" y="4285"/>
                    <a:pt x="4751" y="4307"/>
                  </a:cubicBezTo>
                  <a:cubicBezTo>
                    <a:pt x="4751" y="4434"/>
                    <a:pt x="4719" y="4529"/>
                    <a:pt x="4687" y="4656"/>
                  </a:cubicBezTo>
                  <a:cubicBezTo>
                    <a:pt x="4709" y="4656"/>
                    <a:pt x="4716" y="4642"/>
                    <a:pt x="4727" y="4642"/>
                  </a:cubicBezTo>
                  <a:cubicBezTo>
                    <a:pt x="4733" y="4642"/>
                    <a:pt x="4740" y="4645"/>
                    <a:pt x="4751" y="4656"/>
                  </a:cubicBezTo>
                  <a:cubicBezTo>
                    <a:pt x="5543" y="4782"/>
                    <a:pt x="6334" y="4972"/>
                    <a:pt x="7126" y="5257"/>
                  </a:cubicBezTo>
                  <a:cubicBezTo>
                    <a:pt x="7248" y="5306"/>
                    <a:pt x="7744" y="5561"/>
                    <a:pt x="8039" y="5561"/>
                  </a:cubicBezTo>
                  <a:cubicBezTo>
                    <a:pt x="8127" y="5561"/>
                    <a:pt x="8198" y="5538"/>
                    <a:pt x="8234" y="5479"/>
                  </a:cubicBezTo>
                  <a:cubicBezTo>
                    <a:pt x="8456" y="5067"/>
                    <a:pt x="8678" y="4656"/>
                    <a:pt x="8836" y="4244"/>
                  </a:cubicBezTo>
                  <a:cubicBezTo>
                    <a:pt x="9343" y="2819"/>
                    <a:pt x="9501" y="1457"/>
                    <a:pt x="9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3224135" y="2326714"/>
              <a:ext cx="162511" cy="180467"/>
            </a:xfrm>
            <a:custGeom>
              <a:avLst/>
              <a:gdLst/>
              <a:ahLst/>
              <a:cxnLst/>
              <a:rect l="l" t="t" r="r" b="b"/>
              <a:pathLst>
                <a:path w="4878" h="5417" extrusionOk="0">
                  <a:moveTo>
                    <a:pt x="1553" y="0"/>
                  </a:moveTo>
                  <a:cubicBezTo>
                    <a:pt x="1342" y="77"/>
                    <a:pt x="1107" y="119"/>
                    <a:pt x="871" y="119"/>
                  </a:cubicBezTo>
                  <a:cubicBezTo>
                    <a:pt x="717" y="119"/>
                    <a:pt x="562" y="101"/>
                    <a:pt x="412" y="63"/>
                  </a:cubicBezTo>
                  <a:lnTo>
                    <a:pt x="412" y="63"/>
                  </a:lnTo>
                  <a:cubicBezTo>
                    <a:pt x="32" y="1489"/>
                    <a:pt x="1" y="3230"/>
                    <a:pt x="1109" y="4370"/>
                  </a:cubicBezTo>
                  <a:cubicBezTo>
                    <a:pt x="1832" y="5093"/>
                    <a:pt x="2641" y="5417"/>
                    <a:pt x="3526" y="5417"/>
                  </a:cubicBezTo>
                  <a:cubicBezTo>
                    <a:pt x="3959" y="5417"/>
                    <a:pt x="4410" y="5339"/>
                    <a:pt x="4878" y="5194"/>
                  </a:cubicBezTo>
                  <a:cubicBezTo>
                    <a:pt x="3516" y="3705"/>
                    <a:pt x="2471" y="1900"/>
                    <a:pt x="1553" y="0"/>
                  </a:cubicBezTo>
                  <a:close/>
                </a:path>
              </a:pathLst>
            </a:custGeom>
            <a:solidFill>
              <a:srgbClr val="FDD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3958468" y="2582006"/>
              <a:ext cx="120300" cy="105875"/>
            </a:xfrm>
            <a:custGeom>
              <a:avLst/>
              <a:gdLst/>
              <a:ahLst/>
              <a:cxnLst/>
              <a:rect l="l" t="t" r="r" b="b"/>
              <a:pathLst>
                <a:path w="3611" h="3178" extrusionOk="0">
                  <a:moveTo>
                    <a:pt x="824" y="1"/>
                  </a:moveTo>
                  <a:cubicBezTo>
                    <a:pt x="602" y="761"/>
                    <a:pt x="285" y="1489"/>
                    <a:pt x="0" y="2218"/>
                  </a:cubicBezTo>
                  <a:lnTo>
                    <a:pt x="32" y="2218"/>
                  </a:lnTo>
                  <a:cubicBezTo>
                    <a:pt x="558" y="2607"/>
                    <a:pt x="1052" y="3178"/>
                    <a:pt x="1667" y="3178"/>
                  </a:cubicBezTo>
                  <a:cubicBezTo>
                    <a:pt x="1904" y="3178"/>
                    <a:pt x="2158" y="3094"/>
                    <a:pt x="2439" y="2883"/>
                  </a:cubicBezTo>
                  <a:cubicBezTo>
                    <a:pt x="3136" y="2376"/>
                    <a:pt x="3262" y="1616"/>
                    <a:pt x="3611" y="919"/>
                  </a:cubicBezTo>
                  <a:cubicBezTo>
                    <a:pt x="2724" y="571"/>
                    <a:pt x="1806" y="286"/>
                    <a:pt x="855" y="33"/>
                  </a:cubicBezTo>
                  <a:cubicBezTo>
                    <a:pt x="824" y="33"/>
                    <a:pt x="824" y="1"/>
                    <a:pt x="824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3295896" y="3483275"/>
              <a:ext cx="408342" cy="365899"/>
            </a:xfrm>
            <a:custGeom>
              <a:avLst/>
              <a:gdLst/>
              <a:ahLst/>
              <a:cxnLst/>
              <a:rect l="l" t="t" r="r" b="b"/>
              <a:pathLst>
                <a:path w="12257" h="10983" extrusionOk="0">
                  <a:moveTo>
                    <a:pt x="2679" y="0"/>
                  </a:moveTo>
                  <a:cubicBezTo>
                    <a:pt x="1705" y="0"/>
                    <a:pt x="765" y="274"/>
                    <a:pt x="0" y="912"/>
                  </a:cubicBezTo>
                  <a:cubicBezTo>
                    <a:pt x="3230" y="1957"/>
                    <a:pt x="6271" y="3825"/>
                    <a:pt x="8583" y="6295"/>
                  </a:cubicBezTo>
                  <a:cubicBezTo>
                    <a:pt x="9659" y="7435"/>
                    <a:pt x="10768" y="8734"/>
                    <a:pt x="10736" y="10412"/>
                  </a:cubicBezTo>
                  <a:cubicBezTo>
                    <a:pt x="10704" y="10602"/>
                    <a:pt x="10673" y="10792"/>
                    <a:pt x="10578" y="10982"/>
                  </a:cubicBezTo>
                  <a:cubicBezTo>
                    <a:pt x="11749" y="9621"/>
                    <a:pt x="12256" y="7277"/>
                    <a:pt x="11274" y="5820"/>
                  </a:cubicBezTo>
                  <a:cubicBezTo>
                    <a:pt x="10356" y="4427"/>
                    <a:pt x="8963" y="3413"/>
                    <a:pt x="7759" y="2210"/>
                  </a:cubicBezTo>
                  <a:lnTo>
                    <a:pt x="7759" y="2210"/>
                  </a:lnTo>
                  <a:cubicBezTo>
                    <a:pt x="7822" y="2305"/>
                    <a:pt x="7854" y="2368"/>
                    <a:pt x="7918" y="2463"/>
                  </a:cubicBezTo>
                  <a:cubicBezTo>
                    <a:pt x="7938" y="2525"/>
                    <a:pt x="7905" y="2574"/>
                    <a:pt x="7862" y="2574"/>
                  </a:cubicBezTo>
                  <a:cubicBezTo>
                    <a:pt x="7839" y="2574"/>
                    <a:pt x="7813" y="2560"/>
                    <a:pt x="7791" y="2527"/>
                  </a:cubicBezTo>
                  <a:cubicBezTo>
                    <a:pt x="6675" y="1075"/>
                    <a:pt x="4609" y="0"/>
                    <a:pt x="2679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3522739" y="2622117"/>
              <a:ext cx="272217" cy="376926"/>
            </a:xfrm>
            <a:custGeom>
              <a:avLst/>
              <a:gdLst/>
              <a:ahLst/>
              <a:cxnLst/>
              <a:rect l="l" t="t" r="r" b="b"/>
              <a:pathLst>
                <a:path w="8171" h="11314" extrusionOk="0">
                  <a:moveTo>
                    <a:pt x="8171" y="0"/>
                  </a:moveTo>
                  <a:cubicBezTo>
                    <a:pt x="7664" y="95"/>
                    <a:pt x="7189" y="127"/>
                    <a:pt x="6714" y="159"/>
                  </a:cubicBezTo>
                  <a:cubicBezTo>
                    <a:pt x="5637" y="665"/>
                    <a:pt x="4370" y="2376"/>
                    <a:pt x="3927" y="2946"/>
                  </a:cubicBezTo>
                  <a:cubicBezTo>
                    <a:pt x="3135" y="3927"/>
                    <a:pt x="2407" y="4972"/>
                    <a:pt x="1805" y="6112"/>
                  </a:cubicBezTo>
                  <a:cubicBezTo>
                    <a:pt x="1362" y="6968"/>
                    <a:pt x="0" y="8836"/>
                    <a:pt x="1013" y="9501"/>
                  </a:cubicBezTo>
                  <a:cubicBezTo>
                    <a:pt x="1962" y="10133"/>
                    <a:pt x="3484" y="11313"/>
                    <a:pt x="4728" y="11313"/>
                  </a:cubicBezTo>
                  <a:cubicBezTo>
                    <a:pt x="4855" y="11313"/>
                    <a:pt x="4979" y="11301"/>
                    <a:pt x="5099" y="11274"/>
                  </a:cubicBezTo>
                  <a:lnTo>
                    <a:pt x="5162" y="11274"/>
                  </a:lnTo>
                  <a:cubicBezTo>
                    <a:pt x="5384" y="7411"/>
                    <a:pt x="6682" y="3389"/>
                    <a:pt x="8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4307678" y="3583254"/>
              <a:ext cx="227941" cy="275015"/>
            </a:xfrm>
            <a:custGeom>
              <a:avLst/>
              <a:gdLst/>
              <a:ahLst/>
              <a:cxnLst/>
              <a:rect l="l" t="t" r="r" b="b"/>
              <a:pathLst>
                <a:path w="6842" h="8255" extrusionOk="0">
                  <a:moveTo>
                    <a:pt x="6683" y="1"/>
                  </a:moveTo>
                  <a:cubicBezTo>
                    <a:pt x="4994" y="676"/>
                    <a:pt x="3071" y="883"/>
                    <a:pt x="1211" y="883"/>
                  </a:cubicBezTo>
                  <a:cubicBezTo>
                    <a:pt x="804" y="883"/>
                    <a:pt x="399" y="873"/>
                    <a:pt x="1" y="856"/>
                  </a:cubicBezTo>
                  <a:lnTo>
                    <a:pt x="1" y="856"/>
                  </a:lnTo>
                  <a:cubicBezTo>
                    <a:pt x="318" y="2661"/>
                    <a:pt x="476" y="4624"/>
                    <a:pt x="1046" y="6366"/>
                  </a:cubicBezTo>
                  <a:cubicBezTo>
                    <a:pt x="1473" y="7709"/>
                    <a:pt x="2776" y="8255"/>
                    <a:pt x="4107" y="8255"/>
                  </a:cubicBezTo>
                  <a:cubicBezTo>
                    <a:pt x="4848" y="8255"/>
                    <a:pt x="5597" y="8086"/>
                    <a:pt x="6208" y="7791"/>
                  </a:cubicBezTo>
                  <a:cubicBezTo>
                    <a:pt x="6841" y="5289"/>
                    <a:pt x="6525" y="2598"/>
                    <a:pt x="6683" y="1"/>
                  </a:cubicBezTo>
                  <a:close/>
                </a:path>
              </a:pathLst>
            </a:custGeom>
            <a:solidFill>
              <a:srgbClr val="FDD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4152596" y="2169500"/>
              <a:ext cx="336581" cy="469542"/>
            </a:xfrm>
            <a:custGeom>
              <a:avLst/>
              <a:gdLst/>
              <a:ahLst/>
              <a:cxnLst/>
              <a:rect l="l" t="t" r="r" b="b"/>
              <a:pathLst>
                <a:path w="10103" h="14094" extrusionOk="0">
                  <a:moveTo>
                    <a:pt x="2091" y="0"/>
                  </a:moveTo>
                  <a:cubicBezTo>
                    <a:pt x="2091" y="1457"/>
                    <a:pt x="1837" y="2914"/>
                    <a:pt x="1362" y="4181"/>
                  </a:cubicBezTo>
                  <a:cubicBezTo>
                    <a:pt x="1014" y="5131"/>
                    <a:pt x="571" y="6049"/>
                    <a:pt x="1" y="6936"/>
                  </a:cubicBezTo>
                  <a:cubicBezTo>
                    <a:pt x="1584" y="9279"/>
                    <a:pt x="2914" y="11781"/>
                    <a:pt x="4529" y="14093"/>
                  </a:cubicBezTo>
                  <a:cubicBezTo>
                    <a:pt x="5099" y="13903"/>
                    <a:pt x="5828" y="12668"/>
                    <a:pt x="6113" y="12288"/>
                  </a:cubicBezTo>
                  <a:cubicBezTo>
                    <a:pt x="6714" y="11528"/>
                    <a:pt x="7316" y="10768"/>
                    <a:pt x="7854" y="9944"/>
                  </a:cubicBezTo>
                  <a:cubicBezTo>
                    <a:pt x="8646" y="8741"/>
                    <a:pt x="9406" y="7474"/>
                    <a:pt x="10103" y="6208"/>
                  </a:cubicBezTo>
                  <a:cubicBezTo>
                    <a:pt x="6778" y="5321"/>
                    <a:pt x="3642" y="3136"/>
                    <a:pt x="20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4423748" y="2273943"/>
              <a:ext cx="68596" cy="89717"/>
            </a:xfrm>
            <a:custGeom>
              <a:avLst/>
              <a:gdLst/>
              <a:ahLst/>
              <a:cxnLst/>
              <a:rect l="l" t="t" r="r" b="b"/>
              <a:pathLst>
                <a:path w="2059" h="2693" extrusionOk="0">
                  <a:moveTo>
                    <a:pt x="1014" y="1"/>
                  </a:moveTo>
                  <a:cubicBezTo>
                    <a:pt x="729" y="729"/>
                    <a:pt x="412" y="1394"/>
                    <a:pt x="0" y="1964"/>
                  </a:cubicBezTo>
                  <a:cubicBezTo>
                    <a:pt x="666" y="2249"/>
                    <a:pt x="1331" y="2502"/>
                    <a:pt x="2059" y="2692"/>
                  </a:cubicBezTo>
                  <a:cubicBezTo>
                    <a:pt x="1932" y="2186"/>
                    <a:pt x="1901" y="1711"/>
                    <a:pt x="1711" y="1236"/>
                  </a:cubicBezTo>
                  <a:cubicBezTo>
                    <a:pt x="1521" y="792"/>
                    <a:pt x="1236" y="412"/>
                    <a:pt x="1014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3707372" y="2404771"/>
              <a:ext cx="901037" cy="804091"/>
            </a:xfrm>
            <a:custGeom>
              <a:avLst/>
              <a:gdLst/>
              <a:ahLst/>
              <a:cxnLst/>
              <a:rect l="l" t="t" r="r" b="b"/>
              <a:pathLst>
                <a:path w="27046" h="24136" extrusionOk="0">
                  <a:moveTo>
                    <a:pt x="13270" y="1"/>
                  </a:moveTo>
                  <a:cubicBezTo>
                    <a:pt x="13238" y="96"/>
                    <a:pt x="13206" y="127"/>
                    <a:pt x="13175" y="191"/>
                  </a:cubicBezTo>
                  <a:cubicBezTo>
                    <a:pt x="13175" y="191"/>
                    <a:pt x="13175" y="222"/>
                    <a:pt x="13175" y="222"/>
                  </a:cubicBezTo>
                  <a:cubicBezTo>
                    <a:pt x="14030" y="2249"/>
                    <a:pt x="13206" y="4719"/>
                    <a:pt x="12066" y="6461"/>
                  </a:cubicBezTo>
                  <a:cubicBezTo>
                    <a:pt x="12026" y="6521"/>
                    <a:pt x="11973" y="6543"/>
                    <a:pt x="11916" y="6543"/>
                  </a:cubicBezTo>
                  <a:cubicBezTo>
                    <a:pt x="11882" y="6543"/>
                    <a:pt x="11848" y="6536"/>
                    <a:pt x="11813" y="6524"/>
                  </a:cubicBezTo>
                  <a:cubicBezTo>
                    <a:pt x="11686" y="6461"/>
                    <a:pt x="11559" y="6398"/>
                    <a:pt x="11433" y="6366"/>
                  </a:cubicBezTo>
                  <a:cubicBezTo>
                    <a:pt x="11369" y="6714"/>
                    <a:pt x="11243" y="7126"/>
                    <a:pt x="11053" y="7506"/>
                  </a:cubicBezTo>
                  <a:cubicBezTo>
                    <a:pt x="12699" y="10040"/>
                    <a:pt x="14125" y="12636"/>
                    <a:pt x="15930" y="15075"/>
                  </a:cubicBezTo>
                  <a:cubicBezTo>
                    <a:pt x="15961" y="15107"/>
                    <a:pt x="15961" y="15202"/>
                    <a:pt x="15930" y="15233"/>
                  </a:cubicBezTo>
                  <a:cubicBezTo>
                    <a:pt x="15011" y="17102"/>
                    <a:pt x="13998" y="18875"/>
                    <a:pt x="12921" y="20649"/>
                  </a:cubicBezTo>
                  <a:cubicBezTo>
                    <a:pt x="12899" y="20693"/>
                    <a:pt x="12829" y="20738"/>
                    <a:pt x="12767" y="20738"/>
                  </a:cubicBezTo>
                  <a:cubicBezTo>
                    <a:pt x="12742" y="20738"/>
                    <a:pt x="12718" y="20731"/>
                    <a:pt x="12699" y="20712"/>
                  </a:cubicBezTo>
                  <a:cubicBezTo>
                    <a:pt x="11528" y="19920"/>
                    <a:pt x="10388" y="19097"/>
                    <a:pt x="9248" y="18242"/>
                  </a:cubicBezTo>
                  <a:cubicBezTo>
                    <a:pt x="8836" y="17925"/>
                    <a:pt x="7696" y="17323"/>
                    <a:pt x="7632" y="16658"/>
                  </a:cubicBezTo>
                  <a:cubicBezTo>
                    <a:pt x="7537" y="15360"/>
                    <a:pt x="8076" y="13935"/>
                    <a:pt x="8171" y="12605"/>
                  </a:cubicBezTo>
                  <a:cubicBezTo>
                    <a:pt x="8266" y="11211"/>
                    <a:pt x="8266" y="9850"/>
                    <a:pt x="8202" y="8456"/>
                  </a:cubicBezTo>
                  <a:cubicBezTo>
                    <a:pt x="7886" y="8266"/>
                    <a:pt x="7632" y="7981"/>
                    <a:pt x="7506" y="7601"/>
                  </a:cubicBezTo>
                  <a:cubicBezTo>
                    <a:pt x="7474" y="7696"/>
                    <a:pt x="7442" y="7823"/>
                    <a:pt x="7379" y="7918"/>
                  </a:cubicBezTo>
                  <a:cubicBezTo>
                    <a:pt x="7260" y="8275"/>
                    <a:pt x="7169" y="8715"/>
                    <a:pt x="6765" y="8715"/>
                  </a:cubicBezTo>
                  <a:cubicBezTo>
                    <a:pt x="6739" y="8715"/>
                    <a:pt x="6711" y="8713"/>
                    <a:pt x="6682" y="8710"/>
                  </a:cubicBezTo>
                  <a:cubicBezTo>
                    <a:pt x="5226" y="8551"/>
                    <a:pt x="3927" y="7759"/>
                    <a:pt x="3357" y="6398"/>
                  </a:cubicBezTo>
                  <a:cubicBezTo>
                    <a:pt x="3167" y="6461"/>
                    <a:pt x="2977" y="6461"/>
                    <a:pt x="2787" y="6493"/>
                  </a:cubicBezTo>
                  <a:cubicBezTo>
                    <a:pt x="2819" y="6524"/>
                    <a:pt x="2850" y="6556"/>
                    <a:pt x="2819" y="6619"/>
                  </a:cubicBezTo>
                  <a:cubicBezTo>
                    <a:pt x="2122" y="8900"/>
                    <a:pt x="1267" y="11148"/>
                    <a:pt x="760" y="13523"/>
                  </a:cubicBezTo>
                  <a:cubicBezTo>
                    <a:pt x="222" y="15962"/>
                    <a:pt x="64" y="18337"/>
                    <a:pt x="0" y="20807"/>
                  </a:cubicBezTo>
                  <a:lnTo>
                    <a:pt x="32" y="20807"/>
                  </a:lnTo>
                  <a:cubicBezTo>
                    <a:pt x="54" y="20785"/>
                    <a:pt x="77" y="20762"/>
                    <a:pt x="99" y="20762"/>
                  </a:cubicBezTo>
                  <a:cubicBezTo>
                    <a:pt x="108" y="20762"/>
                    <a:pt x="118" y="20766"/>
                    <a:pt x="127" y="20775"/>
                  </a:cubicBezTo>
                  <a:cubicBezTo>
                    <a:pt x="3505" y="22848"/>
                    <a:pt x="7358" y="24135"/>
                    <a:pt x="11303" y="24135"/>
                  </a:cubicBezTo>
                  <a:cubicBezTo>
                    <a:pt x="12240" y="24135"/>
                    <a:pt x="13182" y="24063"/>
                    <a:pt x="14125" y="23911"/>
                  </a:cubicBezTo>
                  <a:cubicBezTo>
                    <a:pt x="16373" y="23562"/>
                    <a:pt x="18558" y="22865"/>
                    <a:pt x="20553" y="21789"/>
                  </a:cubicBezTo>
                  <a:cubicBezTo>
                    <a:pt x="22422" y="20775"/>
                    <a:pt x="23942" y="19414"/>
                    <a:pt x="25557" y="18052"/>
                  </a:cubicBezTo>
                  <a:cubicBezTo>
                    <a:pt x="25557" y="17988"/>
                    <a:pt x="25557" y="17957"/>
                    <a:pt x="25589" y="17893"/>
                  </a:cubicBezTo>
                  <a:cubicBezTo>
                    <a:pt x="27046" y="15582"/>
                    <a:pt x="23784" y="13967"/>
                    <a:pt x="22327" y="12763"/>
                  </a:cubicBezTo>
                  <a:cubicBezTo>
                    <a:pt x="20965" y="11623"/>
                    <a:pt x="19762" y="10325"/>
                    <a:pt x="18653" y="8900"/>
                  </a:cubicBezTo>
                  <a:cubicBezTo>
                    <a:pt x="16563" y="6208"/>
                    <a:pt x="14663" y="3136"/>
                    <a:pt x="13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3570213" y="3075767"/>
              <a:ext cx="1036096" cy="525844"/>
            </a:xfrm>
            <a:custGeom>
              <a:avLst/>
              <a:gdLst/>
              <a:ahLst/>
              <a:cxnLst/>
              <a:rect l="l" t="t" r="r" b="b"/>
              <a:pathLst>
                <a:path w="31100" h="15784" extrusionOk="0">
                  <a:moveTo>
                    <a:pt x="24185" y="2596"/>
                  </a:moveTo>
                  <a:cubicBezTo>
                    <a:pt x="24209" y="2596"/>
                    <a:pt x="24235" y="2606"/>
                    <a:pt x="24259" y="2629"/>
                  </a:cubicBezTo>
                  <a:cubicBezTo>
                    <a:pt x="25272" y="3580"/>
                    <a:pt x="26412" y="4118"/>
                    <a:pt x="27806" y="4276"/>
                  </a:cubicBezTo>
                  <a:cubicBezTo>
                    <a:pt x="27964" y="4308"/>
                    <a:pt x="27964" y="4530"/>
                    <a:pt x="27806" y="4530"/>
                  </a:cubicBezTo>
                  <a:cubicBezTo>
                    <a:pt x="27775" y="4530"/>
                    <a:pt x="27743" y="4531"/>
                    <a:pt x="27712" y="4531"/>
                  </a:cubicBezTo>
                  <a:cubicBezTo>
                    <a:pt x="26321" y="4531"/>
                    <a:pt x="24999" y="3840"/>
                    <a:pt x="24132" y="2756"/>
                  </a:cubicBezTo>
                  <a:cubicBezTo>
                    <a:pt x="24061" y="2685"/>
                    <a:pt x="24114" y="2596"/>
                    <a:pt x="24185" y="2596"/>
                  </a:cubicBezTo>
                  <a:close/>
                  <a:moveTo>
                    <a:pt x="28122" y="1"/>
                  </a:moveTo>
                  <a:cubicBezTo>
                    <a:pt x="25304" y="2376"/>
                    <a:pt x="21408" y="3865"/>
                    <a:pt x="17925" y="4276"/>
                  </a:cubicBezTo>
                  <a:cubicBezTo>
                    <a:pt x="17154" y="4368"/>
                    <a:pt x="16377" y="4414"/>
                    <a:pt x="15600" y="4414"/>
                  </a:cubicBezTo>
                  <a:cubicBezTo>
                    <a:pt x="13154" y="4414"/>
                    <a:pt x="10707" y="3962"/>
                    <a:pt x="8424" y="3073"/>
                  </a:cubicBezTo>
                  <a:cubicBezTo>
                    <a:pt x="8107" y="4213"/>
                    <a:pt x="6587" y="5100"/>
                    <a:pt x="5511" y="5258"/>
                  </a:cubicBezTo>
                  <a:cubicBezTo>
                    <a:pt x="5502" y="5260"/>
                    <a:pt x="5494" y="5261"/>
                    <a:pt x="5486" y="5261"/>
                  </a:cubicBezTo>
                  <a:cubicBezTo>
                    <a:pt x="5372" y="5261"/>
                    <a:pt x="5299" y="5064"/>
                    <a:pt x="5447" y="5005"/>
                  </a:cubicBezTo>
                  <a:cubicBezTo>
                    <a:pt x="6049" y="4846"/>
                    <a:pt x="6651" y="4625"/>
                    <a:pt x="7126" y="4245"/>
                  </a:cubicBezTo>
                  <a:cubicBezTo>
                    <a:pt x="7601" y="3896"/>
                    <a:pt x="7886" y="3421"/>
                    <a:pt x="8266" y="3041"/>
                  </a:cubicBezTo>
                  <a:cubicBezTo>
                    <a:pt x="7252" y="2629"/>
                    <a:pt x="6271" y="2154"/>
                    <a:pt x="5352" y="1553"/>
                  </a:cubicBezTo>
                  <a:cubicBezTo>
                    <a:pt x="4054" y="2598"/>
                    <a:pt x="2882" y="3516"/>
                    <a:pt x="1900" y="4910"/>
                  </a:cubicBezTo>
                  <a:cubicBezTo>
                    <a:pt x="1204" y="5955"/>
                    <a:pt x="665" y="7095"/>
                    <a:pt x="0" y="8203"/>
                  </a:cubicBezTo>
                  <a:cubicBezTo>
                    <a:pt x="110" y="8152"/>
                    <a:pt x="243" y="8130"/>
                    <a:pt x="389" y="8130"/>
                  </a:cubicBezTo>
                  <a:cubicBezTo>
                    <a:pt x="959" y="8130"/>
                    <a:pt x="1718" y="8457"/>
                    <a:pt x="1995" y="8583"/>
                  </a:cubicBezTo>
                  <a:cubicBezTo>
                    <a:pt x="4529" y="9628"/>
                    <a:pt x="8076" y="11022"/>
                    <a:pt x="9248" y="13777"/>
                  </a:cubicBezTo>
                  <a:cubicBezTo>
                    <a:pt x="10490" y="11411"/>
                    <a:pt x="12506" y="9183"/>
                    <a:pt x="15295" y="9183"/>
                  </a:cubicBezTo>
                  <a:cubicBezTo>
                    <a:pt x="15492" y="9183"/>
                    <a:pt x="15693" y="9194"/>
                    <a:pt x="15898" y="9217"/>
                  </a:cubicBezTo>
                  <a:cubicBezTo>
                    <a:pt x="18970" y="9533"/>
                    <a:pt x="20078" y="13207"/>
                    <a:pt x="20458" y="15772"/>
                  </a:cubicBezTo>
                  <a:cubicBezTo>
                    <a:pt x="21118" y="15772"/>
                    <a:pt x="21785" y="15784"/>
                    <a:pt x="22455" y="15784"/>
                  </a:cubicBezTo>
                  <a:cubicBezTo>
                    <a:pt x="23683" y="15784"/>
                    <a:pt x="24918" y="15744"/>
                    <a:pt x="26127" y="15519"/>
                  </a:cubicBezTo>
                  <a:cubicBezTo>
                    <a:pt x="27774" y="15202"/>
                    <a:pt x="29199" y="14600"/>
                    <a:pt x="30656" y="13745"/>
                  </a:cubicBezTo>
                  <a:cubicBezTo>
                    <a:pt x="30593" y="13745"/>
                    <a:pt x="30498" y="13714"/>
                    <a:pt x="30529" y="13587"/>
                  </a:cubicBezTo>
                  <a:cubicBezTo>
                    <a:pt x="30814" y="12447"/>
                    <a:pt x="31099" y="11433"/>
                    <a:pt x="31004" y="10262"/>
                  </a:cubicBezTo>
                  <a:cubicBezTo>
                    <a:pt x="30878" y="9058"/>
                    <a:pt x="30688" y="7855"/>
                    <a:pt x="30466" y="6651"/>
                  </a:cubicBezTo>
                  <a:cubicBezTo>
                    <a:pt x="29991" y="4308"/>
                    <a:pt x="29294" y="2091"/>
                    <a:pt x="28122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3560718" y="3371204"/>
              <a:ext cx="278547" cy="354505"/>
            </a:xfrm>
            <a:custGeom>
              <a:avLst/>
              <a:gdLst/>
              <a:ahLst/>
              <a:cxnLst/>
              <a:rect l="l" t="t" r="r" b="b"/>
              <a:pathLst>
                <a:path w="8361" h="10641" extrusionOk="0">
                  <a:moveTo>
                    <a:pt x="2185" y="0"/>
                  </a:moveTo>
                  <a:cubicBezTo>
                    <a:pt x="1615" y="824"/>
                    <a:pt x="1045" y="1647"/>
                    <a:pt x="729" y="2597"/>
                  </a:cubicBezTo>
                  <a:cubicBezTo>
                    <a:pt x="412" y="3484"/>
                    <a:pt x="285" y="4371"/>
                    <a:pt x="95" y="5289"/>
                  </a:cubicBezTo>
                  <a:cubicBezTo>
                    <a:pt x="95" y="5321"/>
                    <a:pt x="32" y="5352"/>
                    <a:pt x="0" y="5352"/>
                  </a:cubicBezTo>
                  <a:cubicBezTo>
                    <a:pt x="1679" y="6682"/>
                    <a:pt x="3737" y="8329"/>
                    <a:pt x="4149" y="10419"/>
                  </a:cubicBezTo>
                  <a:cubicBezTo>
                    <a:pt x="4180" y="10483"/>
                    <a:pt x="4180" y="10546"/>
                    <a:pt x="4180" y="10641"/>
                  </a:cubicBezTo>
                  <a:cubicBezTo>
                    <a:pt x="4656" y="9343"/>
                    <a:pt x="5321" y="8108"/>
                    <a:pt x="6049" y="6967"/>
                  </a:cubicBezTo>
                  <a:cubicBezTo>
                    <a:pt x="6492" y="6271"/>
                    <a:pt x="6936" y="5574"/>
                    <a:pt x="7442" y="4909"/>
                  </a:cubicBezTo>
                  <a:cubicBezTo>
                    <a:pt x="7585" y="4710"/>
                    <a:pt x="7752" y="4485"/>
                    <a:pt x="7900" y="4281"/>
                  </a:cubicBezTo>
                  <a:lnTo>
                    <a:pt x="7900" y="4281"/>
                  </a:lnTo>
                  <a:cubicBezTo>
                    <a:pt x="8002" y="4156"/>
                    <a:pt x="8231" y="3880"/>
                    <a:pt x="8361" y="3769"/>
                  </a:cubicBezTo>
                  <a:cubicBezTo>
                    <a:pt x="8361" y="3769"/>
                    <a:pt x="8361" y="3737"/>
                    <a:pt x="8361" y="3706"/>
                  </a:cubicBezTo>
                  <a:cubicBezTo>
                    <a:pt x="7981" y="3325"/>
                    <a:pt x="7569" y="2945"/>
                    <a:pt x="7126" y="2629"/>
                  </a:cubicBezTo>
                  <a:cubicBezTo>
                    <a:pt x="6334" y="2090"/>
                    <a:pt x="5511" y="1615"/>
                    <a:pt x="4687" y="1172"/>
                  </a:cubicBezTo>
                  <a:cubicBezTo>
                    <a:pt x="3864" y="760"/>
                    <a:pt x="3040" y="317"/>
                    <a:pt x="2185" y="0"/>
                  </a:cubicBezTo>
                  <a:close/>
                </a:path>
              </a:pathLst>
            </a:custGeom>
            <a:solidFill>
              <a:srgbClr val="FDD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4238049" y="1491308"/>
              <a:ext cx="575050" cy="845968"/>
            </a:xfrm>
            <a:custGeom>
              <a:avLst/>
              <a:gdLst/>
              <a:ahLst/>
              <a:cxnLst/>
              <a:rect l="l" t="t" r="r" b="b"/>
              <a:pathLst>
                <a:path w="17261" h="25393" extrusionOk="0">
                  <a:moveTo>
                    <a:pt x="12847" y="1"/>
                  </a:moveTo>
                  <a:cubicBezTo>
                    <a:pt x="11568" y="1"/>
                    <a:pt x="9760" y="4119"/>
                    <a:pt x="9216" y="4776"/>
                  </a:cubicBezTo>
                  <a:cubicBezTo>
                    <a:pt x="9216" y="4776"/>
                    <a:pt x="9185" y="4808"/>
                    <a:pt x="9153" y="4808"/>
                  </a:cubicBezTo>
                  <a:lnTo>
                    <a:pt x="9153" y="4840"/>
                  </a:lnTo>
                  <a:cubicBezTo>
                    <a:pt x="9140" y="4879"/>
                    <a:pt x="9110" y="4897"/>
                    <a:pt x="9080" y="4897"/>
                  </a:cubicBezTo>
                  <a:cubicBezTo>
                    <a:pt x="9038" y="4897"/>
                    <a:pt x="8995" y="4863"/>
                    <a:pt x="8995" y="4808"/>
                  </a:cubicBezTo>
                  <a:cubicBezTo>
                    <a:pt x="9121" y="4143"/>
                    <a:pt x="9311" y="3288"/>
                    <a:pt x="9121" y="2623"/>
                  </a:cubicBezTo>
                  <a:cubicBezTo>
                    <a:pt x="9026" y="2116"/>
                    <a:pt x="8741" y="1736"/>
                    <a:pt x="8330" y="1419"/>
                  </a:cubicBezTo>
                  <a:cubicBezTo>
                    <a:pt x="8082" y="1265"/>
                    <a:pt x="7847" y="1187"/>
                    <a:pt x="7629" y="1187"/>
                  </a:cubicBezTo>
                  <a:cubicBezTo>
                    <a:pt x="7177" y="1187"/>
                    <a:pt x="6792" y="1518"/>
                    <a:pt x="6493" y="2179"/>
                  </a:cubicBezTo>
                  <a:cubicBezTo>
                    <a:pt x="6240" y="3320"/>
                    <a:pt x="6366" y="4555"/>
                    <a:pt x="6271" y="5726"/>
                  </a:cubicBezTo>
                  <a:cubicBezTo>
                    <a:pt x="6050" y="7912"/>
                    <a:pt x="5891" y="10413"/>
                    <a:pt x="5099" y="12472"/>
                  </a:cubicBezTo>
                  <a:cubicBezTo>
                    <a:pt x="4466" y="14055"/>
                    <a:pt x="3579" y="15575"/>
                    <a:pt x="2661" y="17000"/>
                  </a:cubicBezTo>
                  <a:cubicBezTo>
                    <a:pt x="1838" y="18299"/>
                    <a:pt x="1046" y="19597"/>
                    <a:pt x="1" y="20706"/>
                  </a:cubicBezTo>
                  <a:cubicBezTo>
                    <a:pt x="1457" y="22733"/>
                    <a:pt x="3231" y="24348"/>
                    <a:pt x="5416" y="25393"/>
                  </a:cubicBezTo>
                  <a:cubicBezTo>
                    <a:pt x="5416" y="25361"/>
                    <a:pt x="5416" y="25361"/>
                    <a:pt x="5448" y="25361"/>
                  </a:cubicBezTo>
                  <a:cubicBezTo>
                    <a:pt x="5511" y="25203"/>
                    <a:pt x="5638" y="24981"/>
                    <a:pt x="5638" y="24949"/>
                  </a:cubicBezTo>
                  <a:cubicBezTo>
                    <a:pt x="5828" y="24506"/>
                    <a:pt x="6018" y="24094"/>
                    <a:pt x="6176" y="23651"/>
                  </a:cubicBezTo>
                  <a:cubicBezTo>
                    <a:pt x="6493" y="22828"/>
                    <a:pt x="6841" y="22004"/>
                    <a:pt x="7158" y="21181"/>
                  </a:cubicBezTo>
                  <a:cubicBezTo>
                    <a:pt x="7981" y="19249"/>
                    <a:pt x="8931" y="17317"/>
                    <a:pt x="10008" y="15480"/>
                  </a:cubicBezTo>
                  <a:cubicBezTo>
                    <a:pt x="10420" y="14752"/>
                    <a:pt x="10832" y="13929"/>
                    <a:pt x="11465" y="13359"/>
                  </a:cubicBezTo>
                  <a:cubicBezTo>
                    <a:pt x="12162" y="12725"/>
                    <a:pt x="12985" y="12345"/>
                    <a:pt x="13808" y="11933"/>
                  </a:cubicBezTo>
                  <a:cubicBezTo>
                    <a:pt x="14854" y="11395"/>
                    <a:pt x="15994" y="10762"/>
                    <a:pt x="16564" y="9685"/>
                  </a:cubicBezTo>
                  <a:cubicBezTo>
                    <a:pt x="16867" y="9106"/>
                    <a:pt x="17123" y="8094"/>
                    <a:pt x="16367" y="8094"/>
                  </a:cubicBezTo>
                  <a:cubicBezTo>
                    <a:pt x="16255" y="8094"/>
                    <a:pt x="16121" y="8116"/>
                    <a:pt x="15962" y="8165"/>
                  </a:cubicBezTo>
                  <a:cubicBezTo>
                    <a:pt x="15329" y="8355"/>
                    <a:pt x="14790" y="8640"/>
                    <a:pt x="14252" y="8988"/>
                  </a:cubicBezTo>
                  <a:cubicBezTo>
                    <a:pt x="14227" y="9007"/>
                    <a:pt x="14204" y="9014"/>
                    <a:pt x="14183" y="9014"/>
                  </a:cubicBezTo>
                  <a:cubicBezTo>
                    <a:pt x="14095" y="9014"/>
                    <a:pt x="14049" y="8881"/>
                    <a:pt x="14125" y="8830"/>
                  </a:cubicBezTo>
                  <a:cubicBezTo>
                    <a:pt x="14252" y="8735"/>
                    <a:pt x="14442" y="8640"/>
                    <a:pt x="14695" y="8482"/>
                  </a:cubicBezTo>
                  <a:cubicBezTo>
                    <a:pt x="15740" y="7405"/>
                    <a:pt x="16754" y="6043"/>
                    <a:pt x="17039" y="4523"/>
                  </a:cubicBezTo>
                  <a:cubicBezTo>
                    <a:pt x="17260" y="3335"/>
                    <a:pt x="16896" y="2955"/>
                    <a:pt x="16389" y="2955"/>
                  </a:cubicBezTo>
                  <a:cubicBezTo>
                    <a:pt x="15883" y="2955"/>
                    <a:pt x="15234" y="3335"/>
                    <a:pt x="14885" y="3668"/>
                  </a:cubicBezTo>
                  <a:cubicBezTo>
                    <a:pt x="14663" y="3890"/>
                    <a:pt x="14442" y="4080"/>
                    <a:pt x="14252" y="4270"/>
                  </a:cubicBezTo>
                  <a:cubicBezTo>
                    <a:pt x="13745" y="4776"/>
                    <a:pt x="13238" y="5251"/>
                    <a:pt x="12700" y="5726"/>
                  </a:cubicBezTo>
                  <a:cubicBezTo>
                    <a:pt x="12668" y="5758"/>
                    <a:pt x="12605" y="5758"/>
                    <a:pt x="12573" y="5758"/>
                  </a:cubicBezTo>
                  <a:cubicBezTo>
                    <a:pt x="12542" y="5790"/>
                    <a:pt x="12510" y="5853"/>
                    <a:pt x="12478" y="5916"/>
                  </a:cubicBezTo>
                  <a:cubicBezTo>
                    <a:pt x="12460" y="5935"/>
                    <a:pt x="12439" y="5943"/>
                    <a:pt x="12419" y="5943"/>
                  </a:cubicBezTo>
                  <a:cubicBezTo>
                    <a:pt x="12370" y="5943"/>
                    <a:pt x="12329" y="5898"/>
                    <a:pt x="12352" y="5853"/>
                  </a:cubicBezTo>
                  <a:cubicBezTo>
                    <a:pt x="12922" y="4871"/>
                    <a:pt x="13207" y="3731"/>
                    <a:pt x="13523" y="2654"/>
                  </a:cubicBezTo>
                  <a:cubicBezTo>
                    <a:pt x="13713" y="1989"/>
                    <a:pt x="13872" y="691"/>
                    <a:pt x="13238" y="153"/>
                  </a:cubicBezTo>
                  <a:cubicBezTo>
                    <a:pt x="13115" y="48"/>
                    <a:pt x="12984" y="1"/>
                    <a:pt x="12847" y="1"/>
                  </a:cubicBezTo>
                  <a:close/>
                </a:path>
              </a:pathLst>
            </a:custGeom>
            <a:solidFill>
              <a:srgbClr val="FDD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3808650" y="3503065"/>
              <a:ext cx="60167" cy="59900"/>
            </a:xfrm>
            <a:custGeom>
              <a:avLst/>
              <a:gdLst/>
              <a:ahLst/>
              <a:cxnLst/>
              <a:rect l="l" t="t" r="r" b="b"/>
              <a:pathLst>
                <a:path w="1806" h="1798" extrusionOk="0">
                  <a:moveTo>
                    <a:pt x="1140" y="1"/>
                  </a:moveTo>
                  <a:cubicBezTo>
                    <a:pt x="729" y="539"/>
                    <a:pt x="380" y="1109"/>
                    <a:pt x="0" y="1679"/>
                  </a:cubicBezTo>
                  <a:lnTo>
                    <a:pt x="64" y="1679"/>
                  </a:lnTo>
                  <a:cubicBezTo>
                    <a:pt x="378" y="1758"/>
                    <a:pt x="648" y="1798"/>
                    <a:pt x="872" y="1798"/>
                  </a:cubicBezTo>
                  <a:cubicBezTo>
                    <a:pt x="1549" y="1798"/>
                    <a:pt x="1806" y="1435"/>
                    <a:pt x="1616" y="698"/>
                  </a:cubicBezTo>
                  <a:cubicBezTo>
                    <a:pt x="1489" y="444"/>
                    <a:pt x="1299" y="223"/>
                    <a:pt x="1140" y="1"/>
                  </a:cubicBezTo>
                  <a:close/>
                </a:path>
              </a:pathLst>
            </a:custGeom>
            <a:solidFill>
              <a:srgbClr val="007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2748528" y="1347920"/>
              <a:ext cx="1474788" cy="970533"/>
            </a:xfrm>
            <a:custGeom>
              <a:avLst/>
              <a:gdLst/>
              <a:ahLst/>
              <a:cxnLst/>
              <a:rect l="l" t="t" r="r" b="b"/>
              <a:pathLst>
                <a:path w="44268" h="29132" extrusionOk="0">
                  <a:moveTo>
                    <a:pt x="33802" y="1"/>
                  </a:moveTo>
                  <a:cubicBezTo>
                    <a:pt x="33539" y="1"/>
                    <a:pt x="33296" y="97"/>
                    <a:pt x="33152" y="371"/>
                  </a:cubicBezTo>
                  <a:cubicBezTo>
                    <a:pt x="32898" y="878"/>
                    <a:pt x="33025" y="1321"/>
                    <a:pt x="33278" y="1765"/>
                  </a:cubicBezTo>
                  <a:cubicBezTo>
                    <a:pt x="33310" y="1796"/>
                    <a:pt x="33278" y="1860"/>
                    <a:pt x="33247" y="1860"/>
                  </a:cubicBezTo>
                  <a:cubicBezTo>
                    <a:pt x="33278" y="1891"/>
                    <a:pt x="33310" y="1923"/>
                    <a:pt x="33310" y="1955"/>
                  </a:cubicBezTo>
                  <a:cubicBezTo>
                    <a:pt x="33404" y="2073"/>
                    <a:pt x="33288" y="2191"/>
                    <a:pt x="33170" y="2191"/>
                  </a:cubicBezTo>
                  <a:cubicBezTo>
                    <a:pt x="33129" y="2191"/>
                    <a:pt x="33089" y="2177"/>
                    <a:pt x="33056" y="2145"/>
                  </a:cubicBezTo>
                  <a:cubicBezTo>
                    <a:pt x="31434" y="563"/>
                    <a:pt x="29636" y="42"/>
                    <a:pt x="27761" y="42"/>
                  </a:cubicBezTo>
                  <a:cubicBezTo>
                    <a:pt x="25206" y="42"/>
                    <a:pt x="22507" y="1009"/>
                    <a:pt x="19914" y="1575"/>
                  </a:cubicBezTo>
                  <a:cubicBezTo>
                    <a:pt x="18678" y="1843"/>
                    <a:pt x="17412" y="2001"/>
                    <a:pt x="16138" y="2001"/>
                  </a:cubicBezTo>
                  <a:cubicBezTo>
                    <a:pt x="15160" y="2001"/>
                    <a:pt x="14177" y="1908"/>
                    <a:pt x="13200" y="1701"/>
                  </a:cubicBezTo>
                  <a:cubicBezTo>
                    <a:pt x="12507" y="1549"/>
                    <a:pt x="11606" y="1271"/>
                    <a:pt x="10781" y="1271"/>
                  </a:cubicBezTo>
                  <a:cubicBezTo>
                    <a:pt x="10062" y="1271"/>
                    <a:pt x="9401" y="1483"/>
                    <a:pt x="8988" y="2176"/>
                  </a:cubicBezTo>
                  <a:cubicBezTo>
                    <a:pt x="8260" y="3475"/>
                    <a:pt x="8640" y="4805"/>
                    <a:pt x="9495" y="5913"/>
                  </a:cubicBezTo>
                  <a:cubicBezTo>
                    <a:pt x="9970" y="5913"/>
                    <a:pt x="10445" y="5913"/>
                    <a:pt x="10951" y="5850"/>
                  </a:cubicBezTo>
                  <a:cubicBezTo>
                    <a:pt x="10961" y="5848"/>
                    <a:pt x="10970" y="5847"/>
                    <a:pt x="10978" y="5847"/>
                  </a:cubicBezTo>
                  <a:cubicBezTo>
                    <a:pt x="11113" y="5847"/>
                    <a:pt x="11132" y="6074"/>
                    <a:pt x="10983" y="6103"/>
                  </a:cubicBezTo>
                  <a:cubicBezTo>
                    <a:pt x="10366" y="6214"/>
                    <a:pt x="9732" y="6278"/>
                    <a:pt x="9099" y="6278"/>
                  </a:cubicBezTo>
                  <a:cubicBezTo>
                    <a:pt x="8465" y="6278"/>
                    <a:pt x="7832" y="6214"/>
                    <a:pt x="7215" y="6072"/>
                  </a:cubicBezTo>
                  <a:cubicBezTo>
                    <a:pt x="5884" y="5787"/>
                    <a:pt x="4649" y="4995"/>
                    <a:pt x="3319" y="4805"/>
                  </a:cubicBezTo>
                  <a:cubicBezTo>
                    <a:pt x="3146" y="4780"/>
                    <a:pt x="2980" y="4767"/>
                    <a:pt x="2824" y="4767"/>
                  </a:cubicBezTo>
                  <a:cubicBezTo>
                    <a:pt x="437" y="4767"/>
                    <a:pt x="1" y="7584"/>
                    <a:pt x="1071" y="9397"/>
                  </a:cubicBezTo>
                  <a:cubicBezTo>
                    <a:pt x="1767" y="10600"/>
                    <a:pt x="2718" y="11455"/>
                    <a:pt x="3826" y="12216"/>
                  </a:cubicBezTo>
                  <a:cubicBezTo>
                    <a:pt x="4111" y="12279"/>
                    <a:pt x="4364" y="12342"/>
                    <a:pt x="4649" y="12437"/>
                  </a:cubicBezTo>
                  <a:cubicBezTo>
                    <a:pt x="4798" y="12467"/>
                    <a:pt x="4751" y="12693"/>
                    <a:pt x="4613" y="12693"/>
                  </a:cubicBezTo>
                  <a:cubicBezTo>
                    <a:pt x="4604" y="12693"/>
                    <a:pt x="4595" y="12692"/>
                    <a:pt x="4586" y="12691"/>
                  </a:cubicBezTo>
                  <a:cubicBezTo>
                    <a:pt x="4033" y="12540"/>
                    <a:pt x="3293" y="12344"/>
                    <a:pt x="2593" y="12344"/>
                  </a:cubicBezTo>
                  <a:cubicBezTo>
                    <a:pt x="1970" y="12344"/>
                    <a:pt x="1378" y="12499"/>
                    <a:pt x="976" y="12976"/>
                  </a:cubicBezTo>
                  <a:cubicBezTo>
                    <a:pt x="184" y="13957"/>
                    <a:pt x="501" y="15319"/>
                    <a:pt x="1419" y="16111"/>
                  </a:cubicBezTo>
                  <a:cubicBezTo>
                    <a:pt x="2559" y="17061"/>
                    <a:pt x="4048" y="17568"/>
                    <a:pt x="5378" y="18169"/>
                  </a:cubicBezTo>
                  <a:cubicBezTo>
                    <a:pt x="6391" y="18613"/>
                    <a:pt x="7436" y="18993"/>
                    <a:pt x="8386" y="19499"/>
                  </a:cubicBezTo>
                  <a:cubicBezTo>
                    <a:pt x="8798" y="19721"/>
                    <a:pt x="9210" y="19974"/>
                    <a:pt x="9431" y="20386"/>
                  </a:cubicBezTo>
                  <a:cubicBezTo>
                    <a:pt x="10191" y="21558"/>
                    <a:pt x="10666" y="22983"/>
                    <a:pt x="11332" y="24250"/>
                  </a:cubicBezTo>
                  <a:cubicBezTo>
                    <a:pt x="12075" y="25675"/>
                    <a:pt x="13122" y="29132"/>
                    <a:pt x="15125" y="29132"/>
                  </a:cubicBezTo>
                  <a:cubicBezTo>
                    <a:pt x="15169" y="29132"/>
                    <a:pt x="15213" y="29130"/>
                    <a:pt x="15258" y="29127"/>
                  </a:cubicBezTo>
                  <a:cubicBezTo>
                    <a:pt x="18077" y="28873"/>
                    <a:pt x="16145" y="25263"/>
                    <a:pt x="15670" y="23775"/>
                  </a:cubicBezTo>
                  <a:cubicBezTo>
                    <a:pt x="14783" y="20956"/>
                    <a:pt x="15702" y="18549"/>
                    <a:pt x="18014" y="16744"/>
                  </a:cubicBezTo>
                  <a:cubicBezTo>
                    <a:pt x="20516" y="14781"/>
                    <a:pt x="23461" y="13071"/>
                    <a:pt x="26406" y="11867"/>
                  </a:cubicBezTo>
                  <a:cubicBezTo>
                    <a:pt x="28496" y="11042"/>
                    <a:pt x="31183" y="10122"/>
                    <a:pt x="33596" y="10122"/>
                  </a:cubicBezTo>
                  <a:cubicBezTo>
                    <a:pt x="33962" y="10122"/>
                    <a:pt x="34321" y="10143"/>
                    <a:pt x="34672" y="10189"/>
                  </a:cubicBezTo>
                  <a:cubicBezTo>
                    <a:pt x="37173" y="10505"/>
                    <a:pt x="37617" y="14084"/>
                    <a:pt x="38599" y="15794"/>
                  </a:cubicBezTo>
                  <a:cubicBezTo>
                    <a:pt x="39084" y="16614"/>
                    <a:pt x="40211" y="17987"/>
                    <a:pt x="41336" y="17987"/>
                  </a:cubicBezTo>
                  <a:cubicBezTo>
                    <a:pt x="41384" y="17987"/>
                    <a:pt x="41432" y="17984"/>
                    <a:pt x="41480" y="17979"/>
                  </a:cubicBezTo>
                  <a:cubicBezTo>
                    <a:pt x="42367" y="17853"/>
                    <a:pt x="43064" y="16839"/>
                    <a:pt x="43412" y="16079"/>
                  </a:cubicBezTo>
                  <a:cubicBezTo>
                    <a:pt x="44267" y="14242"/>
                    <a:pt x="44141" y="12342"/>
                    <a:pt x="43444" y="10474"/>
                  </a:cubicBezTo>
                  <a:cubicBezTo>
                    <a:pt x="42241" y="7244"/>
                    <a:pt x="40245" y="4457"/>
                    <a:pt x="37173" y="2810"/>
                  </a:cubicBezTo>
                  <a:cubicBezTo>
                    <a:pt x="37058" y="2781"/>
                    <a:pt x="37126" y="2647"/>
                    <a:pt x="37235" y="2647"/>
                  </a:cubicBezTo>
                  <a:cubicBezTo>
                    <a:pt x="37246" y="2647"/>
                    <a:pt x="37257" y="2649"/>
                    <a:pt x="37268" y="2652"/>
                  </a:cubicBezTo>
                  <a:cubicBezTo>
                    <a:pt x="37268" y="2683"/>
                    <a:pt x="37300" y="2683"/>
                    <a:pt x="37332" y="2715"/>
                  </a:cubicBezTo>
                  <a:cubicBezTo>
                    <a:pt x="37522" y="2588"/>
                    <a:pt x="37744" y="2588"/>
                    <a:pt x="37934" y="2525"/>
                  </a:cubicBezTo>
                  <a:cubicBezTo>
                    <a:pt x="38282" y="2398"/>
                    <a:pt x="39010" y="1955"/>
                    <a:pt x="38440" y="1511"/>
                  </a:cubicBezTo>
                  <a:cubicBezTo>
                    <a:pt x="38111" y="1234"/>
                    <a:pt x="37716" y="1137"/>
                    <a:pt x="37306" y="1137"/>
                  </a:cubicBezTo>
                  <a:cubicBezTo>
                    <a:pt x="36966" y="1137"/>
                    <a:pt x="36617" y="1204"/>
                    <a:pt x="36287" y="1290"/>
                  </a:cubicBezTo>
                  <a:cubicBezTo>
                    <a:pt x="36332" y="1403"/>
                    <a:pt x="36248" y="1500"/>
                    <a:pt x="36150" y="1500"/>
                  </a:cubicBezTo>
                  <a:cubicBezTo>
                    <a:pt x="36111" y="1500"/>
                    <a:pt x="36070" y="1484"/>
                    <a:pt x="36033" y="1448"/>
                  </a:cubicBezTo>
                  <a:cubicBezTo>
                    <a:pt x="35653" y="1036"/>
                    <a:pt x="35242" y="530"/>
                    <a:pt x="34703" y="276"/>
                  </a:cubicBezTo>
                  <a:cubicBezTo>
                    <a:pt x="34462" y="138"/>
                    <a:pt x="34117" y="1"/>
                    <a:pt x="33802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4304513" y="3835415"/>
              <a:ext cx="248830" cy="289940"/>
            </a:xfrm>
            <a:custGeom>
              <a:avLst/>
              <a:gdLst/>
              <a:ahLst/>
              <a:cxnLst/>
              <a:rect l="l" t="t" r="r" b="b"/>
              <a:pathLst>
                <a:path w="7469" h="8703" extrusionOk="0">
                  <a:moveTo>
                    <a:pt x="3616" y="2271"/>
                  </a:moveTo>
                  <a:cubicBezTo>
                    <a:pt x="4272" y="2271"/>
                    <a:pt x="4928" y="2530"/>
                    <a:pt x="5385" y="3041"/>
                  </a:cubicBezTo>
                  <a:cubicBezTo>
                    <a:pt x="5456" y="3112"/>
                    <a:pt x="5385" y="3201"/>
                    <a:pt x="5304" y="3201"/>
                  </a:cubicBezTo>
                  <a:cubicBezTo>
                    <a:pt x="5278" y="3201"/>
                    <a:pt x="5250" y="3191"/>
                    <a:pt x="5226" y="3167"/>
                  </a:cubicBezTo>
                  <a:cubicBezTo>
                    <a:pt x="4732" y="2768"/>
                    <a:pt x="4136" y="2552"/>
                    <a:pt x="3532" y="2552"/>
                  </a:cubicBezTo>
                  <a:cubicBezTo>
                    <a:pt x="3130" y="2552"/>
                    <a:pt x="2724" y="2648"/>
                    <a:pt x="2344" y="2851"/>
                  </a:cubicBezTo>
                  <a:cubicBezTo>
                    <a:pt x="2329" y="2861"/>
                    <a:pt x="2314" y="2865"/>
                    <a:pt x="2299" y="2865"/>
                  </a:cubicBezTo>
                  <a:cubicBezTo>
                    <a:pt x="2224" y="2865"/>
                    <a:pt x="2170" y="2746"/>
                    <a:pt x="2249" y="2692"/>
                  </a:cubicBezTo>
                  <a:cubicBezTo>
                    <a:pt x="2652" y="2411"/>
                    <a:pt x="3134" y="2271"/>
                    <a:pt x="3616" y="2271"/>
                  </a:cubicBezTo>
                  <a:close/>
                  <a:moveTo>
                    <a:pt x="3831" y="4017"/>
                  </a:moveTo>
                  <a:cubicBezTo>
                    <a:pt x="4467" y="4017"/>
                    <a:pt x="5094" y="4222"/>
                    <a:pt x="5511" y="4656"/>
                  </a:cubicBezTo>
                  <a:cubicBezTo>
                    <a:pt x="5589" y="4733"/>
                    <a:pt x="5540" y="4831"/>
                    <a:pt x="5451" y="4831"/>
                  </a:cubicBezTo>
                  <a:cubicBezTo>
                    <a:pt x="5431" y="4831"/>
                    <a:pt x="5408" y="4826"/>
                    <a:pt x="5385" y="4814"/>
                  </a:cubicBezTo>
                  <a:cubicBezTo>
                    <a:pt x="4758" y="4519"/>
                    <a:pt x="4206" y="4353"/>
                    <a:pt x="3630" y="4353"/>
                  </a:cubicBezTo>
                  <a:cubicBezTo>
                    <a:pt x="3216" y="4353"/>
                    <a:pt x="2789" y="4439"/>
                    <a:pt x="2313" y="4624"/>
                  </a:cubicBezTo>
                  <a:cubicBezTo>
                    <a:pt x="2306" y="4628"/>
                    <a:pt x="2299" y="4629"/>
                    <a:pt x="2293" y="4629"/>
                  </a:cubicBezTo>
                  <a:cubicBezTo>
                    <a:pt x="2243" y="4629"/>
                    <a:pt x="2221" y="4526"/>
                    <a:pt x="2249" y="4498"/>
                  </a:cubicBezTo>
                  <a:cubicBezTo>
                    <a:pt x="2684" y="4183"/>
                    <a:pt x="3261" y="4017"/>
                    <a:pt x="3831" y="4017"/>
                  </a:cubicBezTo>
                  <a:close/>
                  <a:moveTo>
                    <a:pt x="1426" y="1"/>
                  </a:moveTo>
                  <a:cubicBezTo>
                    <a:pt x="824" y="1647"/>
                    <a:pt x="1" y="3357"/>
                    <a:pt x="223" y="5163"/>
                  </a:cubicBezTo>
                  <a:cubicBezTo>
                    <a:pt x="476" y="7253"/>
                    <a:pt x="2186" y="8393"/>
                    <a:pt x="4181" y="8678"/>
                  </a:cubicBezTo>
                  <a:cubicBezTo>
                    <a:pt x="4294" y="8694"/>
                    <a:pt x="4405" y="8702"/>
                    <a:pt x="4512" y="8702"/>
                  </a:cubicBezTo>
                  <a:cubicBezTo>
                    <a:pt x="6478" y="8702"/>
                    <a:pt x="7468" y="6052"/>
                    <a:pt x="7348" y="4371"/>
                  </a:cubicBezTo>
                  <a:cubicBezTo>
                    <a:pt x="7253" y="3072"/>
                    <a:pt x="6746" y="1901"/>
                    <a:pt x="6461" y="634"/>
                  </a:cubicBezTo>
                  <a:cubicBezTo>
                    <a:pt x="6424" y="671"/>
                    <a:pt x="6381" y="689"/>
                    <a:pt x="6342" y="689"/>
                  </a:cubicBezTo>
                  <a:cubicBezTo>
                    <a:pt x="6281" y="689"/>
                    <a:pt x="6227" y="647"/>
                    <a:pt x="6208" y="571"/>
                  </a:cubicBezTo>
                  <a:cubicBezTo>
                    <a:pt x="5664" y="902"/>
                    <a:pt x="4920" y="1073"/>
                    <a:pt x="4164" y="1073"/>
                  </a:cubicBezTo>
                  <a:cubicBezTo>
                    <a:pt x="3117" y="1073"/>
                    <a:pt x="2047" y="745"/>
                    <a:pt x="1458" y="64"/>
                  </a:cubicBezTo>
                  <a:cubicBezTo>
                    <a:pt x="1458" y="32"/>
                    <a:pt x="1426" y="1"/>
                    <a:pt x="1426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3463105" y="3030425"/>
              <a:ext cx="29051" cy="73959"/>
            </a:xfrm>
            <a:custGeom>
              <a:avLst/>
              <a:gdLst/>
              <a:ahLst/>
              <a:cxnLst/>
              <a:rect l="l" t="t" r="r" b="b"/>
              <a:pathLst>
                <a:path w="872" h="2220" extrusionOk="0">
                  <a:moveTo>
                    <a:pt x="729" y="0"/>
                  </a:moveTo>
                  <a:cubicBezTo>
                    <a:pt x="690" y="0"/>
                    <a:pt x="650" y="32"/>
                    <a:pt x="650" y="95"/>
                  </a:cubicBezTo>
                  <a:cubicBezTo>
                    <a:pt x="555" y="824"/>
                    <a:pt x="365" y="1425"/>
                    <a:pt x="48" y="2059"/>
                  </a:cubicBezTo>
                  <a:cubicBezTo>
                    <a:pt x="1" y="2130"/>
                    <a:pt x="60" y="2219"/>
                    <a:pt x="133" y="2219"/>
                  </a:cubicBezTo>
                  <a:cubicBezTo>
                    <a:pt x="157" y="2219"/>
                    <a:pt x="183" y="2209"/>
                    <a:pt x="207" y="2185"/>
                  </a:cubicBezTo>
                  <a:cubicBezTo>
                    <a:pt x="650" y="1615"/>
                    <a:pt x="872" y="824"/>
                    <a:pt x="808" y="95"/>
                  </a:cubicBezTo>
                  <a:cubicBezTo>
                    <a:pt x="808" y="32"/>
                    <a:pt x="769" y="0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4371776" y="3162219"/>
              <a:ext cx="130062" cy="64498"/>
            </a:xfrm>
            <a:custGeom>
              <a:avLst/>
              <a:gdLst/>
              <a:ahLst/>
              <a:cxnLst/>
              <a:rect l="l" t="t" r="r" b="b"/>
              <a:pathLst>
                <a:path w="3904" h="1936" extrusionOk="0">
                  <a:moveTo>
                    <a:pt x="125" y="1"/>
                  </a:moveTo>
                  <a:cubicBezTo>
                    <a:pt x="54" y="1"/>
                    <a:pt x="1" y="90"/>
                    <a:pt x="72" y="161"/>
                  </a:cubicBezTo>
                  <a:cubicBezTo>
                    <a:pt x="939" y="1245"/>
                    <a:pt x="2261" y="1936"/>
                    <a:pt x="3652" y="1936"/>
                  </a:cubicBezTo>
                  <a:cubicBezTo>
                    <a:pt x="3683" y="1936"/>
                    <a:pt x="3715" y="1935"/>
                    <a:pt x="3746" y="1935"/>
                  </a:cubicBezTo>
                  <a:cubicBezTo>
                    <a:pt x="3904" y="1935"/>
                    <a:pt x="3904" y="1713"/>
                    <a:pt x="3746" y="1681"/>
                  </a:cubicBezTo>
                  <a:cubicBezTo>
                    <a:pt x="2352" y="1523"/>
                    <a:pt x="1212" y="985"/>
                    <a:pt x="199" y="34"/>
                  </a:cubicBezTo>
                  <a:cubicBezTo>
                    <a:pt x="175" y="11"/>
                    <a:pt x="149" y="1"/>
                    <a:pt x="1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4378506" y="3969207"/>
              <a:ext cx="112205" cy="27185"/>
            </a:xfrm>
            <a:custGeom>
              <a:avLst/>
              <a:gdLst/>
              <a:ahLst/>
              <a:cxnLst/>
              <a:rect l="l" t="t" r="r" b="b"/>
              <a:pathLst>
                <a:path w="3368" h="816" extrusionOk="0">
                  <a:moveTo>
                    <a:pt x="1610" y="1"/>
                  </a:moveTo>
                  <a:cubicBezTo>
                    <a:pt x="1040" y="1"/>
                    <a:pt x="463" y="167"/>
                    <a:pt x="28" y="482"/>
                  </a:cubicBezTo>
                  <a:cubicBezTo>
                    <a:pt x="0" y="510"/>
                    <a:pt x="22" y="613"/>
                    <a:pt x="72" y="613"/>
                  </a:cubicBezTo>
                  <a:cubicBezTo>
                    <a:pt x="78" y="613"/>
                    <a:pt x="85" y="612"/>
                    <a:pt x="92" y="608"/>
                  </a:cubicBezTo>
                  <a:cubicBezTo>
                    <a:pt x="568" y="423"/>
                    <a:pt x="995" y="337"/>
                    <a:pt x="1409" y="337"/>
                  </a:cubicBezTo>
                  <a:cubicBezTo>
                    <a:pt x="1985" y="337"/>
                    <a:pt x="2537" y="503"/>
                    <a:pt x="3164" y="798"/>
                  </a:cubicBezTo>
                  <a:cubicBezTo>
                    <a:pt x="3187" y="810"/>
                    <a:pt x="3210" y="815"/>
                    <a:pt x="3230" y="815"/>
                  </a:cubicBezTo>
                  <a:cubicBezTo>
                    <a:pt x="3319" y="815"/>
                    <a:pt x="3368" y="717"/>
                    <a:pt x="3290" y="640"/>
                  </a:cubicBezTo>
                  <a:cubicBezTo>
                    <a:pt x="2873" y="206"/>
                    <a:pt x="2246" y="1"/>
                    <a:pt x="16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4376773" y="3911073"/>
              <a:ext cx="109706" cy="31516"/>
            </a:xfrm>
            <a:custGeom>
              <a:avLst/>
              <a:gdLst/>
              <a:ahLst/>
              <a:cxnLst/>
              <a:rect l="l" t="t" r="r" b="b"/>
              <a:pathLst>
                <a:path w="3293" h="946" extrusionOk="0">
                  <a:moveTo>
                    <a:pt x="1460" y="0"/>
                  </a:moveTo>
                  <a:cubicBezTo>
                    <a:pt x="980" y="0"/>
                    <a:pt x="496" y="140"/>
                    <a:pt x="80" y="421"/>
                  </a:cubicBezTo>
                  <a:cubicBezTo>
                    <a:pt x="1" y="475"/>
                    <a:pt x="55" y="594"/>
                    <a:pt x="130" y="594"/>
                  </a:cubicBezTo>
                  <a:cubicBezTo>
                    <a:pt x="145" y="594"/>
                    <a:pt x="160" y="590"/>
                    <a:pt x="175" y="580"/>
                  </a:cubicBezTo>
                  <a:cubicBezTo>
                    <a:pt x="551" y="379"/>
                    <a:pt x="952" y="283"/>
                    <a:pt x="1351" y="283"/>
                  </a:cubicBezTo>
                  <a:cubicBezTo>
                    <a:pt x="1958" y="283"/>
                    <a:pt x="2560" y="507"/>
                    <a:pt x="3057" y="928"/>
                  </a:cubicBezTo>
                  <a:cubicBezTo>
                    <a:pt x="3075" y="940"/>
                    <a:pt x="3095" y="945"/>
                    <a:pt x="3115" y="945"/>
                  </a:cubicBezTo>
                  <a:cubicBezTo>
                    <a:pt x="3203" y="945"/>
                    <a:pt x="3293" y="847"/>
                    <a:pt x="3216" y="770"/>
                  </a:cubicBezTo>
                  <a:cubicBezTo>
                    <a:pt x="2759" y="259"/>
                    <a:pt x="2113" y="0"/>
                    <a:pt x="1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2718778" y="1332829"/>
              <a:ext cx="2119634" cy="2807155"/>
            </a:xfrm>
            <a:custGeom>
              <a:avLst/>
              <a:gdLst/>
              <a:ahLst/>
              <a:cxnLst/>
              <a:rect l="l" t="t" r="r" b="b"/>
              <a:pathLst>
                <a:path w="63624" h="84261" extrusionOk="0">
                  <a:moveTo>
                    <a:pt x="44875" y="16310"/>
                  </a:moveTo>
                  <a:cubicBezTo>
                    <a:pt x="47092" y="16595"/>
                    <a:pt x="47314" y="18812"/>
                    <a:pt x="46902" y="20554"/>
                  </a:cubicBezTo>
                  <a:cubicBezTo>
                    <a:pt x="46585" y="21821"/>
                    <a:pt x="45825" y="22708"/>
                    <a:pt x="45065" y="23721"/>
                  </a:cubicBezTo>
                  <a:cubicBezTo>
                    <a:pt x="44875" y="21789"/>
                    <a:pt x="44274" y="19952"/>
                    <a:pt x="43134" y="18559"/>
                  </a:cubicBezTo>
                  <a:cubicBezTo>
                    <a:pt x="43640" y="18274"/>
                    <a:pt x="44052" y="17704"/>
                    <a:pt x="44464" y="17071"/>
                  </a:cubicBezTo>
                  <a:cubicBezTo>
                    <a:pt x="44622" y="16817"/>
                    <a:pt x="44749" y="16564"/>
                    <a:pt x="44844" y="16310"/>
                  </a:cubicBezTo>
                  <a:close/>
                  <a:moveTo>
                    <a:pt x="45350" y="23879"/>
                  </a:moveTo>
                  <a:cubicBezTo>
                    <a:pt x="45477" y="23943"/>
                    <a:pt x="45572" y="23974"/>
                    <a:pt x="45699" y="24038"/>
                  </a:cubicBezTo>
                  <a:cubicBezTo>
                    <a:pt x="45857" y="24101"/>
                    <a:pt x="45984" y="24259"/>
                    <a:pt x="46142" y="24354"/>
                  </a:cubicBezTo>
                  <a:cubicBezTo>
                    <a:pt x="45920" y="24671"/>
                    <a:pt x="45699" y="24988"/>
                    <a:pt x="45477" y="25304"/>
                  </a:cubicBezTo>
                  <a:cubicBezTo>
                    <a:pt x="45382" y="25114"/>
                    <a:pt x="45255" y="24956"/>
                    <a:pt x="45160" y="24798"/>
                  </a:cubicBezTo>
                  <a:lnTo>
                    <a:pt x="45129" y="24798"/>
                  </a:lnTo>
                  <a:cubicBezTo>
                    <a:pt x="45129" y="24544"/>
                    <a:pt x="45129" y="24259"/>
                    <a:pt x="45097" y="24006"/>
                  </a:cubicBezTo>
                  <a:lnTo>
                    <a:pt x="45097" y="24006"/>
                  </a:lnTo>
                  <a:cubicBezTo>
                    <a:pt x="45113" y="24022"/>
                    <a:pt x="45129" y="24030"/>
                    <a:pt x="45145" y="24030"/>
                  </a:cubicBezTo>
                  <a:cubicBezTo>
                    <a:pt x="45160" y="24030"/>
                    <a:pt x="45176" y="24022"/>
                    <a:pt x="45192" y="24006"/>
                  </a:cubicBezTo>
                  <a:cubicBezTo>
                    <a:pt x="45255" y="23974"/>
                    <a:pt x="45287" y="23943"/>
                    <a:pt x="45350" y="23879"/>
                  </a:cubicBezTo>
                  <a:close/>
                  <a:moveTo>
                    <a:pt x="34696" y="438"/>
                  </a:moveTo>
                  <a:cubicBezTo>
                    <a:pt x="35011" y="438"/>
                    <a:pt x="35355" y="577"/>
                    <a:pt x="35596" y="698"/>
                  </a:cubicBezTo>
                  <a:cubicBezTo>
                    <a:pt x="36135" y="983"/>
                    <a:pt x="36546" y="1458"/>
                    <a:pt x="36926" y="1901"/>
                  </a:cubicBezTo>
                  <a:cubicBezTo>
                    <a:pt x="36959" y="1934"/>
                    <a:pt x="36996" y="1948"/>
                    <a:pt x="37032" y="1948"/>
                  </a:cubicBezTo>
                  <a:cubicBezTo>
                    <a:pt x="37135" y="1948"/>
                    <a:pt x="37227" y="1837"/>
                    <a:pt x="37180" y="1743"/>
                  </a:cubicBezTo>
                  <a:cubicBezTo>
                    <a:pt x="37489" y="1644"/>
                    <a:pt x="37829" y="1577"/>
                    <a:pt x="38165" y="1577"/>
                  </a:cubicBezTo>
                  <a:cubicBezTo>
                    <a:pt x="38586" y="1577"/>
                    <a:pt x="38999" y="1683"/>
                    <a:pt x="39333" y="1964"/>
                  </a:cubicBezTo>
                  <a:cubicBezTo>
                    <a:pt x="39903" y="2408"/>
                    <a:pt x="39175" y="2851"/>
                    <a:pt x="38827" y="2946"/>
                  </a:cubicBezTo>
                  <a:cubicBezTo>
                    <a:pt x="38637" y="3010"/>
                    <a:pt x="38415" y="3041"/>
                    <a:pt x="38225" y="3136"/>
                  </a:cubicBezTo>
                  <a:cubicBezTo>
                    <a:pt x="38193" y="3136"/>
                    <a:pt x="38161" y="3136"/>
                    <a:pt x="38161" y="3105"/>
                  </a:cubicBezTo>
                  <a:cubicBezTo>
                    <a:pt x="38148" y="3101"/>
                    <a:pt x="38134" y="3100"/>
                    <a:pt x="38122" y="3100"/>
                  </a:cubicBezTo>
                  <a:cubicBezTo>
                    <a:pt x="38017" y="3100"/>
                    <a:pt x="37954" y="3206"/>
                    <a:pt x="38066" y="3263"/>
                  </a:cubicBezTo>
                  <a:cubicBezTo>
                    <a:pt x="41138" y="4910"/>
                    <a:pt x="43134" y="7697"/>
                    <a:pt x="44337" y="10927"/>
                  </a:cubicBezTo>
                  <a:cubicBezTo>
                    <a:pt x="45034" y="12795"/>
                    <a:pt x="45160" y="14695"/>
                    <a:pt x="44305" y="16532"/>
                  </a:cubicBezTo>
                  <a:cubicBezTo>
                    <a:pt x="43957" y="17292"/>
                    <a:pt x="43260" y="18306"/>
                    <a:pt x="42373" y="18432"/>
                  </a:cubicBezTo>
                  <a:cubicBezTo>
                    <a:pt x="42325" y="18437"/>
                    <a:pt x="42277" y="18440"/>
                    <a:pt x="42229" y="18440"/>
                  </a:cubicBezTo>
                  <a:cubicBezTo>
                    <a:pt x="41104" y="18440"/>
                    <a:pt x="39977" y="17067"/>
                    <a:pt x="39492" y="16247"/>
                  </a:cubicBezTo>
                  <a:cubicBezTo>
                    <a:pt x="38510" y="14505"/>
                    <a:pt x="38066" y="10927"/>
                    <a:pt x="35565" y="10610"/>
                  </a:cubicBezTo>
                  <a:cubicBezTo>
                    <a:pt x="35234" y="10571"/>
                    <a:pt x="34895" y="10552"/>
                    <a:pt x="34550" y="10552"/>
                  </a:cubicBezTo>
                  <a:cubicBezTo>
                    <a:pt x="32121" y="10552"/>
                    <a:pt x="29406" y="11461"/>
                    <a:pt x="27299" y="12320"/>
                  </a:cubicBezTo>
                  <a:cubicBezTo>
                    <a:pt x="24354" y="13524"/>
                    <a:pt x="21409" y="15234"/>
                    <a:pt x="18907" y="17197"/>
                  </a:cubicBezTo>
                  <a:cubicBezTo>
                    <a:pt x="16595" y="19002"/>
                    <a:pt x="15676" y="21409"/>
                    <a:pt x="16563" y="24228"/>
                  </a:cubicBezTo>
                  <a:cubicBezTo>
                    <a:pt x="17038" y="25684"/>
                    <a:pt x="18970" y="29326"/>
                    <a:pt x="16151" y="29548"/>
                  </a:cubicBezTo>
                  <a:cubicBezTo>
                    <a:pt x="16097" y="29553"/>
                    <a:pt x="16043" y="29555"/>
                    <a:pt x="15990" y="29555"/>
                  </a:cubicBezTo>
                  <a:cubicBezTo>
                    <a:pt x="13976" y="29555"/>
                    <a:pt x="12965" y="26121"/>
                    <a:pt x="12225" y="24671"/>
                  </a:cubicBezTo>
                  <a:cubicBezTo>
                    <a:pt x="11559" y="23436"/>
                    <a:pt x="11084" y="22011"/>
                    <a:pt x="10324" y="20807"/>
                  </a:cubicBezTo>
                  <a:cubicBezTo>
                    <a:pt x="10071" y="20396"/>
                    <a:pt x="9691" y="20174"/>
                    <a:pt x="9279" y="19952"/>
                  </a:cubicBezTo>
                  <a:cubicBezTo>
                    <a:pt x="8329" y="19446"/>
                    <a:pt x="7284" y="19066"/>
                    <a:pt x="6271" y="18622"/>
                  </a:cubicBezTo>
                  <a:cubicBezTo>
                    <a:pt x="4909" y="18021"/>
                    <a:pt x="3452" y="17514"/>
                    <a:pt x="2312" y="16532"/>
                  </a:cubicBezTo>
                  <a:cubicBezTo>
                    <a:pt x="1394" y="15772"/>
                    <a:pt x="1077" y="14410"/>
                    <a:pt x="1869" y="13429"/>
                  </a:cubicBezTo>
                  <a:cubicBezTo>
                    <a:pt x="2276" y="12946"/>
                    <a:pt x="2876" y="12794"/>
                    <a:pt x="3506" y="12794"/>
                  </a:cubicBezTo>
                  <a:cubicBezTo>
                    <a:pt x="4200" y="12794"/>
                    <a:pt x="4931" y="12979"/>
                    <a:pt x="5479" y="13112"/>
                  </a:cubicBezTo>
                  <a:cubicBezTo>
                    <a:pt x="5496" y="13119"/>
                    <a:pt x="5513" y="13122"/>
                    <a:pt x="5527" y="13122"/>
                  </a:cubicBezTo>
                  <a:cubicBezTo>
                    <a:pt x="5649" y="13122"/>
                    <a:pt x="5683" y="12915"/>
                    <a:pt x="5542" y="12859"/>
                  </a:cubicBezTo>
                  <a:cubicBezTo>
                    <a:pt x="5257" y="12795"/>
                    <a:pt x="4972" y="12732"/>
                    <a:pt x="4719" y="12669"/>
                  </a:cubicBezTo>
                  <a:cubicBezTo>
                    <a:pt x="3579" y="11908"/>
                    <a:pt x="2660" y="11053"/>
                    <a:pt x="1964" y="9850"/>
                  </a:cubicBezTo>
                  <a:cubicBezTo>
                    <a:pt x="894" y="8037"/>
                    <a:pt x="1330" y="5220"/>
                    <a:pt x="3717" y="5220"/>
                  </a:cubicBezTo>
                  <a:cubicBezTo>
                    <a:pt x="3873" y="5220"/>
                    <a:pt x="4039" y="5233"/>
                    <a:pt x="4212" y="5258"/>
                  </a:cubicBezTo>
                  <a:cubicBezTo>
                    <a:pt x="5542" y="5448"/>
                    <a:pt x="6777" y="6208"/>
                    <a:pt x="8076" y="6525"/>
                  </a:cubicBezTo>
                  <a:cubicBezTo>
                    <a:pt x="8709" y="6667"/>
                    <a:pt x="9343" y="6731"/>
                    <a:pt x="9976" y="6731"/>
                  </a:cubicBezTo>
                  <a:cubicBezTo>
                    <a:pt x="10609" y="6731"/>
                    <a:pt x="11243" y="6667"/>
                    <a:pt x="11876" y="6556"/>
                  </a:cubicBezTo>
                  <a:cubicBezTo>
                    <a:pt x="12025" y="6527"/>
                    <a:pt x="12006" y="6300"/>
                    <a:pt x="11871" y="6300"/>
                  </a:cubicBezTo>
                  <a:cubicBezTo>
                    <a:pt x="11863" y="6300"/>
                    <a:pt x="11854" y="6301"/>
                    <a:pt x="11844" y="6303"/>
                  </a:cubicBezTo>
                  <a:cubicBezTo>
                    <a:pt x="11486" y="6325"/>
                    <a:pt x="11144" y="6348"/>
                    <a:pt x="10795" y="6348"/>
                  </a:cubicBezTo>
                  <a:cubicBezTo>
                    <a:pt x="10650" y="6348"/>
                    <a:pt x="10504" y="6344"/>
                    <a:pt x="10356" y="6335"/>
                  </a:cubicBezTo>
                  <a:cubicBezTo>
                    <a:pt x="9533" y="5258"/>
                    <a:pt x="9121" y="3928"/>
                    <a:pt x="9881" y="2629"/>
                  </a:cubicBezTo>
                  <a:cubicBezTo>
                    <a:pt x="10301" y="1924"/>
                    <a:pt x="10971" y="1709"/>
                    <a:pt x="11701" y="1709"/>
                  </a:cubicBezTo>
                  <a:cubicBezTo>
                    <a:pt x="12510" y="1709"/>
                    <a:pt x="13394" y="1973"/>
                    <a:pt x="14093" y="2123"/>
                  </a:cubicBezTo>
                  <a:cubicBezTo>
                    <a:pt x="15070" y="2332"/>
                    <a:pt x="16059" y="2425"/>
                    <a:pt x="17050" y="2425"/>
                  </a:cubicBezTo>
                  <a:cubicBezTo>
                    <a:pt x="18307" y="2425"/>
                    <a:pt x="19567" y="2276"/>
                    <a:pt x="20807" y="2028"/>
                  </a:cubicBezTo>
                  <a:cubicBezTo>
                    <a:pt x="23400" y="1462"/>
                    <a:pt x="26099" y="495"/>
                    <a:pt x="28654" y="495"/>
                  </a:cubicBezTo>
                  <a:cubicBezTo>
                    <a:pt x="30529" y="495"/>
                    <a:pt x="32327" y="1016"/>
                    <a:pt x="33949" y="2598"/>
                  </a:cubicBezTo>
                  <a:cubicBezTo>
                    <a:pt x="33981" y="2629"/>
                    <a:pt x="34019" y="2643"/>
                    <a:pt x="34056" y="2643"/>
                  </a:cubicBezTo>
                  <a:cubicBezTo>
                    <a:pt x="34167" y="2643"/>
                    <a:pt x="34274" y="2519"/>
                    <a:pt x="34203" y="2376"/>
                  </a:cubicBezTo>
                  <a:cubicBezTo>
                    <a:pt x="34171" y="2376"/>
                    <a:pt x="34171" y="2344"/>
                    <a:pt x="34140" y="2313"/>
                  </a:cubicBezTo>
                  <a:cubicBezTo>
                    <a:pt x="34171" y="2313"/>
                    <a:pt x="34203" y="2249"/>
                    <a:pt x="34171" y="2218"/>
                  </a:cubicBezTo>
                  <a:cubicBezTo>
                    <a:pt x="33918" y="1743"/>
                    <a:pt x="33759" y="1331"/>
                    <a:pt x="34045" y="824"/>
                  </a:cubicBezTo>
                  <a:cubicBezTo>
                    <a:pt x="34189" y="536"/>
                    <a:pt x="34432" y="438"/>
                    <a:pt x="34696" y="438"/>
                  </a:cubicBezTo>
                  <a:close/>
                  <a:moveTo>
                    <a:pt x="58448" y="4757"/>
                  </a:moveTo>
                  <a:cubicBezTo>
                    <a:pt x="58586" y="4757"/>
                    <a:pt x="58718" y="4805"/>
                    <a:pt x="58841" y="4910"/>
                  </a:cubicBezTo>
                  <a:cubicBezTo>
                    <a:pt x="59475" y="5448"/>
                    <a:pt x="59316" y="6746"/>
                    <a:pt x="59126" y="7411"/>
                  </a:cubicBezTo>
                  <a:cubicBezTo>
                    <a:pt x="58841" y="8488"/>
                    <a:pt x="58525" y="9628"/>
                    <a:pt x="57955" y="10610"/>
                  </a:cubicBezTo>
                  <a:cubicBezTo>
                    <a:pt x="57932" y="10655"/>
                    <a:pt x="57973" y="10700"/>
                    <a:pt x="58022" y="10700"/>
                  </a:cubicBezTo>
                  <a:cubicBezTo>
                    <a:pt x="58042" y="10700"/>
                    <a:pt x="58063" y="10692"/>
                    <a:pt x="58081" y="10673"/>
                  </a:cubicBezTo>
                  <a:cubicBezTo>
                    <a:pt x="58113" y="10610"/>
                    <a:pt x="58145" y="10547"/>
                    <a:pt x="58208" y="10515"/>
                  </a:cubicBezTo>
                  <a:cubicBezTo>
                    <a:pt x="58240" y="10515"/>
                    <a:pt x="58271" y="10515"/>
                    <a:pt x="58303" y="10483"/>
                  </a:cubicBezTo>
                  <a:cubicBezTo>
                    <a:pt x="58841" y="10008"/>
                    <a:pt x="59348" y="9502"/>
                    <a:pt x="59855" y="9027"/>
                  </a:cubicBezTo>
                  <a:cubicBezTo>
                    <a:pt x="60076" y="8837"/>
                    <a:pt x="60266" y="8615"/>
                    <a:pt x="60488" y="8425"/>
                  </a:cubicBezTo>
                  <a:cubicBezTo>
                    <a:pt x="60837" y="8092"/>
                    <a:pt x="61486" y="7712"/>
                    <a:pt x="61996" y="7712"/>
                  </a:cubicBezTo>
                  <a:cubicBezTo>
                    <a:pt x="62507" y="7712"/>
                    <a:pt x="62879" y="8092"/>
                    <a:pt x="62673" y="9280"/>
                  </a:cubicBezTo>
                  <a:cubicBezTo>
                    <a:pt x="62388" y="10800"/>
                    <a:pt x="61375" y="12162"/>
                    <a:pt x="60298" y="13239"/>
                  </a:cubicBezTo>
                  <a:cubicBezTo>
                    <a:pt x="60076" y="13365"/>
                    <a:pt x="59855" y="13492"/>
                    <a:pt x="59760" y="13587"/>
                  </a:cubicBezTo>
                  <a:cubicBezTo>
                    <a:pt x="59680" y="13640"/>
                    <a:pt x="59712" y="13760"/>
                    <a:pt x="59799" y="13760"/>
                  </a:cubicBezTo>
                  <a:cubicBezTo>
                    <a:pt x="59816" y="13760"/>
                    <a:pt x="59834" y="13755"/>
                    <a:pt x="59855" y="13745"/>
                  </a:cubicBezTo>
                  <a:cubicBezTo>
                    <a:pt x="60393" y="13397"/>
                    <a:pt x="60932" y="13112"/>
                    <a:pt x="61565" y="12922"/>
                  </a:cubicBezTo>
                  <a:cubicBezTo>
                    <a:pt x="61724" y="12873"/>
                    <a:pt x="61858" y="12851"/>
                    <a:pt x="61970" y="12851"/>
                  </a:cubicBezTo>
                  <a:cubicBezTo>
                    <a:pt x="62726" y="12851"/>
                    <a:pt x="62470" y="13863"/>
                    <a:pt x="62167" y="14442"/>
                  </a:cubicBezTo>
                  <a:cubicBezTo>
                    <a:pt x="61597" y="15519"/>
                    <a:pt x="60457" y="16152"/>
                    <a:pt x="59411" y="16690"/>
                  </a:cubicBezTo>
                  <a:cubicBezTo>
                    <a:pt x="58588" y="17102"/>
                    <a:pt x="57765" y="17482"/>
                    <a:pt x="57068" y="18116"/>
                  </a:cubicBezTo>
                  <a:cubicBezTo>
                    <a:pt x="56435" y="18686"/>
                    <a:pt x="56023" y="19509"/>
                    <a:pt x="55611" y="20237"/>
                  </a:cubicBezTo>
                  <a:cubicBezTo>
                    <a:pt x="54534" y="22074"/>
                    <a:pt x="53616" y="24006"/>
                    <a:pt x="52793" y="25938"/>
                  </a:cubicBezTo>
                  <a:cubicBezTo>
                    <a:pt x="52444" y="26761"/>
                    <a:pt x="52128" y="27585"/>
                    <a:pt x="51779" y="28408"/>
                  </a:cubicBezTo>
                  <a:cubicBezTo>
                    <a:pt x="51621" y="28851"/>
                    <a:pt x="51431" y="29263"/>
                    <a:pt x="51272" y="29706"/>
                  </a:cubicBezTo>
                  <a:cubicBezTo>
                    <a:pt x="51241" y="29738"/>
                    <a:pt x="51114" y="29960"/>
                    <a:pt x="51051" y="30118"/>
                  </a:cubicBezTo>
                  <a:cubicBezTo>
                    <a:pt x="51051" y="30118"/>
                    <a:pt x="51019" y="30118"/>
                    <a:pt x="51019" y="30150"/>
                  </a:cubicBezTo>
                  <a:cubicBezTo>
                    <a:pt x="48834" y="29105"/>
                    <a:pt x="47060" y="27490"/>
                    <a:pt x="45635" y="25463"/>
                  </a:cubicBezTo>
                  <a:cubicBezTo>
                    <a:pt x="46649" y="24354"/>
                    <a:pt x="47472" y="23024"/>
                    <a:pt x="48264" y="21757"/>
                  </a:cubicBezTo>
                  <a:cubicBezTo>
                    <a:pt x="49182" y="20332"/>
                    <a:pt x="50069" y="18812"/>
                    <a:pt x="50702" y="17229"/>
                  </a:cubicBezTo>
                  <a:cubicBezTo>
                    <a:pt x="51494" y="15170"/>
                    <a:pt x="51653" y="12669"/>
                    <a:pt x="51874" y="10483"/>
                  </a:cubicBezTo>
                  <a:cubicBezTo>
                    <a:pt x="52001" y="9312"/>
                    <a:pt x="51843" y="8077"/>
                    <a:pt x="52096" y="6936"/>
                  </a:cubicBezTo>
                  <a:cubicBezTo>
                    <a:pt x="52416" y="6275"/>
                    <a:pt x="52794" y="5944"/>
                    <a:pt x="53239" y="5944"/>
                  </a:cubicBezTo>
                  <a:cubicBezTo>
                    <a:pt x="53454" y="5944"/>
                    <a:pt x="53685" y="6022"/>
                    <a:pt x="53933" y="6176"/>
                  </a:cubicBezTo>
                  <a:cubicBezTo>
                    <a:pt x="54376" y="6461"/>
                    <a:pt x="54629" y="6873"/>
                    <a:pt x="54724" y="7380"/>
                  </a:cubicBezTo>
                  <a:cubicBezTo>
                    <a:pt x="54946" y="8045"/>
                    <a:pt x="54724" y="8868"/>
                    <a:pt x="54629" y="9565"/>
                  </a:cubicBezTo>
                  <a:cubicBezTo>
                    <a:pt x="54611" y="9620"/>
                    <a:pt x="54646" y="9654"/>
                    <a:pt x="54685" y="9654"/>
                  </a:cubicBezTo>
                  <a:cubicBezTo>
                    <a:pt x="54713" y="9654"/>
                    <a:pt x="54743" y="9636"/>
                    <a:pt x="54756" y="9597"/>
                  </a:cubicBezTo>
                  <a:lnTo>
                    <a:pt x="54788" y="9533"/>
                  </a:lnTo>
                  <a:cubicBezTo>
                    <a:pt x="54788" y="9533"/>
                    <a:pt x="54819" y="9533"/>
                    <a:pt x="54851" y="9502"/>
                  </a:cubicBezTo>
                  <a:cubicBezTo>
                    <a:pt x="55366" y="8844"/>
                    <a:pt x="57169" y="4757"/>
                    <a:pt x="58448" y="4757"/>
                  </a:cubicBezTo>
                  <a:close/>
                  <a:moveTo>
                    <a:pt x="52159" y="28250"/>
                  </a:moveTo>
                  <a:cubicBezTo>
                    <a:pt x="52413" y="28661"/>
                    <a:pt x="52698" y="29041"/>
                    <a:pt x="52888" y="29485"/>
                  </a:cubicBezTo>
                  <a:cubicBezTo>
                    <a:pt x="53078" y="29960"/>
                    <a:pt x="53109" y="30435"/>
                    <a:pt x="53236" y="30941"/>
                  </a:cubicBezTo>
                  <a:cubicBezTo>
                    <a:pt x="52508" y="30751"/>
                    <a:pt x="51811" y="30498"/>
                    <a:pt x="51177" y="30213"/>
                  </a:cubicBezTo>
                  <a:cubicBezTo>
                    <a:pt x="51589" y="29643"/>
                    <a:pt x="51906" y="28978"/>
                    <a:pt x="52159" y="28250"/>
                  </a:cubicBezTo>
                  <a:close/>
                  <a:moveTo>
                    <a:pt x="16722" y="29833"/>
                  </a:moveTo>
                  <a:cubicBezTo>
                    <a:pt x="17640" y="31733"/>
                    <a:pt x="18685" y="33538"/>
                    <a:pt x="20047" y="35027"/>
                  </a:cubicBezTo>
                  <a:cubicBezTo>
                    <a:pt x="19579" y="35172"/>
                    <a:pt x="19128" y="35250"/>
                    <a:pt x="18695" y="35250"/>
                  </a:cubicBezTo>
                  <a:cubicBezTo>
                    <a:pt x="17810" y="35250"/>
                    <a:pt x="17001" y="34926"/>
                    <a:pt x="16278" y="34203"/>
                  </a:cubicBezTo>
                  <a:cubicBezTo>
                    <a:pt x="15138" y="33063"/>
                    <a:pt x="15201" y="31322"/>
                    <a:pt x="15581" y="29896"/>
                  </a:cubicBezTo>
                  <a:lnTo>
                    <a:pt x="15581" y="29896"/>
                  </a:lnTo>
                  <a:cubicBezTo>
                    <a:pt x="15731" y="29934"/>
                    <a:pt x="15886" y="29952"/>
                    <a:pt x="16040" y="29952"/>
                  </a:cubicBezTo>
                  <a:cubicBezTo>
                    <a:pt x="16276" y="29952"/>
                    <a:pt x="16511" y="29910"/>
                    <a:pt x="16722" y="29833"/>
                  </a:cubicBezTo>
                  <a:close/>
                  <a:moveTo>
                    <a:pt x="34595" y="10978"/>
                  </a:moveTo>
                  <a:cubicBezTo>
                    <a:pt x="35421" y="10978"/>
                    <a:pt x="36204" y="11186"/>
                    <a:pt x="36831" y="11845"/>
                  </a:cubicBezTo>
                  <a:cubicBezTo>
                    <a:pt x="38732" y="13840"/>
                    <a:pt x="38510" y="17387"/>
                    <a:pt x="41328" y="18559"/>
                  </a:cubicBezTo>
                  <a:cubicBezTo>
                    <a:pt x="41679" y="18688"/>
                    <a:pt x="41998" y="18753"/>
                    <a:pt x="42284" y="18753"/>
                  </a:cubicBezTo>
                  <a:cubicBezTo>
                    <a:pt x="42489" y="18753"/>
                    <a:pt x="42677" y="18720"/>
                    <a:pt x="42849" y="18654"/>
                  </a:cubicBezTo>
                  <a:cubicBezTo>
                    <a:pt x="43640" y="20301"/>
                    <a:pt x="44369" y="21821"/>
                    <a:pt x="44590" y="23658"/>
                  </a:cubicBezTo>
                  <a:cubicBezTo>
                    <a:pt x="44844" y="25526"/>
                    <a:pt x="44590" y="27395"/>
                    <a:pt x="43989" y="29168"/>
                  </a:cubicBezTo>
                  <a:cubicBezTo>
                    <a:pt x="42849" y="32588"/>
                    <a:pt x="40093" y="35343"/>
                    <a:pt x="36895" y="36927"/>
                  </a:cubicBezTo>
                  <a:cubicBezTo>
                    <a:pt x="35121" y="37814"/>
                    <a:pt x="33158" y="38289"/>
                    <a:pt x="31194" y="38415"/>
                  </a:cubicBezTo>
                  <a:cubicBezTo>
                    <a:pt x="31173" y="38405"/>
                    <a:pt x="31152" y="38401"/>
                    <a:pt x="31131" y="38401"/>
                  </a:cubicBezTo>
                  <a:cubicBezTo>
                    <a:pt x="31089" y="38401"/>
                    <a:pt x="31047" y="38415"/>
                    <a:pt x="31004" y="38415"/>
                  </a:cubicBezTo>
                  <a:cubicBezTo>
                    <a:pt x="30680" y="38435"/>
                    <a:pt x="30354" y="38445"/>
                    <a:pt x="30029" y="38445"/>
                  </a:cubicBezTo>
                  <a:cubicBezTo>
                    <a:pt x="28289" y="38445"/>
                    <a:pt x="26541" y="38167"/>
                    <a:pt x="24860" y="37687"/>
                  </a:cubicBezTo>
                  <a:cubicBezTo>
                    <a:pt x="20870" y="36515"/>
                    <a:pt x="18812" y="33190"/>
                    <a:pt x="16912" y="29770"/>
                  </a:cubicBezTo>
                  <a:cubicBezTo>
                    <a:pt x="17608" y="29485"/>
                    <a:pt x="18147" y="28820"/>
                    <a:pt x="18083" y="27806"/>
                  </a:cubicBezTo>
                  <a:cubicBezTo>
                    <a:pt x="17957" y="26413"/>
                    <a:pt x="17260" y="25083"/>
                    <a:pt x="16848" y="23753"/>
                  </a:cubicBezTo>
                  <a:cubicBezTo>
                    <a:pt x="16183" y="21694"/>
                    <a:pt x="16817" y="19889"/>
                    <a:pt x="18273" y="18337"/>
                  </a:cubicBezTo>
                  <a:cubicBezTo>
                    <a:pt x="19477" y="17039"/>
                    <a:pt x="21124" y="16152"/>
                    <a:pt x="22612" y="15234"/>
                  </a:cubicBezTo>
                  <a:cubicBezTo>
                    <a:pt x="24290" y="14220"/>
                    <a:pt x="26001" y="13302"/>
                    <a:pt x="27806" y="12574"/>
                  </a:cubicBezTo>
                  <a:cubicBezTo>
                    <a:pt x="29167" y="12035"/>
                    <a:pt x="30593" y="11687"/>
                    <a:pt x="32049" y="11370"/>
                  </a:cubicBezTo>
                  <a:cubicBezTo>
                    <a:pt x="32864" y="11194"/>
                    <a:pt x="33752" y="10978"/>
                    <a:pt x="34595" y="10978"/>
                  </a:cubicBezTo>
                  <a:close/>
                  <a:moveTo>
                    <a:pt x="45129" y="25114"/>
                  </a:moveTo>
                  <a:cubicBezTo>
                    <a:pt x="46649" y="28250"/>
                    <a:pt x="49816" y="30435"/>
                    <a:pt x="53141" y="31322"/>
                  </a:cubicBezTo>
                  <a:cubicBezTo>
                    <a:pt x="52444" y="32588"/>
                    <a:pt x="51684" y="33855"/>
                    <a:pt x="50861" y="35058"/>
                  </a:cubicBezTo>
                  <a:cubicBezTo>
                    <a:pt x="50322" y="35882"/>
                    <a:pt x="49752" y="36642"/>
                    <a:pt x="49151" y="37402"/>
                  </a:cubicBezTo>
                  <a:cubicBezTo>
                    <a:pt x="48866" y="37782"/>
                    <a:pt x="48137" y="39017"/>
                    <a:pt x="47536" y="39207"/>
                  </a:cubicBezTo>
                  <a:cubicBezTo>
                    <a:pt x="45952" y="36895"/>
                    <a:pt x="44622" y="34393"/>
                    <a:pt x="43039" y="32050"/>
                  </a:cubicBezTo>
                  <a:cubicBezTo>
                    <a:pt x="43609" y="31163"/>
                    <a:pt x="44052" y="30245"/>
                    <a:pt x="44400" y="29295"/>
                  </a:cubicBezTo>
                  <a:cubicBezTo>
                    <a:pt x="44875" y="28028"/>
                    <a:pt x="45129" y="26571"/>
                    <a:pt x="45129" y="25114"/>
                  </a:cubicBezTo>
                  <a:close/>
                  <a:moveTo>
                    <a:pt x="42595" y="32683"/>
                  </a:moveTo>
                  <a:cubicBezTo>
                    <a:pt x="42880" y="34140"/>
                    <a:pt x="42722" y="35502"/>
                    <a:pt x="42215" y="36927"/>
                  </a:cubicBezTo>
                  <a:cubicBezTo>
                    <a:pt x="42057" y="37339"/>
                    <a:pt x="41835" y="37750"/>
                    <a:pt x="41613" y="38162"/>
                  </a:cubicBezTo>
                  <a:cubicBezTo>
                    <a:pt x="41577" y="38221"/>
                    <a:pt x="41506" y="38244"/>
                    <a:pt x="41418" y="38244"/>
                  </a:cubicBezTo>
                  <a:cubicBezTo>
                    <a:pt x="41123" y="38244"/>
                    <a:pt x="40627" y="37989"/>
                    <a:pt x="40505" y="37940"/>
                  </a:cubicBezTo>
                  <a:cubicBezTo>
                    <a:pt x="39713" y="37655"/>
                    <a:pt x="38922" y="37465"/>
                    <a:pt x="38130" y="37339"/>
                  </a:cubicBezTo>
                  <a:cubicBezTo>
                    <a:pt x="38119" y="37328"/>
                    <a:pt x="38112" y="37325"/>
                    <a:pt x="38106" y="37325"/>
                  </a:cubicBezTo>
                  <a:cubicBezTo>
                    <a:pt x="38095" y="37325"/>
                    <a:pt x="38088" y="37339"/>
                    <a:pt x="38066" y="37339"/>
                  </a:cubicBezTo>
                  <a:cubicBezTo>
                    <a:pt x="38098" y="37212"/>
                    <a:pt x="38130" y="37117"/>
                    <a:pt x="38130" y="36990"/>
                  </a:cubicBezTo>
                  <a:cubicBezTo>
                    <a:pt x="38152" y="36968"/>
                    <a:pt x="38113" y="36931"/>
                    <a:pt x="38077" y="36931"/>
                  </a:cubicBezTo>
                  <a:cubicBezTo>
                    <a:pt x="38061" y="36931"/>
                    <a:pt x="38045" y="36939"/>
                    <a:pt x="38035" y="36959"/>
                  </a:cubicBezTo>
                  <a:cubicBezTo>
                    <a:pt x="37465" y="37909"/>
                    <a:pt x="37148" y="39017"/>
                    <a:pt x="36736" y="40030"/>
                  </a:cubicBezTo>
                  <a:cubicBezTo>
                    <a:pt x="36594" y="40374"/>
                    <a:pt x="36362" y="40512"/>
                    <a:pt x="36083" y="40512"/>
                  </a:cubicBezTo>
                  <a:cubicBezTo>
                    <a:pt x="35181" y="40512"/>
                    <a:pt x="33791" y="39074"/>
                    <a:pt x="33379" y="38542"/>
                  </a:cubicBezTo>
                  <a:cubicBezTo>
                    <a:pt x="34678" y="38257"/>
                    <a:pt x="35945" y="37845"/>
                    <a:pt x="37116" y="37307"/>
                  </a:cubicBezTo>
                  <a:cubicBezTo>
                    <a:pt x="39302" y="36262"/>
                    <a:pt x="41202" y="34647"/>
                    <a:pt x="42595" y="32683"/>
                  </a:cubicBezTo>
                  <a:close/>
                  <a:moveTo>
                    <a:pt x="38035" y="37497"/>
                  </a:moveTo>
                  <a:cubicBezTo>
                    <a:pt x="38035" y="37497"/>
                    <a:pt x="38035" y="37529"/>
                    <a:pt x="38066" y="37529"/>
                  </a:cubicBezTo>
                  <a:cubicBezTo>
                    <a:pt x="39017" y="37782"/>
                    <a:pt x="39935" y="38067"/>
                    <a:pt x="40853" y="38415"/>
                  </a:cubicBezTo>
                  <a:cubicBezTo>
                    <a:pt x="40473" y="39112"/>
                    <a:pt x="40347" y="39872"/>
                    <a:pt x="39682" y="40379"/>
                  </a:cubicBezTo>
                  <a:cubicBezTo>
                    <a:pt x="39402" y="40580"/>
                    <a:pt x="39147" y="40660"/>
                    <a:pt x="38909" y="40660"/>
                  </a:cubicBezTo>
                  <a:cubicBezTo>
                    <a:pt x="38282" y="40660"/>
                    <a:pt x="37771" y="40104"/>
                    <a:pt x="37243" y="39714"/>
                  </a:cubicBezTo>
                  <a:lnTo>
                    <a:pt x="37211" y="39714"/>
                  </a:lnTo>
                  <a:cubicBezTo>
                    <a:pt x="37496" y="38985"/>
                    <a:pt x="37813" y="38257"/>
                    <a:pt x="38035" y="37497"/>
                  </a:cubicBezTo>
                  <a:close/>
                  <a:moveTo>
                    <a:pt x="17635" y="42752"/>
                  </a:moveTo>
                  <a:cubicBezTo>
                    <a:pt x="18825" y="42752"/>
                    <a:pt x="19872" y="43051"/>
                    <a:pt x="20775" y="43894"/>
                  </a:cubicBezTo>
                  <a:cubicBezTo>
                    <a:pt x="21662" y="44686"/>
                    <a:pt x="21820" y="45668"/>
                    <a:pt x="21915" y="46713"/>
                  </a:cubicBezTo>
                  <a:cubicBezTo>
                    <a:pt x="21535" y="45984"/>
                    <a:pt x="20648" y="45446"/>
                    <a:pt x="19888" y="45351"/>
                  </a:cubicBezTo>
                  <a:cubicBezTo>
                    <a:pt x="19730" y="45319"/>
                    <a:pt x="19572" y="45319"/>
                    <a:pt x="19445" y="45319"/>
                  </a:cubicBezTo>
                  <a:cubicBezTo>
                    <a:pt x="19635" y="44496"/>
                    <a:pt x="19255" y="43767"/>
                    <a:pt x="18558" y="43261"/>
                  </a:cubicBezTo>
                  <a:cubicBezTo>
                    <a:pt x="18337" y="43071"/>
                    <a:pt x="17925" y="42881"/>
                    <a:pt x="17450" y="42754"/>
                  </a:cubicBezTo>
                  <a:cubicBezTo>
                    <a:pt x="17512" y="42752"/>
                    <a:pt x="17573" y="42752"/>
                    <a:pt x="17635" y="42752"/>
                  </a:cubicBezTo>
                  <a:close/>
                  <a:moveTo>
                    <a:pt x="32303" y="38700"/>
                  </a:moveTo>
                  <a:lnTo>
                    <a:pt x="32303" y="38700"/>
                  </a:lnTo>
                  <a:cubicBezTo>
                    <a:pt x="30814" y="42089"/>
                    <a:pt x="29516" y="46111"/>
                    <a:pt x="29294" y="49974"/>
                  </a:cubicBezTo>
                  <a:lnTo>
                    <a:pt x="29231" y="49974"/>
                  </a:lnTo>
                  <a:cubicBezTo>
                    <a:pt x="29111" y="50001"/>
                    <a:pt x="28987" y="50013"/>
                    <a:pt x="28860" y="50013"/>
                  </a:cubicBezTo>
                  <a:cubicBezTo>
                    <a:pt x="27616" y="50013"/>
                    <a:pt x="26094" y="48833"/>
                    <a:pt x="25145" y="48201"/>
                  </a:cubicBezTo>
                  <a:cubicBezTo>
                    <a:pt x="24132" y="47536"/>
                    <a:pt x="25494" y="45668"/>
                    <a:pt x="25937" y="44812"/>
                  </a:cubicBezTo>
                  <a:cubicBezTo>
                    <a:pt x="26539" y="43672"/>
                    <a:pt x="27267" y="42627"/>
                    <a:pt x="28059" y="41614"/>
                  </a:cubicBezTo>
                  <a:cubicBezTo>
                    <a:pt x="28502" y="41076"/>
                    <a:pt x="29769" y="39365"/>
                    <a:pt x="30846" y="38859"/>
                  </a:cubicBezTo>
                  <a:cubicBezTo>
                    <a:pt x="31321" y="38827"/>
                    <a:pt x="31796" y="38795"/>
                    <a:pt x="32303" y="38700"/>
                  </a:cubicBezTo>
                  <a:close/>
                  <a:moveTo>
                    <a:pt x="40568" y="39935"/>
                  </a:moveTo>
                  <a:cubicBezTo>
                    <a:pt x="41487" y="41962"/>
                    <a:pt x="42817" y="43862"/>
                    <a:pt x="44052" y="45668"/>
                  </a:cubicBezTo>
                  <a:cubicBezTo>
                    <a:pt x="44369" y="46143"/>
                    <a:pt x="44717" y="46618"/>
                    <a:pt x="45034" y="47093"/>
                  </a:cubicBezTo>
                  <a:cubicBezTo>
                    <a:pt x="45382" y="47568"/>
                    <a:pt x="44685" y="48423"/>
                    <a:pt x="44495" y="48803"/>
                  </a:cubicBezTo>
                  <a:cubicBezTo>
                    <a:pt x="43862" y="49974"/>
                    <a:pt x="43229" y="51146"/>
                    <a:pt x="42532" y="52286"/>
                  </a:cubicBezTo>
                  <a:cubicBezTo>
                    <a:pt x="42506" y="52328"/>
                    <a:pt x="42462" y="52346"/>
                    <a:pt x="42401" y="52346"/>
                  </a:cubicBezTo>
                  <a:cubicBezTo>
                    <a:pt x="41859" y="52346"/>
                    <a:pt x="40062" y="50839"/>
                    <a:pt x="39777" y="50640"/>
                  </a:cubicBezTo>
                  <a:cubicBezTo>
                    <a:pt x="39238" y="50228"/>
                    <a:pt x="38700" y="49816"/>
                    <a:pt x="38130" y="49373"/>
                  </a:cubicBezTo>
                  <a:cubicBezTo>
                    <a:pt x="37496" y="48866"/>
                    <a:pt x="37718" y="48011"/>
                    <a:pt x="37845" y="47314"/>
                  </a:cubicBezTo>
                  <a:cubicBezTo>
                    <a:pt x="38225" y="45161"/>
                    <a:pt x="38288" y="42944"/>
                    <a:pt x="38066" y="40759"/>
                  </a:cubicBezTo>
                  <a:lnTo>
                    <a:pt x="38066" y="40759"/>
                  </a:lnTo>
                  <a:cubicBezTo>
                    <a:pt x="38330" y="40881"/>
                    <a:pt x="38620" y="40937"/>
                    <a:pt x="38911" y="40937"/>
                  </a:cubicBezTo>
                  <a:cubicBezTo>
                    <a:pt x="39074" y="40937"/>
                    <a:pt x="39237" y="40920"/>
                    <a:pt x="39397" y="40886"/>
                  </a:cubicBezTo>
                  <a:cubicBezTo>
                    <a:pt x="39872" y="40759"/>
                    <a:pt x="40283" y="40410"/>
                    <a:pt x="40568" y="39935"/>
                  </a:cubicBezTo>
                  <a:close/>
                  <a:moveTo>
                    <a:pt x="25494" y="48898"/>
                  </a:moveTo>
                  <a:cubicBezTo>
                    <a:pt x="26127" y="49309"/>
                    <a:pt x="26792" y="49658"/>
                    <a:pt x="27489" y="50006"/>
                  </a:cubicBezTo>
                  <a:cubicBezTo>
                    <a:pt x="27903" y="50202"/>
                    <a:pt x="28302" y="50398"/>
                    <a:pt x="28717" y="50398"/>
                  </a:cubicBezTo>
                  <a:cubicBezTo>
                    <a:pt x="28905" y="50398"/>
                    <a:pt x="29097" y="50358"/>
                    <a:pt x="29294" y="50259"/>
                  </a:cubicBezTo>
                  <a:lnTo>
                    <a:pt x="29294" y="50259"/>
                  </a:lnTo>
                  <a:cubicBezTo>
                    <a:pt x="29231" y="51241"/>
                    <a:pt x="29262" y="52223"/>
                    <a:pt x="29389" y="53173"/>
                  </a:cubicBezTo>
                  <a:cubicBezTo>
                    <a:pt x="27837" y="54376"/>
                    <a:pt x="26254" y="54725"/>
                    <a:pt x="24322" y="54851"/>
                  </a:cubicBezTo>
                  <a:cubicBezTo>
                    <a:pt x="25557" y="53996"/>
                    <a:pt x="26222" y="52413"/>
                    <a:pt x="24765" y="51400"/>
                  </a:cubicBezTo>
                  <a:cubicBezTo>
                    <a:pt x="24734" y="51178"/>
                    <a:pt x="24702" y="50988"/>
                    <a:pt x="24670" y="50861"/>
                  </a:cubicBezTo>
                  <a:cubicBezTo>
                    <a:pt x="24575" y="50355"/>
                    <a:pt x="24354" y="49879"/>
                    <a:pt x="24069" y="49404"/>
                  </a:cubicBezTo>
                  <a:cubicBezTo>
                    <a:pt x="24322" y="49341"/>
                    <a:pt x="24512" y="49246"/>
                    <a:pt x="24734" y="49151"/>
                  </a:cubicBezTo>
                  <a:cubicBezTo>
                    <a:pt x="24987" y="49088"/>
                    <a:pt x="25241" y="49056"/>
                    <a:pt x="25462" y="48929"/>
                  </a:cubicBezTo>
                  <a:cubicBezTo>
                    <a:pt x="25494" y="48929"/>
                    <a:pt x="25494" y="48898"/>
                    <a:pt x="25494" y="48898"/>
                  </a:cubicBezTo>
                  <a:close/>
                  <a:moveTo>
                    <a:pt x="16355" y="43005"/>
                  </a:moveTo>
                  <a:cubicBezTo>
                    <a:pt x="16392" y="43005"/>
                    <a:pt x="16430" y="43006"/>
                    <a:pt x="16468" y="43007"/>
                  </a:cubicBezTo>
                  <a:cubicBezTo>
                    <a:pt x="17767" y="43071"/>
                    <a:pt x="19540" y="43704"/>
                    <a:pt x="19318" y="45319"/>
                  </a:cubicBezTo>
                  <a:cubicBezTo>
                    <a:pt x="17893" y="45414"/>
                    <a:pt x="16943" y="46459"/>
                    <a:pt x="16310" y="47789"/>
                  </a:cubicBezTo>
                  <a:cubicBezTo>
                    <a:pt x="16267" y="47897"/>
                    <a:pt x="16340" y="47975"/>
                    <a:pt x="16421" y="47975"/>
                  </a:cubicBezTo>
                  <a:cubicBezTo>
                    <a:pt x="16460" y="47975"/>
                    <a:pt x="16501" y="47957"/>
                    <a:pt x="16532" y="47916"/>
                  </a:cubicBezTo>
                  <a:cubicBezTo>
                    <a:pt x="17197" y="47029"/>
                    <a:pt x="17703" y="46111"/>
                    <a:pt x="18812" y="45763"/>
                  </a:cubicBezTo>
                  <a:cubicBezTo>
                    <a:pt x="19033" y="45689"/>
                    <a:pt x="19260" y="45654"/>
                    <a:pt x="19486" y="45654"/>
                  </a:cubicBezTo>
                  <a:cubicBezTo>
                    <a:pt x="20614" y="45654"/>
                    <a:pt x="21709" y="46512"/>
                    <a:pt x="21947" y="47568"/>
                  </a:cubicBezTo>
                  <a:cubicBezTo>
                    <a:pt x="20680" y="47599"/>
                    <a:pt x="19445" y="48961"/>
                    <a:pt x="19413" y="50450"/>
                  </a:cubicBezTo>
                  <a:cubicBezTo>
                    <a:pt x="19413" y="50497"/>
                    <a:pt x="19445" y="50521"/>
                    <a:pt x="19477" y="50521"/>
                  </a:cubicBezTo>
                  <a:cubicBezTo>
                    <a:pt x="19508" y="50521"/>
                    <a:pt x="19540" y="50497"/>
                    <a:pt x="19540" y="50450"/>
                  </a:cubicBezTo>
                  <a:cubicBezTo>
                    <a:pt x="19677" y="49287"/>
                    <a:pt x="20782" y="47796"/>
                    <a:pt x="21922" y="47796"/>
                  </a:cubicBezTo>
                  <a:cubicBezTo>
                    <a:pt x="22365" y="47796"/>
                    <a:pt x="22814" y="48022"/>
                    <a:pt x="23214" y="48581"/>
                  </a:cubicBezTo>
                  <a:cubicBezTo>
                    <a:pt x="23530" y="49024"/>
                    <a:pt x="23752" y="49531"/>
                    <a:pt x="24005" y="50006"/>
                  </a:cubicBezTo>
                  <a:cubicBezTo>
                    <a:pt x="24132" y="50323"/>
                    <a:pt x="24259" y="50640"/>
                    <a:pt x="24322" y="50956"/>
                  </a:cubicBezTo>
                  <a:cubicBezTo>
                    <a:pt x="24435" y="51364"/>
                    <a:pt x="24224" y="52178"/>
                    <a:pt x="23875" y="52178"/>
                  </a:cubicBezTo>
                  <a:cubicBezTo>
                    <a:pt x="23736" y="52178"/>
                    <a:pt x="23575" y="52049"/>
                    <a:pt x="23404" y="51716"/>
                  </a:cubicBezTo>
                  <a:cubicBezTo>
                    <a:pt x="23380" y="51668"/>
                    <a:pt x="23337" y="51647"/>
                    <a:pt x="23297" y="51647"/>
                  </a:cubicBezTo>
                  <a:cubicBezTo>
                    <a:pt x="23232" y="51647"/>
                    <a:pt x="23175" y="51701"/>
                    <a:pt x="23214" y="51780"/>
                  </a:cubicBezTo>
                  <a:cubicBezTo>
                    <a:pt x="23306" y="52171"/>
                    <a:pt x="23748" y="52578"/>
                    <a:pt x="24166" y="52578"/>
                  </a:cubicBezTo>
                  <a:cubicBezTo>
                    <a:pt x="24323" y="52578"/>
                    <a:pt x="24477" y="52520"/>
                    <a:pt x="24607" y="52381"/>
                  </a:cubicBezTo>
                  <a:cubicBezTo>
                    <a:pt x="24734" y="52255"/>
                    <a:pt x="24765" y="52096"/>
                    <a:pt x="24765" y="51906"/>
                  </a:cubicBezTo>
                  <a:lnTo>
                    <a:pt x="24765" y="51906"/>
                  </a:lnTo>
                  <a:cubicBezTo>
                    <a:pt x="25431" y="52888"/>
                    <a:pt x="25114" y="53965"/>
                    <a:pt x="24100" y="54693"/>
                  </a:cubicBezTo>
                  <a:cubicBezTo>
                    <a:pt x="23622" y="55017"/>
                    <a:pt x="23063" y="55134"/>
                    <a:pt x="22486" y="55134"/>
                  </a:cubicBezTo>
                  <a:cubicBezTo>
                    <a:pt x="21764" y="55134"/>
                    <a:pt x="21015" y="54950"/>
                    <a:pt x="20363" y="54756"/>
                  </a:cubicBezTo>
                  <a:cubicBezTo>
                    <a:pt x="18368" y="54123"/>
                    <a:pt x="16563" y="52920"/>
                    <a:pt x="15106" y="51431"/>
                  </a:cubicBezTo>
                  <a:cubicBezTo>
                    <a:pt x="13491" y="49816"/>
                    <a:pt x="13143" y="47663"/>
                    <a:pt x="13776" y="45509"/>
                  </a:cubicBezTo>
                  <a:cubicBezTo>
                    <a:pt x="14147" y="44212"/>
                    <a:pt x="14879" y="43005"/>
                    <a:pt x="16355" y="43005"/>
                  </a:cubicBezTo>
                  <a:close/>
                  <a:moveTo>
                    <a:pt x="42944" y="32208"/>
                  </a:moveTo>
                  <a:cubicBezTo>
                    <a:pt x="44337" y="35312"/>
                    <a:pt x="46237" y="38415"/>
                    <a:pt x="48327" y="41076"/>
                  </a:cubicBezTo>
                  <a:cubicBezTo>
                    <a:pt x="49436" y="42501"/>
                    <a:pt x="50639" y="43799"/>
                    <a:pt x="52001" y="44971"/>
                  </a:cubicBezTo>
                  <a:cubicBezTo>
                    <a:pt x="53426" y="46174"/>
                    <a:pt x="56720" y="47789"/>
                    <a:pt x="55263" y="50101"/>
                  </a:cubicBezTo>
                  <a:cubicBezTo>
                    <a:pt x="55231" y="50133"/>
                    <a:pt x="55231" y="50196"/>
                    <a:pt x="55231" y="50228"/>
                  </a:cubicBezTo>
                  <a:cubicBezTo>
                    <a:pt x="53616" y="51621"/>
                    <a:pt x="52096" y="52951"/>
                    <a:pt x="50227" y="53965"/>
                  </a:cubicBezTo>
                  <a:cubicBezTo>
                    <a:pt x="48232" y="55073"/>
                    <a:pt x="46047" y="55738"/>
                    <a:pt x="43799" y="56087"/>
                  </a:cubicBezTo>
                  <a:cubicBezTo>
                    <a:pt x="42856" y="56239"/>
                    <a:pt x="41914" y="56311"/>
                    <a:pt x="40977" y="56311"/>
                  </a:cubicBezTo>
                  <a:cubicBezTo>
                    <a:pt x="37032" y="56311"/>
                    <a:pt x="33179" y="55024"/>
                    <a:pt x="29801" y="52951"/>
                  </a:cubicBezTo>
                  <a:cubicBezTo>
                    <a:pt x="29792" y="52942"/>
                    <a:pt x="29780" y="52938"/>
                    <a:pt x="29767" y="52938"/>
                  </a:cubicBezTo>
                  <a:cubicBezTo>
                    <a:pt x="29738" y="52938"/>
                    <a:pt x="29706" y="52961"/>
                    <a:pt x="29706" y="52983"/>
                  </a:cubicBezTo>
                  <a:lnTo>
                    <a:pt x="29674" y="52983"/>
                  </a:lnTo>
                  <a:cubicBezTo>
                    <a:pt x="29738" y="50513"/>
                    <a:pt x="29896" y="48138"/>
                    <a:pt x="30434" y="45699"/>
                  </a:cubicBezTo>
                  <a:cubicBezTo>
                    <a:pt x="30941" y="43356"/>
                    <a:pt x="31796" y="41107"/>
                    <a:pt x="32493" y="38795"/>
                  </a:cubicBezTo>
                  <a:cubicBezTo>
                    <a:pt x="32524" y="38764"/>
                    <a:pt x="32493" y="38732"/>
                    <a:pt x="32461" y="38700"/>
                  </a:cubicBezTo>
                  <a:cubicBezTo>
                    <a:pt x="32651" y="38669"/>
                    <a:pt x="32841" y="38637"/>
                    <a:pt x="33031" y="38605"/>
                  </a:cubicBezTo>
                  <a:cubicBezTo>
                    <a:pt x="33601" y="39935"/>
                    <a:pt x="34900" y="40727"/>
                    <a:pt x="36356" y="40886"/>
                  </a:cubicBezTo>
                  <a:cubicBezTo>
                    <a:pt x="36385" y="40889"/>
                    <a:pt x="36413" y="40891"/>
                    <a:pt x="36439" y="40891"/>
                  </a:cubicBezTo>
                  <a:cubicBezTo>
                    <a:pt x="36843" y="40891"/>
                    <a:pt x="36934" y="40453"/>
                    <a:pt x="37053" y="40125"/>
                  </a:cubicBezTo>
                  <a:cubicBezTo>
                    <a:pt x="37116" y="39999"/>
                    <a:pt x="37148" y="39904"/>
                    <a:pt x="37180" y="39777"/>
                  </a:cubicBezTo>
                  <a:cubicBezTo>
                    <a:pt x="37306" y="40157"/>
                    <a:pt x="37560" y="40442"/>
                    <a:pt x="37876" y="40632"/>
                  </a:cubicBezTo>
                  <a:cubicBezTo>
                    <a:pt x="37940" y="42026"/>
                    <a:pt x="37940" y="43419"/>
                    <a:pt x="37845" y="44781"/>
                  </a:cubicBezTo>
                  <a:cubicBezTo>
                    <a:pt x="37750" y="46111"/>
                    <a:pt x="37211" y="47536"/>
                    <a:pt x="37306" y="48834"/>
                  </a:cubicBezTo>
                  <a:cubicBezTo>
                    <a:pt x="37370" y="49499"/>
                    <a:pt x="38510" y="50101"/>
                    <a:pt x="38922" y="50418"/>
                  </a:cubicBezTo>
                  <a:cubicBezTo>
                    <a:pt x="40062" y="51273"/>
                    <a:pt x="41202" y="52096"/>
                    <a:pt x="42373" y="52888"/>
                  </a:cubicBezTo>
                  <a:cubicBezTo>
                    <a:pt x="42396" y="52910"/>
                    <a:pt x="42426" y="52921"/>
                    <a:pt x="42458" y="52921"/>
                  </a:cubicBezTo>
                  <a:cubicBezTo>
                    <a:pt x="42515" y="52921"/>
                    <a:pt x="42575" y="52886"/>
                    <a:pt x="42595" y="52825"/>
                  </a:cubicBezTo>
                  <a:cubicBezTo>
                    <a:pt x="43672" y="51051"/>
                    <a:pt x="44685" y="49278"/>
                    <a:pt x="45604" y="47441"/>
                  </a:cubicBezTo>
                  <a:cubicBezTo>
                    <a:pt x="45635" y="47378"/>
                    <a:pt x="45635" y="47314"/>
                    <a:pt x="45604" y="47251"/>
                  </a:cubicBezTo>
                  <a:cubicBezTo>
                    <a:pt x="43799" y="44812"/>
                    <a:pt x="42373" y="42216"/>
                    <a:pt x="40727" y="39682"/>
                  </a:cubicBezTo>
                  <a:cubicBezTo>
                    <a:pt x="40917" y="39302"/>
                    <a:pt x="41043" y="38890"/>
                    <a:pt x="41107" y="38542"/>
                  </a:cubicBezTo>
                  <a:cubicBezTo>
                    <a:pt x="41233" y="38605"/>
                    <a:pt x="41360" y="38637"/>
                    <a:pt x="41487" y="38700"/>
                  </a:cubicBezTo>
                  <a:cubicBezTo>
                    <a:pt x="41522" y="38712"/>
                    <a:pt x="41556" y="38719"/>
                    <a:pt x="41590" y="38719"/>
                  </a:cubicBezTo>
                  <a:cubicBezTo>
                    <a:pt x="41647" y="38719"/>
                    <a:pt x="41700" y="38697"/>
                    <a:pt x="41740" y="38637"/>
                  </a:cubicBezTo>
                  <a:cubicBezTo>
                    <a:pt x="42880" y="36895"/>
                    <a:pt x="43704" y="34425"/>
                    <a:pt x="42849" y="32398"/>
                  </a:cubicBezTo>
                  <a:cubicBezTo>
                    <a:pt x="42849" y="32398"/>
                    <a:pt x="42849" y="32398"/>
                    <a:pt x="42817" y="32367"/>
                  </a:cubicBezTo>
                  <a:cubicBezTo>
                    <a:pt x="42880" y="32335"/>
                    <a:pt x="42912" y="32272"/>
                    <a:pt x="42944" y="32208"/>
                  </a:cubicBezTo>
                  <a:close/>
                  <a:moveTo>
                    <a:pt x="26108" y="60735"/>
                  </a:moveTo>
                  <a:cubicBezTo>
                    <a:pt x="26223" y="60735"/>
                    <a:pt x="26356" y="60769"/>
                    <a:pt x="26507" y="60837"/>
                  </a:cubicBezTo>
                  <a:cubicBezTo>
                    <a:pt x="26666" y="60869"/>
                    <a:pt x="26856" y="60932"/>
                    <a:pt x="27014" y="60995"/>
                  </a:cubicBezTo>
                  <a:cubicBezTo>
                    <a:pt x="27109" y="61027"/>
                    <a:pt x="27172" y="61059"/>
                    <a:pt x="27267" y="61090"/>
                  </a:cubicBezTo>
                  <a:cubicBezTo>
                    <a:pt x="26887" y="61502"/>
                    <a:pt x="26507" y="61977"/>
                    <a:pt x="26222" y="62515"/>
                  </a:cubicBezTo>
                  <a:cubicBezTo>
                    <a:pt x="25937" y="62294"/>
                    <a:pt x="25747" y="62072"/>
                    <a:pt x="25557" y="61755"/>
                  </a:cubicBezTo>
                  <a:cubicBezTo>
                    <a:pt x="25557" y="61080"/>
                    <a:pt x="25741" y="60735"/>
                    <a:pt x="26108" y="60735"/>
                  </a:cubicBezTo>
                  <a:close/>
                  <a:moveTo>
                    <a:pt x="33823" y="65144"/>
                  </a:moveTo>
                  <a:cubicBezTo>
                    <a:pt x="34013" y="65366"/>
                    <a:pt x="34171" y="65619"/>
                    <a:pt x="34330" y="65872"/>
                  </a:cubicBezTo>
                  <a:cubicBezTo>
                    <a:pt x="34520" y="66585"/>
                    <a:pt x="34264" y="66941"/>
                    <a:pt x="33590" y="66941"/>
                  </a:cubicBezTo>
                  <a:cubicBezTo>
                    <a:pt x="33366" y="66941"/>
                    <a:pt x="33094" y="66902"/>
                    <a:pt x="32778" y="66822"/>
                  </a:cubicBezTo>
                  <a:lnTo>
                    <a:pt x="32714" y="66822"/>
                  </a:lnTo>
                  <a:cubicBezTo>
                    <a:pt x="33063" y="66252"/>
                    <a:pt x="33443" y="65682"/>
                    <a:pt x="33823" y="65144"/>
                  </a:cubicBezTo>
                  <a:close/>
                  <a:moveTo>
                    <a:pt x="53711" y="52318"/>
                  </a:moveTo>
                  <a:cubicBezTo>
                    <a:pt x="54851" y="54440"/>
                    <a:pt x="55548" y="56625"/>
                    <a:pt x="56023" y="59000"/>
                  </a:cubicBezTo>
                  <a:cubicBezTo>
                    <a:pt x="56276" y="60172"/>
                    <a:pt x="56466" y="61375"/>
                    <a:pt x="56561" y="62579"/>
                  </a:cubicBezTo>
                  <a:cubicBezTo>
                    <a:pt x="56656" y="63750"/>
                    <a:pt x="56371" y="64796"/>
                    <a:pt x="56086" y="65904"/>
                  </a:cubicBezTo>
                  <a:cubicBezTo>
                    <a:pt x="56055" y="66031"/>
                    <a:pt x="56150" y="66062"/>
                    <a:pt x="56213" y="66062"/>
                  </a:cubicBezTo>
                  <a:cubicBezTo>
                    <a:pt x="54788" y="66917"/>
                    <a:pt x="53331" y="67519"/>
                    <a:pt x="51684" y="67836"/>
                  </a:cubicBezTo>
                  <a:cubicBezTo>
                    <a:pt x="50475" y="68061"/>
                    <a:pt x="49253" y="68101"/>
                    <a:pt x="48026" y="68101"/>
                  </a:cubicBezTo>
                  <a:cubicBezTo>
                    <a:pt x="47357" y="68101"/>
                    <a:pt x="46686" y="68089"/>
                    <a:pt x="46015" y="68089"/>
                  </a:cubicBezTo>
                  <a:cubicBezTo>
                    <a:pt x="45635" y="65524"/>
                    <a:pt x="44527" y="61850"/>
                    <a:pt x="41455" y="61534"/>
                  </a:cubicBezTo>
                  <a:cubicBezTo>
                    <a:pt x="41250" y="61511"/>
                    <a:pt x="41049" y="61500"/>
                    <a:pt x="40852" y="61500"/>
                  </a:cubicBezTo>
                  <a:cubicBezTo>
                    <a:pt x="38063" y="61500"/>
                    <a:pt x="36047" y="63728"/>
                    <a:pt x="34805" y="66094"/>
                  </a:cubicBezTo>
                  <a:cubicBezTo>
                    <a:pt x="33633" y="63339"/>
                    <a:pt x="30086" y="61945"/>
                    <a:pt x="27552" y="60900"/>
                  </a:cubicBezTo>
                  <a:cubicBezTo>
                    <a:pt x="27275" y="60774"/>
                    <a:pt x="26516" y="60447"/>
                    <a:pt x="25946" y="60447"/>
                  </a:cubicBezTo>
                  <a:cubicBezTo>
                    <a:pt x="25800" y="60447"/>
                    <a:pt x="25667" y="60469"/>
                    <a:pt x="25557" y="60520"/>
                  </a:cubicBezTo>
                  <a:cubicBezTo>
                    <a:pt x="26222" y="59412"/>
                    <a:pt x="26761" y="58272"/>
                    <a:pt x="27489" y="57227"/>
                  </a:cubicBezTo>
                  <a:cubicBezTo>
                    <a:pt x="28439" y="55833"/>
                    <a:pt x="29611" y="54915"/>
                    <a:pt x="30909" y="53870"/>
                  </a:cubicBezTo>
                  <a:cubicBezTo>
                    <a:pt x="31828" y="54471"/>
                    <a:pt x="32809" y="54946"/>
                    <a:pt x="33854" y="55358"/>
                  </a:cubicBezTo>
                  <a:cubicBezTo>
                    <a:pt x="33443" y="55738"/>
                    <a:pt x="33158" y="56213"/>
                    <a:pt x="32683" y="56562"/>
                  </a:cubicBezTo>
                  <a:cubicBezTo>
                    <a:pt x="32208" y="56942"/>
                    <a:pt x="31606" y="57163"/>
                    <a:pt x="31004" y="57322"/>
                  </a:cubicBezTo>
                  <a:cubicBezTo>
                    <a:pt x="30856" y="57381"/>
                    <a:pt x="30929" y="57578"/>
                    <a:pt x="31043" y="57578"/>
                  </a:cubicBezTo>
                  <a:cubicBezTo>
                    <a:pt x="31051" y="57578"/>
                    <a:pt x="31059" y="57577"/>
                    <a:pt x="31068" y="57575"/>
                  </a:cubicBezTo>
                  <a:cubicBezTo>
                    <a:pt x="32144" y="57417"/>
                    <a:pt x="33664" y="56530"/>
                    <a:pt x="33981" y="55390"/>
                  </a:cubicBezTo>
                  <a:cubicBezTo>
                    <a:pt x="36278" y="56284"/>
                    <a:pt x="38759" y="56717"/>
                    <a:pt x="41227" y="56717"/>
                  </a:cubicBezTo>
                  <a:cubicBezTo>
                    <a:pt x="41992" y="56717"/>
                    <a:pt x="42756" y="56676"/>
                    <a:pt x="43514" y="56593"/>
                  </a:cubicBezTo>
                  <a:cubicBezTo>
                    <a:pt x="46965" y="56182"/>
                    <a:pt x="50861" y="54693"/>
                    <a:pt x="53679" y="52318"/>
                  </a:cubicBezTo>
                  <a:close/>
                  <a:moveTo>
                    <a:pt x="27457" y="61154"/>
                  </a:moveTo>
                  <a:cubicBezTo>
                    <a:pt x="28312" y="61502"/>
                    <a:pt x="29136" y="61945"/>
                    <a:pt x="29959" y="62357"/>
                  </a:cubicBezTo>
                  <a:cubicBezTo>
                    <a:pt x="30783" y="62800"/>
                    <a:pt x="31606" y="63275"/>
                    <a:pt x="32398" y="63814"/>
                  </a:cubicBezTo>
                  <a:cubicBezTo>
                    <a:pt x="32841" y="64130"/>
                    <a:pt x="33253" y="64510"/>
                    <a:pt x="33633" y="64891"/>
                  </a:cubicBezTo>
                  <a:cubicBezTo>
                    <a:pt x="33633" y="64922"/>
                    <a:pt x="33633" y="64954"/>
                    <a:pt x="33633" y="64954"/>
                  </a:cubicBezTo>
                  <a:cubicBezTo>
                    <a:pt x="33462" y="65100"/>
                    <a:pt x="33121" y="65529"/>
                    <a:pt x="33134" y="65529"/>
                  </a:cubicBezTo>
                  <a:cubicBezTo>
                    <a:pt x="33138" y="65529"/>
                    <a:pt x="33168" y="65497"/>
                    <a:pt x="33234" y="65419"/>
                  </a:cubicBezTo>
                  <a:lnTo>
                    <a:pt x="33234" y="65419"/>
                  </a:lnTo>
                  <a:cubicBezTo>
                    <a:pt x="33052" y="65635"/>
                    <a:pt x="32898" y="65879"/>
                    <a:pt x="32714" y="66094"/>
                  </a:cubicBezTo>
                  <a:cubicBezTo>
                    <a:pt x="32208" y="66759"/>
                    <a:pt x="31764" y="67456"/>
                    <a:pt x="31321" y="68152"/>
                  </a:cubicBezTo>
                  <a:cubicBezTo>
                    <a:pt x="30593" y="69293"/>
                    <a:pt x="29928" y="70528"/>
                    <a:pt x="29452" y="71826"/>
                  </a:cubicBezTo>
                  <a:cubicBezTo>
                    <a:pt x="29452" y="71731"/>
                    <a:pt x="29452" y="71668"/>
                    <a:pt x="29421" y="71604"/>
                  </a:cubicBezTo>
                  <a:cubicBezTo>
                    <a:pt x="29009" y="69514"/>
                    <a:pt x="26951" y="67836"/>
                    <a:pt x="25272" y="66537"/>
                  </a:cubicBezTo>
                  <a:cubicBezTo>
                    <a:pt x="25336" y="66537"/>
                    <a:pt x="25367" y="66506"/>
                    <a:pt x="25367" y="66474"/>
                  </a:cubicBezTo>
                  <a:cubicBezTo>
                    <a:pt x="25589" y="65556"/>
                    <a:pt x="25684" y="64669"/>
                    <a:pt x="26001" y="63782"/>
                  </a:cubicBezTo>
                  <a:cubicBezTo>
                    <a:pt x="26317" y="62832"/>
                    <a:pt x="26887" y="61977"/>
                    <a:pt x="27457" y="61154"/>
                  </a:cubicBezTo>
                  <a:close/>
                  <a:moveTo>
                    <a:pt x="20002" y="64549"/>
                  </a:moveTo>
                  <a:cubicBezTo>
                    <a:pt x="21932" y="64549"/>
                    <a:pt x="23998" y="65624"/>
                    <a:pt x="25114" y="67076"/>
                  </a:cubicBezTo>
                  <a:cubicBezTo>
                    <a:pt x="25125" y="67109"/>
                    <a:pt x="25147" y="67123"/>
                    <a:pt x="25171" y="67123"/>
                  </a:cubicBezTo>
                  <a:cubicBezTo>
                    <a:pt x="25215" y="67123"/>
                    <a:pt x="25261" y="67074"/>
                    <a:pt x="25241" y="67012"/>
                  </a:cubicBezTo>
                  <a:cubicBezTo>
                    <a:pt x="25177" y="66917"/>
                    <a:pt x="25114" y="66854"/>
                    <a:pt x="25082" y="66759"/>
                  </a:cubicBezTo>
                  <a:lnTo>
                    <a:pt x="25082" y="66759"/>
                  </a:lnTo>
                  <a:cubicBezTo>
                    <a:pt x="26254" y="67962"/>
                    <a:pt x="27679" y="68976"/>
                    <a:pt x="28597" y="70401"/>
                  </a:cubicBezTo>
                  <a:cubicBezTo>
                    <a:pt x="29579" y="71826"/>
                    <a:pt x="29072" y="74170"/>
                    <a:pt x="27901" y="75531"/>
                  </a:cubicBezTo>
                  <a:cubicBezTo>
                    <a:pt x="27996" y="75341"/>
                    <a:pt x="28027" y="75151"/>
                    <a:pt x="28027" y="74961"/>
                  </a:cubicBezTo>
                  <a:cubicBezTo>
                    <a:pt x="28091" y="73283"/>
                    <a:pt x="26982" y="72016"/>
                    <a:pt x="25906" y="70844"/>
                  </a:cubicBezTo>
                  <a:cubicBezTo>
                    <a:pt x="23594" y="68374"/>
                    <a:pt x="20553" y="66506"/>
                    <a:pt x="17323" y="65461"/>
                  </a:cubicBezTo>
                  <a:cubicBezTo>
                    <a:pt x="18088" y="64823"/>
                    <a:pt x="19028" y="64549"/>
                    <a:pt x="20002" y="64549"/>
                  </a:cubicBezTo>
                  <a:close/>
                  <a:moveTo>
                    <a:pt x="54376" y="67551"/>
                  </a:moveTo>
                  <a:cubicBezTo>
                    <a:pt x="54218" y="70148"/>
                    <a:pt x="54534" y="72808"/>
                    <a:pt x="53901" y="75341"/>
                  </a:cubicBezTo>
                  <a:cubicBezTo>
                    <a:pt x="53296" y="75632"/>
                    <a:pt x="52557" y="75797"/>
                    <a:pt x="51825" y="75797"/>
                  </a:cubicBezTo>
                  <a:cubicBezTo>
                    <a:pt x="50486" y="75797"/>
                    <a:pt x="49169" y="75247"/>
                    <a:pt x="48739" y="73916"/>
                  </a:cubicBezTo>
                  <a:cubicBezTo>
                    <a:pt x="48169" y="72174"/>
                    <a:pt x="47979" y="70211"/>
                    <a:pt x="47694" y="68406"/>
                  </a:cubicBezTo>
                  <a:lnTo>
                    <a:pt x="47694" y="68406"/>
                  </a:lnTo>
                  <a:cubicBezTo>
                    <a:pt x="48092" y="68423"/>
                    <a:pt x="48497" y="68433"/>
                    <a:pt x="48904" y="68433"/>
                  </a:cubicBezTo>
                  <a:cubicBezTo>
                    <a:pt x="50764" y="68433"/>
                    <a:pt x="52687" y="68226"/>
                    <a:pt x="54376" y="67551"/>
                  </a:cubicBezTo>
                  <a:close/>
                  <a:moveTo>
                    <a:pt x="17133" y="65587"/>
                  </a:moveTo>
                  <a:lnTo>
                    <a:pt x="17133" y="65587"/>
                  </a:lnTo>
                  <a:cubicBezTo>
                    <a:pt x="19508" y="66474"/>
                    <a:pt x="21694" y="67646"/>
                    <a:pt x="23689" y="69229"/>
                  </a:cubicBezTo>
                  <a:cubicBezTo>
                    <a:pt x="25431" y="70654"/>
                    <a:pt x="29611" y="74328"/>
                    <a:pt x="26666" y="76450"/>
                  </a:cubicBezTo>
                  <a:cubicBezTo>
                    <a:pt x="25945" y="76980"/>
                    <a:pt x="25233" y="77202"/>
                    <a:pt x="24543" y="77202"/>
                  </a:cubicBezTo>
                  <a:cubicBezTo>
                    <a:pt x="22473" y="77202"/>
                    <a:pt x="20609" y="75207"/>
                    <a:pt x="19350" y="73568"/>
                  </a:cubicBezTo>
                  <a:cubicBezTo>
                    <a:pt x="18653" y="72618"/>
                    <a:pt x="18052" y="71604"/>
                    <a:pt x="17545" y="70559"/>
                  </a:cubicBezTo>
                  <a:cubicBezTo>
                    <a:pt x="16943" y="69388"/>
                    <a:pt x="15613" y="66632"/>
                    <a:pt x="17133" y="65587"/>
                  </a:cubicBezTo>
                  <a:close/>
                  <a:moveTo>
                    <a:pt x="48992" y="75120"/>
                  </a:moveTo>
                  <a:cubicBezTo>
                    <a:pt x="49024" y="75151"/>
                    <a:pt x="49024" y="75151"/>
                    <a:pt x="49056" y="75183"/>
                  </a:cubicBezTo>
                  <a:cubicBezTo>
                    <a:pt x="49653" y="75873"/>
                    <a:pt x="50744" y="76212"/>
                    <a:pt x="51805" y="76212"/>
                  </a:cubicBezTo>
                  <a:cubicBezTo>
                    <a:pt x="52546" y="76212"/>
                    <a:pt x="53272" y="76047"/>
                    <a:pt x="53806" y="75721"/>
                  </a:cubicBezTo>
                  <a:cubicBezTo>
                    <a:pt x="53827" y="75783"/>
                    <a:pt x="53888" y="75832"/>
                    <a:pt x="53954" y="75832"/>
                  </a:cubicBezTo>
                  <a:cubicBezTo>
                    <a:pt x="53989" y="75832"/>
                    <a:pt x="54026" y="75818"/>
                    <a:pt x="54059" y="75785"/>
                  </a:cubicBezTo>
                  <a:cubicBezTo>
                    <a:pt x="54344" y="77020"/>
                    <a:pt x="54851" y="78191"/>
                    <a:pt x="54946" y="79522"/>
                  </a:cubicBezTo>
                  <a:cubicBezTo>
                    <a:pt x="55066" y="81173"/>
                    <a:pt x="54076" y="83821"/>
                    <a:pt x="52110" y="83821"/>
                  </a:cubicBezTo>
                  <a:cubicBezTo>
                    <a:pt x="52003" y="83821"/>
                    <a:pt x="51892" y="83813"/>
                    <a:pt x="51779" y="83797"/>
                  </a:cubicBezTo>
                  <a:cubicBezTo>
                    <a:pt x="49784" y="83544"/>
                    <a:pt x="48074" y="82403"/>
                    <a:pt x="47821" y="80282"/>
                  </a:cubicBezTo>
                  <a:cubicBezTo>
                    <a:pt x="47567" y="78476"/>
                    <a:pt x="48422" y="76766"/>
                    <a:pt x="48992" y="75120"/>
                  </a:cubicBezTo>
                  <a:close/>
                  <a:moveTo>
                    <a:pt x="28376" y="1"/>
                  </a:moveTo>
                  <a:cubicBezTo>
                    <a:pt x="25304" y="1"/>
                    <a:pt x="22422" y="1363"/>
                    <a:pt x="19445" y="1869"/>
                  </a:cubicBezTo>
                  <a:cubicBezTo>
                    <a:pt x="18665" y="1999"/>
                    <a:pt x="17880" y="2060"/>
                    <a:pt x="17095" y="2060"/>
                  </a:cubicBezTo>
                  <a:cubicBezTo>
                    <a:pt x="15969" y="2060"/>
                    <a:pt x="14846" y="1935"/>
                    <a:pt x="13745" y="1711"/>
                  </a:cubicBezTo>
                  <a:cubicBezTo>
                    <a:pt x="13063" y="1568"/>
                    <a:pt x="12412" y="1404"/>
                    <a:pt x="11768" y="1404"/>
                  </a:cubicBezTo>
                  <a:cubicBezTo>
                    <a:pt x="11275" y="1404"/>
                    <a:pt x="10787" y="1500"/>
                    <a:pt x="10293" y="1774"/>
                  </a:cubicBezTo>
                  <a:cubicBezTo>
                    <a:pt x="8551" y="2756"/>
                    <a:pt x="9089" y="5068"/>
                    <a:pt x="10134" y="6366"/>
                  </a:cubicBezTo>
                  <a:cubicBezTo>
                    <a:pt x="8519" y="6271"/>
                    <a:pt x="7031" y="5860"/>
                    <a:pt x="5447" y="5258"/>
                  </a:cubicBezTo>
                  <a:cubicBezTo>
                    <a:pt x="4875" y="5029"/>
                    <a:pt x="4206" y="4852"/>
                    <a:pt x="3563" y="4852"/>
                  </a:cubicBezTo>
                  <a:cubicBezTo>
                    <a:pt x="2782" y="4852"/>
                    <a:pt x="2038" y="5113"/>
                    <a:pt x="1552" y="5860"/>
                  </a:cubicBezTo>
                  <a:cubicBezTo>
                    <a:pt x="0" y="8298"/>
                    <a:pt x="1932" y="11243"/>
                    <a:pt x="4181" y="12574"/>
                  </a:cubicBezTo>
                  <a:cubicBezTo>
                    <a:pt x="3983" y="12549"/>
                    <a:pt x="3788" y="12535"/>
                    <a:pt x="3594" y="12535"/>
                  </a:cubicBezTo>
                  <a:cubicBezTo>
                    <a:pt x="3040" y="12535"/>
                    <a:pt x="2495" y="12649"/>
                    <a:pt x="1932" y="12954"/>
                  </a:cubicBezTo>
                  <a:cubicBezTo>
                    <a:pt x="982" y="13460"/>
                    <a:pt x="919" y="14664"/>
                    <a:pt x="1204" y="15582"/>
                  </a:cubicBezTo>
                  <a:cubicBezTo>
                    <a:pt x="1552" y="16690"/>
                    <a:pt x="2692" y="17387"/>
                    <a:pt x="3674" y="17862"/>
                  </a:cubicBezTo>
                  <a:cubicBezTo>
                    <a:pt x="5447" y="18749"/>
                    <a:pt x="7284" y="19477"/>
                    <a:pt x="9089" y="20269"/>
                  </a:cubicBezTo>
                  <a:cubicBezTo>
                    <a:pt x="10388" y="20839"/>
                    <a:pt x="10831" y="22898"/>
                    <a:pt x="11464" y="24069"/>
                  </a:cubicBezTo>
                  <a:cubicBezTo>
                    <a:pt x="12320" y="25684"/>
                    <a:pt x="12985" y="27553"/>
                    <a:pt x="14093" y="28978"/>
                  </a:cubicBezTo>
                  <a:cubicBezTo>
                    <a:pt x="14441" y="29453"/>
                    <a:pt x="14885" y="29738"/>
                    <a:pt x="15391" y="29865"/>
                  </a:cubicBezTo>
                  <a:cubicBezTo>
                    <a:pt x="14790" y="31417"/>
                    <a:pt x="14980" y="33158"/>
                    <a:pt x="16025" y="34457"/>
                  </a:cubicBezTo>
                  <a:cubicBezTo>
                    <a:pt x="16636" y="35194"/>
                    <a:pt x="17709" y="35679"/>
                    <a:pt x="18722" y="35679"/>
                  </a:cubicBezTo>
                  <a:cubicBezTo>
                    <a:pt x="19233" y="35679"/>
                    <a:pt x="19728" y="35556"/>
                    <a:pt x="20142" y="35280"/>
                  </a:cubicBezTo>
                  <a:cubicBezTo>
                    <a:pt x="20173" y="35280"/>
                    <a:pt x="20205" y="35248"/>
                    <a:pt x="20205" y="35217"/>
                  </a:cubicBezTo>
                  <a:cubicBezTo>
                    <a:pt x="21314" y="36389"/>
                    <a:pt x="22675" y="37339"/>
                    <a:pt x="24354" y="37940"/>
                  </a:cubicBezTo>
                  <a:cubicBezTo>
                    <a:pt x="26160" y="38602"/>
                    <a:pt x="28051" y="38893"/>
                    <a:pt x="29974" y="38893"/>
                  </a:cubicBezTo>
                  <a:cubicBezTo>
                    <a:pt x="30075" y="38893"/>
                    <a:pt x="30175" y="38892"/>
                    <a:pt x="30276" y="38890"/>
                  </a:cubicBezTo>
                  <a:lnTo>
                    <a:pt x="30276" y="38890"/>
                  </a:lnTo>
                  <a:cubicBezTo>
                    <a:pt x="29389" y="39650"/>
                    <a:pt x="28566" y="40474"/>
                    <a:pt x="27806" y="41361"/>
                  </a:cubicBezTo>
                  <a:cubicBezTo>
                    <a:pt x="26191" y="43292"/>
                    <a:pt x="24987" y="45509"/>
                    <a:pt x="24164" y="47853"/>
                  </a:cubicBezTo>
                  <a:cubicBezTo>
                    <a:pt x="24132" y="47948"/>
                    <a:pt x="24195" y="48043"/>
                    <a:pt x="24259" y="48074"/>
                  </a:cubicBezTo>
                  <a:cubicBezTo>
                    <a:pt x="24575" y="48296"/>
                    <a:pt x="24860" y="48518"/>
                    <a:pt x="25177" y="48708"/>
                  </a:cubicBezTo>
                  <a:cubicBezTo>
                    <a:pt x="24765" y="48771"/>
                    <a:pt x="24290" y="49024"/>
                    <a:pt x="24005" y="49278"/>
                  </a:cubicBezTo>
                  <a:cubicBezTo>
                    <a:pt x="23879" y="49056"/>
                    <a:pt x="23752" y="48866"/>
                    <a:pt x="23657" y="48676"/>
                  </a:cubicBezTo>
                  <a:cubicBezTo>
                    <a:pt x="23214" y="47916"/>
                    <a:pt x="22644" y="47599"/>
                    <a:pt x="22074" y="47568"/>
                  </a:cubicBezTo>
                  <a:cubicBezTo>
                    <a:pt x="22074" y="47536"/>
                    <a:pt x="22074" y="47473"/>
                    <a:pt x="22074" y="47441"/>
                  </a:cubicBezTo>
                  <a:cubicBezTo>
                    <a:pt x="22105" y="47441"/>
                    <a:pt x="22137" y="47409"/>
                    <a:pt x="22137" y="47378"/>
                  </a:cubicBezTo>
                  <a:cubicBezTo>
                    <a:pt x="23033" y="44941"/>
                    <a:pt x="20561" y="42530"/>
                    <a:pt x="18204" y="42530"/>
                  </a:cubicBezTo>
                  <a:cubicBezTo>
                    <a:pt x="17895" y="42530"/>
                    <a:pt x="17588" y="42571"/>
                    <a:pt x="17292" y="42659"/>
                  </a:cubicBezTo>
                  <a:cubicBezTo>
                    <a:pt x="17260" y="42659"/>
                    <a:pt x="17260" y="42691"/>
                    <a:pt x="17260" y="42722"/>
                  </a:cubicBezTo>
                  <a:cubicBezTo>
                    <a:pt x="16862" y="42630"/>
                    <a:pt x="16449" y="42576"/>
                    <a:pt x="16075" y="42576"/>
                  </a:cubicBezTo>
                  <a:cubicBezTo>
                    <a:pt x="15676" y="42576"/>
                    <a:pt x="15320" y="42638"/>
                    <a:pt x="15075" y="42786"/>
                  </a:cubicBezTo>
                  <a:cubicBezTo>
                    <a:pt x="13903" y="43577"/>
                    <a:pt x="13428" y="45224"/>
                    <a:pt x="13206" y="46554"/>
                  </a:cubicBezTo>
                  <a:cubicBezTo>
                    <a:pt x="12953" y="48011"/>
                    <a:pt x="13301" y="49436"/>
                    <a:pt x="14061" y="50703"/>
                  </a:cubicBezTo>
                  <a:cubicBezTo>
                    <a:pt x="15708" y="53300"/>
                    <a:pt x="19445" y="55390"/>
                    <a:pt x="22485" y="55485"/>
                  </a:cubicBezTo>
                  <a:cubicBezTo>
                    <a:pt x="22522" y="55487"/>
                    <a:pt x="22560" y="55488"/>
                    <a:pt x="22597" y="55488"/>
                  </a:cubicBezTo>
                  <a:cubicBezTo>
                    <a:pt x="23075" y="55488"/>
                    <a:pt x="23597" y="55306"/>
                    <a:pt x="24037" y="55041"/>
                  </a:cubicBezTo>
                  <a:cubicBezTo>
                    <a:pt x="24399" y="55099"/>
                    <a:pt x="24776" y="55128"/>
                    <a:pt x="25158" y="55128"/>
                  </a:cubicBezTo>
                  <a:cubicBezTo>
                    <a:pt x="26881" y="55128"/>
                    <a:pt x="28712" y="54532"/>
                    <a:pt x="29801" y="53236"/>
                  </a:cubicBezTo>
                  <a:cubicBezTo>
                    <a:pt x="29833" y="53236"/>
                    <a:pt x="29833" y="53205"/>
                    <a:pt x="29833" y="53205"/>
                  </a:cubicBezTo>
                  <a:cubicBezTo>
                    <a:pt x="30149" y="53426"/>
                    <a:pt x="30466" y="53616"/>
                    <a:pt x="30783" y="53838"/>
                  </a:cubicBezTo>
                  <a:cubicBezTo>
                    <a:pt x="28091" y="54915"/>
                    <a:pt x="26001" y="58367"/>
                    <a:pt x="25019" y="60932"/>
                  </a:cubicBezTo>
                  <a:cubicBezTo>
                    <a:pt x="24993" y="61010"/>
                    <a:pt x="25074" y="61067"/>
                    <a:pt x="25156" y="61067"/>
                  </a:cubicBezTo>
                  <a:cubicBezTo>
                    <a:pt x="25174" y="61067"/>
                    <a:pt x="25192" y="61064"/>
                    <a:pt x="25209" y="61059"/>
                  </a:cubicBezTo>
                  <a:lnTo>
                    <a:pt x="25209" y="61059"/>
                  </a:lnTo>
                  <a:cubicBezTo>
                    <a:pt x="25082" y="61692"/>
                    <a:pt x="25589" y="62294"/>
                    <a:pt x="26159" y="62610"/>
                  </a:cubicBezTo>
                  <a:cubicBezTo>
                    <a:pt x="25494" y="63782"/>
                    <a:pt x="25082" y="65176"/>
                    <a:pt x="25177" y="66442"/>
                  </a:cubicBezTo>
                  <a:cubicBezTo>
                    <a:pt x="25177" y="66442"/>
                    <a:pt x="25177" y="66442"/>
                    <a:pt x="25177" y="66474"/>
                  </a:cubicBezTo>
                  <a:cubicBezTo>
                    <a:pt x="25050" y="66379"/>
                    <a:pt x="24955" y="66284"/>
                    <a:pt x="24860" y="66221"/>
                  </a:cubicBezTo>
                  <a:cubicBezTo>
                    <a:pt x="24824" y="66196"/>
                    <a:pt x="24793" y="66186"/>
                    <a:pt x="24765" y="66186"/>
                  </a:cubicBezTo>
                  <a:cubicBezTo>
                    <a:pt x="24722" y="66186"/>
                    <a:pt x="24690" y="66213"/>
                    <a:pt x="24670" y="66252"/>
                  </a:cubicBezTo>
                  <a:cubicBezTo>
                    <a:pt x="23815" y="65334"/>
                    <a:pt x="22485" y="64796"/>
                    <a:pt x="21345" y="64415"/>
                  </a:cubicBezTo>
                  <a:cubicBezTo>
                    <a:pt x="20857" y="64235"/>
                    <a:pt x="20332" y="64140"/>
                    <a:pt x="19812" y="64140"/>
                  </a:cubicBezTo>
                  <a:cubicBezTo>
                    <a:pt x="18781" y="64140"/>
                    <a:pt x="17764" y="64513"/>
                    <a:pt x="17070" y="65334"/>
                  </a:cubicBezTo>
                  <a:cubicBezTo>
                    <a:pt x="17070" y="65334"/>
                    <a:pt x="17070" y="65366"/>
                    <a:pt x="17070" y="65366"/>
                  </a:cubicBezTo>
                  <a:cubicBezTo>
                    <a:pt x="17049" y="65366"/>
                    <a:pt x="17042" y="65351"/>
                    <a:pt x="17039" y="65351"/>
                  </a:cubicBezTo>
                  <a:cubicBezTo>
                    <a:pt x="17038" y="65351"/>
                    <a:pt x="17038" y="65355"/>
                    <a:pt x="17038" y="65366"/>
                  </a:cubicBezTo>
                  <a:lnTo>
                    <a:pt x="16975" y="65366"/>
                  </a:lnTo>
                  <a:cubicBezTo>
                    <a:pt x="16975" y="65397"/>
                    <a:pt x="16975" y="65397"/>
                    <a:pt x="16943" y="65397"/>
                  </a:cubicBezTo>
                  <a:cubicBezTo>
                    <a:pt x="16151" y="65809"/>
                    <a:pt x="15993" y="66981"/>
                    <a:pt x="16151" y="67804"/>
                  </a:cubicBezTo>
                  <a:cubicBezTo>
                    <a:pt x="16500" y="69578"/>
                    <a:pt x="17418" y="71288"/>
                    <a:pt x="18368" y="72808"/>
                  </a:cubicBezTo>
                  <a:cubicBezTo>
                    <a:pt x="19772" y="75048"/>
                    <a:pt x="21751" y="77473"/>
                    <a:pt x="24423" y="77473"/>
                  </a:cubicBezTo>
                  <a:cubicBezTo>
                    <a:pt x="24886" y="77473"/>
                    <a:pt x="25369" y="77400"/>
                    <a:pt x="25874" y="77241"/>
                  </a:cubicBezTo>
                  <a:cubicBezTo>
                    <a:pt x="26412" y="77083"/>
                    <a:pt x="27014" y="76735"/>
                    <a:pt x="27426" y="76260"/>
                  </a:cubicBezTo>
                  <a:lnTo>
                    <a:pt x="27457" y="76260"/>
                  </a:lnTo>
                  <a:cubicBezTo>
                    <a:pt x="27457" y="76228"/>
                    <a:pt x="27457" y="76228"/>
                    <a:pt x="27457" y="76228"/>
                  </a:cubicBezTo>
                  <a:cubicBezTo>
                    <a:pt x="27552" y="76133"/>
                    <a:pt x="27616" y="76070"/>
                    <a:pt x="27679" y="75975"/>
                  </a:cubicBezTo>
                  <a:cubicBezTo>
                    <a:pt x="27806" y="75816"/>
                    <a:pt x="27964" y="75690"/>
                    <a:pt x="27996" y="75658"/>
                  </a:cubicBezTo>
                  <a:cubicBezTo>
                    <a:pt x="28344" y="75246"/>
                    <a:pt x="28629" y="74771"/>
                    <a:pt x="28882" y="74328"/>
                  </a:cubicBezTo>
                  <a:cubicBezTo>
                    <a:pt x="29199" y="73758"/>
                    <a:pt x="29452" y="73029"/>
                    <a:pt x="29484" y="72364"/>
                  </a:cubicBezTo>
                  <a:cubicBezTo>
                    <a:pt x="29484" y="72333"/>
                    <a:pt x="29484" y="72333"/>
                    <a:pt x="29484" y="72333"/>
                  </a:cubicBezTo>
                  <a:cubicBezTo>
                    <a:pt x="30498" y="70496"/>
                    <a:pt x="31511" y="68754"/>
                    <a:pt x="32588" y="67012"/>
                  </a:cubicBezTo>
                  <a:lnTo>
                    <a:pt x="32619" y="67012"/>
                  </a:lnTo>
                  <a:cubicBezTo>
                    <a:pt x="32879" y="67261"/>
                    <a:pt x="33146" y="67362"/>
                    <a:pt x="33411" y="67362"/>
                  </a:cubicBezTo>
                  <a:cubicBezTo>
                    <a:pt x="33923" y="67362"/>
                    <a:pt x="34430" y="66986"/>
                    <a:pt x="34868" y="66569"/>
                  </a:cubicBezTo>
                  <a:cubicBezTo>
                    <a:pt x="34900" y="66537"/>
                    <a:pt x="34931" y="66442"/>
                    <a:pt x="34931" y="66379"/>
                  </a:cubicBezTo>
                  <a:cubicBezTo>
                    <a:pt x="34900" y="66379"/>
                    <a:pt x="34900" y="66347"/>
                    <a:pt x="34900" y="66316"/>
                  </a:cubicBezTo>
                  <a:cubicBezTo>
                    <a:pt x="36325" y="64194"/>
                    <a:pt x="37908" y="62040"/>
                    <a:pt x="40695" y="61850"/>
                  </a:cubicBezTo>
                  <a:cubicBezTo>
                    <a:pt x="40787" y="61845"/>
                    <a:pt x="40877" y="61842"/>
                    <a:pt x="40966" y="61842"/>
                  </a:cubicBezTo>
                  <a:cubicBezTo>
                    <a:pt x="44257" y="61842"/>
                    <a:pt x="45114" y="65781"/>
                    <a:pt x="45730" y="68279"/>
                  </a:cubicBezTo>
                  <a:cubicBezTo>
                    <a:pt x="45747" y="68347"/>
                    <a:pt x="45801" y="68378"/>
                    <a:pt x="45856" y="68378"/>
                  </a:cubicBezTo>
                  <a:cubicBezTo>
                    <a:pt x="45904" y="68378"/>
                    <a:pt x="45954" y="68355"/>
                    <a:pt x="45984" y="68311"/>
                  </a:cubicBezTo>
                  <a:cubicBezTo>
                    <a:pt x="46490" y="68342"/>
                    <a:pt x="46997" y="68374"/>
                    <a:pt x="47536" y="68406"/>
                  </a:cubicBezTo>
                  <a:cubicBezTo>
                    <a:pt x="47662" y="69768"/>
                    <a:pt x="47884" y="71129"/>
                    <a:pt x="48106" y="72491"/>
                  </a:cubicBezTo>
                  <a:cubicBezTo>
                    <a:pt x="48264" y="73378"/>
                    <a:pt x="48359" y="74296"/>
                    <a:pt x="48929" y="75025"/>
                  </a:cubicBezTo>
                  <a:cubicBezTo>
                    <a:pt x="48897" y="75025"/>
                    <a:pt x="48897" y="75025"/>
                    <a:pt x="48897" y="75056"/>
                  </a:cubicBezTo>
                  <a:cubicBezTo>
                    <a:pt x="47757" y="76735"/>
                    <a:pt x="47156" y="79047"/>
                    <a:pt x="47567" y="81073"/>
                  </a:cubicBezTo>
                  <a:cubicBezTo>
                    <a:pt x="47947" y="83100"/>
                    <a:pt x="50227" y="83987"/>
                    <a:pt x="52064" y="84240"/>
                  </a:cubicBezTo>
                  <a:cubicBezTo>
                    <a:pt x="52157" y="84254"/>
                    <a:pt x="52248" y="84260"/>
                    <a:pt x="52337" y="84260"/>
                  </a:cubicBezTo>
                  <a:cubicBezTo>
                    <a:pt x="53925" y="84260"/>
                    <a:pt x="54965" y="82204"/>
                    <a:pt x="55294" y="80915"/>
                  </a:cubicBezTo>
                  <a:cubicBezTo>
                    <a:pt x="55738" y="79142"/>
                    <a:pt x="55073" y="76893"/>
                    <a:pt x="54281" y="75310"/>
                  </a:cubicBezTo>
                  <a:cubicBezTo>
                    <a:pt x="54661" y="74391"/>
                    <a:pt x="54598" y="73346"/>
                    <a:pt x="54566" y="72364"/>
                  </a:cubicBezTo>
                  <a:cubicBezTo>
                    <a:pt x="54566" y="70749"/>
                    <a:pt x="54598" y="69102"/>
                    <a:pt x="54471" y="67519"/>
                  </a:cubicBezTo>
                  <a:cubicBezTo>
                    <a:pt x="55231" y="67202"/>
                    <a:pt x="55928" y="66791"/>
                    <a:pt x="56530" y="66252"/>
                  </a:cubicBezTo>
                  <a:cubicBezTo>
                    <a:pt x="56661" y="66147"/>
                    <a:pt x="56552" y="65976"/>
                    <a:pt x="56420" y="65976"/>
                  </a:cubicBezTo>
                  <a:cubicBezTo>
                    <a:pt x="56394" y="65976"/>
                    <a:pt x="56366" y="65983"/>
                    <a:pt x="56340" y="65999"/>
                  </a:cubicBezTo>
                  <a:cubicBezTo>
                    <a:pt x="56308" y="66031"/>
                    <a:pt x="56276" y="66031"/>
                    <a:pt x="56245" y="66062"/>
                  </a:cubicBezTo>
                  <a:cubicBezTo>
                    <a:pt x="56245" y="66031"/>
                    <a:pt x="56276" y="66031"/>
                    <a:pt x="56308" y="65999"/>
                  </a:cubicBezTo>
                  <a:cubicBezTo>
                    <a:pt x="57575" y="64320"/>
                    <a:pt x="56910" y="61597"/>
                    <a:pt x="56561" y="59697"/>
                  </a:cubicBezTo>
                  <a:cubicBezTo>
                    <a:pt x="56086" y="57100"/>
                    <a:pt x="55326" y="54471"/>
                    <a:pt x="53869" y="52223"/>
                  </a:cubicBezTo>
                  <a:cubicBezTo>
                    <a:pt x="53869" y="52191"/>
                    <a:pt x="53838" y="52191"/>
                    <a:pt x="53838" y="52191"/>
                  </a:cubicBezTo>
                  <a:cubicBezTo>
                    <a:pt x="54471" y="51621"/>
                    <a:pt x="55041" y="51020"/>
                    <a:pt x="55548" y="50386"/>
                  </a:cubicBezTo>
                  <a:cubicBezTo>
                    <a:pt x="55579" y="50355"/>
                    <a:pt x="55611" y="50355"/>
                    <a:pt x="55611" y="50323"/>
                  </a:cubicBezTo>
                  <a:cubicBezTo>
                    <a:pt x="56435" y="49088"/>
                    <a:pt x="55896" y="47726"/>
                    <a:pt x="54978" y="46713"/>
                  </a:cubicBezTo>
                  <a:cubicBezTo>
                    <a:pt x="54313" y="45984"/>
                    <a:pt x="53394" y="45477"/>
                    <a:pt x="52634" y="44876"/>
                  </a:cubicBezTo>
                  <a:cubicBezTo>
                    <a:pt x="51843" y="44242"/>
                    <a:pt x="51114" y="43546"/>
                    <a:pt x="50386" y="42817"/>
                  </a:cubicBezTo>
                  <a:cubicBezTo>
                    <a:pt x="49404" y="41772"/>
                    <a:pt x="48549" y="40664"/>
                    <a:pt x="47757" y="39524"/>
                  </a:cubicBezTo>
                  <a:cubicBezTo>
                    <a:pt x="47852" y="39492"/>
                    <a:pt x="47947" y="39397"/>
                    <a:pt x="48074" y="39302"/>
                  </a:cubicBezTo>
                  <a:cubicBezTo>
                    <a:pt x="48802" y="38669"/>
                    <a:pt x="49372" y="37750"/>
                    <a:pt x="49974" y="36990"/>
                  </a:cubicBezTo>
                  <a:cubicBezTo>
                    <a:pt x="51367" y="35185"/>
                    <a:pt x="52539" y="33285"/>
                    <a:pt x="53616" y="31290"/>
                  </a:cubicBezTo>
                  <a:cubicBezTo>
                    <a:pt x="53648" y="31163"/>
                    <a:pt x="53616" y="31036"/>
                    <a:pt x="53489" y="31005"/>
                  </a:cubicBezTo>
                  <a:cubicBezTo>
                    <a:pt x="53584" y="30055"/>
                    <a:pt x="53046" y="28693"/>
                    <a:pt x="52254" y="28060"/>
                  </a:cubicBezTo>
                  <a:cubicBezTo>
                    <a:pt x="52571" y="27268"/>
                    <a:pt x="52824" y="26476"/>
                    <a:pt x="53141" y="25779"/>
                  </a:cubicBezTo>
                  <a:cubicBezTo>
                    <a:pt x="53711" y="24481"/>
                    <a:pt x="54344" y="23183"/>
                    <a:pt x="55009" y="21948"/>
                  </a:cubicBezTo>
                  <a:cubicBezTo>
                    <a:pt x="55769" y="20522"/>
                    <a:pt x="56530" y="18876"/>
                    <a:pt x="57828" y="17894"/>
                  </a:cubicBezTo>
                  <a:cubicBezTo>
                    <a:pt x="58810" y="17166"/>
                    <a:pt x="60045" y="16880"/>
                    <a:pt x="61027" y="16152"/>
                  </a:cubicBezTo>
                  <a:cubicBezTo>
                    <a:pt x="61882" y="15455"/>
                    <a:pt x="62547" y="14664"/>
                    <a:pt x="62832" y="13587"/>
                  </a:cubicBezTo>
                  <a:cubicBezTo>
                    <a:pt x="63053" y="12820"/>
                    <a:pt x="62770" y="12558"/>
                    <a:pt x="62294" y="12558"/>
                  </a:cubicBezTo>
                  <a:cubicBezTo>
                    <a:pt x="61885" y="12558"/>
                    <a:pt x="61334" y="12751"/>
                    <a:pt x="60837" y="12985"/>
                  </a:cubicBezTo>
                  <a:cubicBezTo>
                    <a:pt x="62103" y="11782"/>
                    <a:pt x="63623" y="9502"/>
                    <a:pt x="62832" y="7950"/>
                  </a:cubicBezTo>
                  <a:cubicBezTo>
                    <a:pt x="62605" y="7497"/>
                    <a:pt x="62290" y="7315"/>
                    <a:pt x="61929" y="7315"/>
                  </a:cubicBezTo>
                  <a:cubicBezTo>
                    <a:pt x="60873" y="7315"/>
                    <a:pt x="59422" y="8867"/>
                    <a:pt x="58620" y="9787"/>
                  </a:cubicBezTo>
                  <a:cubicBezTo>
                    <a:pt x="59095" y="8868"/>
                    <a:pt x="59411" y="7792"/>
                    <a:pt x="59538" y="6873"/>
                  </a:cubicBezTo>
                  <a:cubicBezTo>
                    <a:pt x="59665" y="6113"/>
                    <a:pt x="59570" y="5100"/>
                    <a:pt x="58936" y="4593"/>
                  </a:cubicBezTo>
                  <a:cubicBezTo>
                    <a:pt x="58768" y="4448"/>
                    <a:pt x="58591" y="4383"/>
                    <a:pt x="58409" y="4383"/>
                  </a:cubicBezTo>
                  <a:cubicBezTo>
                    <a:pt x="57115" y="4383"/>
                    <a:pt x="55549" y="7659"/>
                    <a:pt x="54883" y="8963"/>
                  </a:cubicBezTo>
                  <a:cubicBezTo>
                    <a:pt x="55104" y="7506"/>
                    <a:pt x="54946" y="5891"/>
                    <a:pt x="53173" y="5670"/>
                  </a:cubicBezTo>
                  <a:cubicBezTo>
                    <a:pt x="53113" y="5662"/>
                    <a:pt x="53056" y="5658"/>
                    <a:pt x="53001" y="5658"/>
                  </a:cubicBezTo>
                  <a:cubicBezTo>
                    <a:pt x="51203" y="5658"/>
                    <a:pt x="51618" y="9562"/>
                    <a:pt x="51526" y="10483"/>
                  </a:cubicBezTo>
                  <a:cubicBezTo>
                    <a:pt x="51367" y="12162"/>
                    <a:pt x="51051" y="13809"/>
                    <a:pt x="50734" y="15487"/>
                  </a:cubicBezTo>
                  <a:cubicBezTo>
                    <a:pt x="50449" y="17134"/>
                    <a:pt x="49721" y="18496"/>
                    <a:pt x="48929" y="19952"/>
                  </a:cubicBezTo>
                  <a:cubicBezTo>
                    <a:pt x="48137" y="21409"/>
                    <a:pt x="47219" y="22771"/>
                    <a:pt x="46269" y="24133"/>
                  </a:cubicBezTo>
                  <a:cubicBezTo>
                    <a:pt x="46142" y="23911"/>
                    <a:pt x="45825" y="23753"/>
                    <a:pt x="45540" y="23721"/>
                  </a:cubicBezTo>
                  <a:cubicBezTo>
                    <a:pt x="46807" y="22613"/>
                    <a:pt x="47472" y="20712"/>
                    <a:pt x="47504" y="19097"/>
                  </a:cubicBezTo>
                  <a:cubicBezTo>
                    <a:pt x="47535" y="17624"/>
                    <a:pt x="46512" y="16152"/>
                    <a:pt x="44957" y="16152"/>
                  </a:cubicBezTo>
                  <a:cubicBezTo>
                    <a:pt x="44940" y="16152"/>
                    <a:pt x="44924" y="16152"/>
                    <a:pt x="44907" y="16152"/>
                  </a:cubicBezTo>
                  <a:cubicBezTo>
                    <a:pt x="45445" y="14727"/>
                    <a:pt x="45382" y="13112"/>
                    <a:pt x="44970" y="11623"/>
                  </a:cubicBezTo>
                  <a:cubicBezTo>
                    <a:pt x="44052" y="8330"/>
                    <a:pt x="41803" y="4973"/>
                    <a:pt x="38668" y="3390"/>
                  </a:cubicBezTo>
                  <a:cubicBezTo>
                    <a:pt x="38953" y="3326"/>
                    <a:pt x="39207" y="3200"/>
                    <a:pt x="39397" y="3073"/>
                  </a:cubicBezTo>
                  <a:cubicBezTo>
                    <a:pt x="39745" y="2851"/>
                    <a:pt x="39840" y="2439"/>
                    <a:pt x="39713" y="2059"/>
                  </a:cubicBezTo>
                  <a:cubicBezTo>
                    <a:pt x="39556" y="1553"/>
                    <a:pt x="38994" y="1374"/>
                    <a:pt x="38404" y="1374"/>
                  </a:cubicBezTo>
                  <a:cubicBezTo>
                    <a:pt x="37925" y="1374"/>
                    <a:pt x="37429" y="1492"/>
                    <a:pt x="37116" y="1648"/>
                  </a:cubicBezTo>
                  <a:cubicBezTo>
                    <a:pt x="36574" y="877"/>
                    <a:pt x="35697" y="132"/>
                    <a:pt x="34740" y="132"/>
                  </a:cubicBezTo>
                  <a:cubicBezTo>
                    <a:pt x="34636" y="132"/>
                    <a:pt x="34531" y="141"/>
                    <a:pt x="34425" y="159"/>
                  </a:cubicBezTo>
                  <a:cubicBezTo>
                    <a:pt x="33633" y="318"/>
                    <a:pt x="33474" y="1236"/>
                    <a:pt x="33759" y="1869"/>
                  </a:cubicBezTo>
                  <a:cubicBezTo>
                    <a:pt x="32429" y="444"/>
                    <a:pt x="30244" y="1"/>
                    <a:pt x="28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4318239" y="1777017"/>
              <a:ext cx="482201" cy="560258"/>
            </a:xfrm>
            <a:custGeom>
              <a:avLst/>
              <a:gdLst/>
              <a:ahLst/>
              <a:cxnLst/>
              <a:rect l="l" t="t" r="r" b="b"/>
              <a:pathLst>
                <a:path w="14474" h="16817" extrusionOk="0">
                  <a:moveTo>
                    <a:pt x="14442" y="1"/>
                  </a:moveTo>
                  <a:lnTo>
                    <a:pt x="14442" y="1"/>
                  </a:lnTo>
                  <a:cubicBezTo>
                    <a:pt x="13365" y="1204"/>
                    <a:pt x="11971" y="2091"/>
                    <a:pt x="10420" y="2597"/>
                  </a:cubicBezTo>
                  <a:cubicBezTo>
                    <a:pt x="9501" y="2882"/>
                    <a:pt x="8551" y="3041"/>
                    <a:pt x="7759" y="3547"/>
                  </a:cubicBezTo>
                  <a:cubicBezTo>
                    <a:pt x="6746" y="4181"/>
                    <a:pt x="6176" y="5321"/>
                    <a:pt x="5606" y="6366"/>
                  </a:cubicBezTo>
                  <a:cubicBezTo>
                    <a:pt x="4023" y="9343"/>
                    <a:pt x="2122" y="12193"/>
                    <a:pt x="1" y="14790"/>
                  </a:cubicBezTo>
                  <a:cubicBezTo>
                    <a:pt x="887" y="15613"/>
                    <a:pt x="1901" y="16278"/>
                    <a:pt x="3009" y="16817"/>
                  </a:cubicBezTo>
                  <a:cubicBezTo>
                    <a:pt x="3009" y="16785"/>
                    <a:pt x="3009" y="16785"/>
                    <a:pt x="3041" y="16785"/>
                  </a:cubicBezTo>
                  <a:cubicBezTo>
                    <a:pt x="3104" y="16627"/>
                    <a:pt x="3231" y="16405"/>
                    <a:pt x="3231" y="16373"/>
                  </a:cubicBezTo>
                  <a:cubicBezTo>
                    <a:pt x="3421" y="15930"/>
                    <a:pt x="3611" y="15518"/>
                    <a:pt x="3769" y="15075"/>
                  </a:cubicBezTo>
                  <a:cubicBezTo>
                    <a:pt x="4086" y="14252"/>
                    <a:pt x="4434" y="13428"/>
                    <a:pt x="4783" y="12605"/>
                  </a:cubicBezTo>
                  <a:cubicBezTo>
                    <a:pt x="5574" y="10673"/>
                    <a:pt x="6524" y="8741"/>
                    <a:pt x="7601" y="6904"/>
                  </a:cubicBezTo>
                  <a:cubicBezTo>
                    <a:pt x="8013" y="6176"/>
                    <a:pt x="8425" y="5353"/>
                    <a:pt x="9058" y="4783"/>
                  </a:cubicBezTo>
                  <a:cubicBezTo>
                    <a:pt x="9755" y="4149"/>
                    <a:pt x="10578" y="3769"/>
                    <a:pt x="11401" y="3357"/>
                  </a:cubicBezTo>
                  <a:cubicBezTo>
                    <a:pt x="12447" y="2819"/>
                    <a:pt x="13587" y="2186"/>
                    <a:pt x="14157" y="1109"/>
                  </a:cubicBezTo>
                  <a:cubicBezTo>
                    <a:pt x="14315" y="792"/>
                    <a:pt x="14473" y="349"/>
                    <a:pt x="14442" y="1"/>
                  </a:cubicBezTo>
                  <a:close/>
                </a:path>
              </a:pathLst>
            </a:custGeom>
            <a:solidFill>
              <a:srgbClr val="FB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2757823" y="1596050"/>
              <a:ext cx="1441207" cy="721436"/>
            </a:xfrm>
            <a:custGeom>
              <a:avLst/>
              <a:gdLst/>
              <a:ahLst/>
              <a:cxnLst/>
              <a:rect l="l" t="t" r="r" b="b"/>
              <a:pathLst>
                <a:path w="43260" h="21655" extrusionOk="0">
                  <a:moveTo>
                    <a:pt x="36988" y="0"/>
                  </a:moveTo>
                  <a:cubicBezTo>
                    <a:pt x="36948" y="0"/>
                    <a:pt x="36906" y="6"/>
                    <a:pt x="36863" y="17"/>
                  </a:cubicBezTo>
                  <a:cubicBezTo>
                    <a:pt x="36641" y="81"/>
                    <a:pt x="36483" y="334"/>
                    <a:pt x="36293" y="429"/>
                  </a:cubicBezTo>
                  <a:cubicBezTo>
                    <a:pt x="36207" y="467"/>
                    <a:pt x="36118" y="482"/>
                    <a:pt x="36029" y="482"/>
                  </a:cubicBezTo>
                  <a:cubicBezTo>
                    <a:pt x="35820" y="482"/>
                    <a:pt x="35605" y="400"/>
                    <a:pt x="35406" y="334"/>
                  </a:cubicBezTo>
                  <a:cubicBezTo>
                    <a:pt x="34777" y="119"/>
                    <a:pt x="34134" y="29"/>
                    <a:pt x="33483" y="29"/>
                  </a:cubicBezTo>
                  <a:cubicBezTo>
                    <a:pt x="31641" y="29"/>
                    <a:pt x="29742" y="747"/>
                    <a:pt x="27964" y="1379"/>
                  </a:cubicBezTo>
                  <a:cubicBezTo>
                    <a:pt x="22707" y="3311"/>
                    <a:pt x="12034" y="4768"/>
                    <a:pt x="11718" y="5686"/>
                  </a:cubicBezTo>
                  <a:cubicBezTo>
                    <a:pt x="11401" y="6573"/>
                    <a:pt x="12699" y="6668"/>
                    <a:pt x="13333" y="6921"/>
                  </a:cubicBezTo>
                  <a:cubicBezTo>
                    <a:pt x="11173" y="7497"/>
                    <a:pt x="8962" y="8046"/>
                    <a:pt x="6745" y="8046"/>
                  </a:cubicBezTo>
                  <a:cubicBezTo>
                    <a:pt x="6524" y="8046"/>
                    <a:pt x="6302" y="8041"/>
                    <a:pt x="6080" y="8029"/>
                  </a:cubicBezTo>
                  <a:cubicBezTo>
                    <a:pt x="4022" y="7934"/>
                    <a:pt x="1963" y="7269"/>
                    <a:pt x="412" y="5971"/>
                  </a:cubicBezTo>
                  <a:lnTo>
                    <a:pt x="412" y="5971"/>
                  </a:lnTo>
                  <a:cubicBezTo>
                    <a:pt x="0" y="6889"/>
                    <a:pt x="348" y="7966"/>
                    <a:pt x="1108" y="8631"/>
                  </a:cubicBezTo>
                  <a:cubicBezTo>
                    <a:pt x="2249" y="9613"/>
                    <a:pt x="3737" y="10120"/>
                    <a:pt x="5099" y="10721"/>
                  </a:cubicBezTo>
                  <a:cubicBezTo>
                    <a:pt x="6080" y="11165"/>
                    <a:pt x="7126" y="11545"/>
                    <a:pt x="8107" y="12051"/>
                  </a:cubicBezTo>
                  <a:cubicBezTo>
                    <a:pt x="8519" y="12273"/>
                    <a:pt x="8899" y="12495"/>
                    <a:pt x="9152" y="12906"/>
                  </a:cubicBezTo>
                  <a:cubicBezTo>
                    <a:pt x="9881" y="14110"/>
                    <a:pt x="10387" y="15535"/>
                    <a:pt x="11053" y="16770"/>
                  </a:cubicBezTo>
                  <a:cubicBezTo>
                    <a:pt x="11793" y="18220"/>
                    <a:pt x="12804" y="21654"/>
                    <a:pt x="14818" y="21654"/>
                  </a:cubicBezTo>
                  <a:cubicBezTo>
                    <a:pt x="14871" y="21654"/>
                    <a:pt x="14925" y="21652"/>
                    <a:pt x="14979" y="21647"/>
                  </a:cubicBezTo>
                  <a:cubicBezTo>
                    <a:pt x="17798" y="21425"/>
                    <a:pt x="15866" y="17815"/>
                    <a:pt x="15391" y="16327"/>
                  </a:cubicBezTo>
                  <a:cubicBezTo>
                    <a:pt x="14504" y="13508"/>
                    <a:pt x="15423" y="11133"/>
                    <a:pt x="17735" y="9296"/>
                  </a:cubicBezTo>
                  <a:cubicBezTo>
                    <a:pt x="20205" y="7333"/>
                    <a:pt x="23182" y="5623"/>
                    <a:pt x="26127" y="4419"/>
                  </a:cubicBezTo>
                  <a:cubicBezTo>
                    <a:pt x="28217" y="3594"/>
                    <a:pt x="30904" y="2674"/>
                    <a:pt x="33317" y="2674"/>
                  </a:cubicBezTo>
                  <a:cubicBezTo>
                    <a:pt x="33683" y="2674"/>
                    <a:pt x="34042" y="2695"/>
                    <a:pt x="34393" y="2741"/>
                  </a:cubicBezTo>
                  <a:cubicBezTo>
                    <a:pt x="36894" y="3057"/>
                    <a:pt x="37338" y="6636"/>
                    <a:pt x="38320" y="8346"/>
                  </a:cubicBezTo>
                  <a:cubicBezTo>
                    <a:pt x="38775" y="9196"/>
                    <a:pt x="39927" y="10539"/>
                    <a:pt x="41054" y="10539"/>
                  </a:cubicBezTo>
                  <a:cubicBezTo>
                    <a:pt x="41103" y="10539"/>
                    <a:pt x="41152" y="10537"/>
                    <a:pt x="41201" y="10531"/>
                  </a:cubicBezTo>
                  <a:cubicBezTo>
                    <a:pt x="42088" y="10405"/>
                    <a:pt x="42753" y="9391"/>
                    <a:pt x="43133" y="8631"/>
                  </a:cubicBezTo>
                  <a:cubicBezTo>
                    <a:pt x="43197" y="8536"/>
                    <a:pt x="43228" y="8409"/>
                    <a:pt x="43260" y="8314"/>
                  </a:cubicBezTo>
                  <a:cubicBezTo>
                    <a:pt x="42532" y="7808"/>
                    <a:pt x="41835" y="7206"/>
                    <a:pt x="41296" y="6509"/>
                  </a:cubicBezTo>
                  <a:cubicBezTo>
                    <a:pt x="39840" y="4704"/>
                    <a:pt x="38953" y="2519"/>
                    <a:pt x="37686" y="556"/>
                  </a:cubicBezTo>
                  <a:cubicBezTo>
                    <a:pt x="37520" y="278"/>
                    <a:pt x="37280" y="0"/>
                    <a:pt x="36988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4155760" y="1876196"/>
              <a:ext cx="109773" cy="246897"/>
            </a:xfrm>
            <a:custGeom>
              <a:avLst/>
              <a:gdLst/>
              <a:ahLst/>
              <a:cxnLst/>
              <a:rect l="l" t="t" r="r" b="b"/>
              <a:pathLst>
                <a:path w="3295" h="7411" extrusionOk="0">
                  <a:moveTo>
                    <a:pt x="1711" y="0"/>
                  </a:moveTo>
                  <a:cubicBezTo>
                    <a:pt x="1616" y="254"/>
                    <a:pt x="1489" y="507"/>
                    <a:pt x="1331" y="729"/>
                  </a:cubicBezTo>
                  <a:cubicBezTo>
                    <a:pt x="919" y="1394"/>
                    <a:pt x="507" y="1932"/>
                    <a:pt x="1" y="2217"/>
                  </a:cubicBezTo>
                  <a:cubicBezTo>
                    <a:pt x="1141" y="3642"/>
                    <a:pt x="1742" y="5479"/>
                    <a:pt x="1932" y="7411"/>
                  </a:cubicBezTo>
                  <a:cubicBezTo>
                    <a:pt x="2407" y="6746"/>
                    <a:pt x="2914" y="6144"/>
                    <a:pt x="3294" y="5447"/>
                  </a:cubicBezTo>
                  <a:cubicBezTo>
                    <a:pt x="3104" y="5289"/>
                    <a:pt x="2914" y="5131"/>
                    <a:pt x="2787" y="4941"/>
                  </a:cubicBezTo>
                  <a:cubicBezTo>
                    <a:pt x="2249" y="4181"/>
                    <a:pt x="2059" y="3262"/>
                    <a:pt x="1996" y="2344"/>
                  </a:cubicBezTo>
                  <a:cubicBezTo>
                    <a:pt x="1901" y="1584"/>
                    <a:pt x="1932" y="761"/>
                    <a:pt x="2312" y="127"/>
                  </a:cubicBezTo>
                  <a:cubicBezTo>
                    <a:pt x="2154" y="64"/>
                    <a:pt x="1964" y="32"/>
                    <a:pt x="1742" y="0"/>
                  </a:cubicBezTo>
                  <a:close/>
                </a:path>
              </a:pathLst>
            </a:custGeom>
            <a:solidFill>
              <a:srgbClr val="FB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3231531" y="2326714"/>
              <a:ext cx="155115" cy="180168"/>
            </a:xfrm>
            <a:custGeom>
              <a:avLst/>
              <a:gdLst/>
              <a:ahLst/>
              <a:cxnLst/>
              <a:rect l="l" t="t" r="r" b="b"/>
              <a:pathLst>
                <a:path w="4656" h="5408" extrusionOk="0">
                  <a:moveTo>
                    <a:pt x="1331" y="0"/>
                  </a:moveTo>
                  <a:cubicBezTo>
                    <a:pt x="1120" y="77"/>
                    <a:pt x="885" y="119"/>
                    <a:pt x="649" y="119"/>
                  </a:cubicBezTo>
                  <a:cubicBezTo>
                    <a:pt x="495" y="119"/>
                    <a:pt x="340" y="101"/>
                    <a:pt x="190" y="63"/>
                  </a:cubicBezTo>
                  <a:cubicBezTo>
                    <a:pt x="95" y="443"/>
                    <a:pt x="32" y="823"/>
                    <a:pt x="0" y="1203"/>
                  </a:cubicBezTo>
                  <a:cubicBezTo>
                    <a:pt x="1679" y="1805"/>
                    <a:pt x="2977" y="3547"/>
                    <a:pt x="2946" y="5352"/>
                  </a:cubicBezTo>
                  <a:lnTo>
                    <a:pt x="2946" y="5384"/>
                  </a:lnTo>
                  <a:cubicBezTo>
                    <a:pt x="3080" y="5400"/>
                    <a:pt x="3217" y="5408"/>
                    <a:pt x="3355" y="5408"/>
                  </a:cubicBezTo>
                  <a:cubicBezTo>
                    <a:pt x="3771" y="5408"/>
                    <a:pt x="4204" y="5336"/>
                    <a:pt x="4656" y="5194"/>
                  </a:cubicBezTo>
                  <a:cubicBezTo>
                    <a:pt x="3294" y="3705"/>
                    <a:pt x="2249" y="1900"/>
                    <a:pt x="1331" y="0"/>
                  </a:cubicBezTo>
                  <a:close/>
                </a:path>
              </a:pathLst>
            </a:custGeom>
            <a:solidFill>
              <a:srgbClr val="FB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3529069" y="3007205"/>
              <a:ext cx="168840" cy="153016"/>
            </a:xfrm>
            <a:custGeom>
              <a:avLst/>
              <a:gdLst/>
              <a:ahLst/>
              <a:cxnLst/>
              <a:rect l="l" t="t" r="r" b="b"/>
              <a:pathLst>
                <a:path w="5068" h="4593" extrusionOk="0">
                  <a:moveTo>
                    <a:pt x="3737" y="0"/>
                  </a:moveTo>
                  <a:cubicBezTo>
                    <a:pt x="2850" y="634"/>
                    <a:pt x="1869" y="1141"/>
                    <a:pt x="855" y="1521"/>
                  </a:cubicBezTo>
                  <a:cubicBezTo>
                    <a:pt x="1742" y="2534"/>
                    <a:pt x="1077" y="3832"/>
                    <a:pt x="0" y="4592"/>
                  </a:cubicBezTo>
                  <a:cubicBezTo>
                    <a:pt x="1932" y="4466"/>
                    <a:pt x="3515" y="4117"/>
                    <a:pt x="5067" y="2914"/>
                  </a:cubicBezTo>
                  <a:cubicBezTo>
                    <a:pt x="4940" y="1964"/>
                    <a:pt x="4909" y="982"/>
                    <a:pt x="4972" y="0"/>
                  </a:cubicBezTo>
                  <a:lnTo>
                    <a:pt x="4972" y="0"/>
                  </a:lnTo>
                  <a:cubicBezTo>
                    <a:pt x="4769" y="102"/>
                    <a:pt x="4578" y="144"/>
                    <a:pt x="4392" y="144"/>
                  </a:cubicBezTo>
                  <a:cubicBezTo>
                    <a:pt x="4173" y="144"/>
                    <a:pt x="3960" y="86"/>
                    <a:pt x="3737" y="0"/>
                  </a:cubicBezTo>
                  <a:close/>
                </a:path>
              </a:pathLst>
            </a:custGeom>
            <a:solidFill>
              <a:srgbClr val="FB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3168233" y="2923851"/>
              <a:ext cx="397781" cy="245598"/>
            </a:xfrm>
            <a:custGeom>
              <a:avLst/>
              <a:gdLst/>
              <a:ahLst/>
              <a:cxnLst/>
              <a:rect l="l" t="t" r="r" b="b"/>
              <a:pathLst>
                <a:path w="11940" h="7372" extrusionOk="0">
                  <a:moveTo>
                    <a:pt x="9580" y="3199"/>
                  </a:moveTo>
                  <a:cubicBezTo>
                    <a:pt x="9620" y="3199"/>
                    <a:pt x="9659" y="3231"/>
                    <a:pt x="9659" y="3294"/>
                  </a:cubicBezTo>
                  <a:cubicBezTo>
                    <a:pt x="9723" y="4023"/>
                    <a:pt x="9501" y="4814"/>
                    <a:pt x="9058" y="5384"/>
                  </a:cubicBezTo>
                  <a:cubicBezTo>
                    <a:pt x="9034" y="5408"/>
                    <a:pt x="9008" y="5418"/>
                    <a:pt x="8983" y="5418"/>
                  </a:cubicBezTo>
                  <a:cubicBezTo>
                    <a:pt x="8909" y="5418"/>
                    <a:pt x="8844" y="5329"/>
                    <a:pt x="8868" y="5258"/>
                  </a:cubicBezTo>
                  <a:cubicBezTo>
                    <a:pt x="9216" y="4624"/>
                    <a:pt x="9406" y="4023"/>
                    <a:pt x="9501" y="3294"/>
                  </a:cubicBezTo>
                  <a:cubicBezTo>
                    <a:pt x="9501" y="3231"/>
                    <a:pt x="9541" y="3199"/>
                    <a:pt x="9580" y="3199"/>
                  </a:cubicBezTo>
                  <a:close/>
                  <a:moveTo>
                    <a:pt x="0" y="1"/>
                  </a:moveTo>
                  <a:cubicBezTo>
                    <a:pt x="64" y="1362"/>
                    <a:pt x="570" y="2629"/>
                    <a:pt x="1615" y="3674"/>
                  </a:cubicBezTo>
                  <a:cubicBezTo>
                    <a:pt x="3072" y="5131"/>
                    <a:pt x="4877" y="6366"/>
                    <a:pt x="6872" y="6999"/>
                  </a:cubicBezTo>
                  <a:cubicBezTo>
                    <a:pt x="7514" y="7190"/>
                    <a:pt x="8251" y="7372"/>
                    <a:pt x="8964" y="7372"/>
                  </a:cubicBezTo>
                  <a:cubicBezTo>
                    <a:pt x="9552" y="7372"/>
                    <a:pt x="10123" y="7248"/>
                    <a:pt x="10609" y="6904"/>
                  </a:cubicBezTo>
                  <a:cubicBezTo>
                    <a:pt x="11623" y="6208"/>
                    <a:pt x="11940" y="5131"/>
                    <a:pt x="11306" y="4149"/>
                  </a:cubicBezTo>
                  <a:lnTo>
                    <a:pt x="11306" y="4149"/>
                  </a:lnTo>
                  <a:cubicBezTo>
                    <a:pt x="11274" y="4339"/>
                    <a:pt x="11243" y="4498"/>
                    <a:pt x="11148" y="4624"/>
                  </a:cubicBezTo>
                  <a:cubicBezTo>
                    <a:pt x="11009" y="4763"/>
                    <a:pt x="10849" y="4821"/>
                    <a:pt x="10687" y="4821"/>
                  </a:cubicBezTo>
                  <a:cubicBezTo>
                    <a:pt x="10257" y="4821"/>
                    <a:pt x="9815" y="4414"/>
                    <a:pt x="9723" y="4023"/>
                  </a:cubicBezTo>
                  <a:cubicBezTo>
                    <a:pt x="9702" y="3938"/>
                    <a:pt x="9765" y="3882"/>
                    <a:pt x="9828" y="3882"/>
                  </a:cubicBezTo>
                  <a:cubicBezTo>
                    <a:pt x="9860" y="3882"/>
                    <a:pt x="9892" y="3896"/>
                    <a:pt x="9913" y="3928"/>
                  </a:cubicBezTo>
                  <a:cubicBezTo>
                    <a:pt x="10095" y="4266"/>
                    <a:pt x="10262" y="4395"/>
                    <a:pt x="10403" y="4395"/>
                  </a:cubicBezTo>
                  <a:cubicBezTo>
                    <a:pt x="10752" y="4395"/>
                    <a:pt x="10944" y="3605"/>
                    <a:pt x="10831" y="3199"/>
                  </a:cubicBezTo>
                  <a:cubicBezTo>
                    <a:pt x="10831" y="3199"/>
                    <a:pt x="10831" y="3168"/>
                    <a:pt x="10831" y="3168"/>
                  </a:cubicBezTo>
                  <a:cubicBezTo>
                    <a:pt x="10768" y="3168"/>
                    <a:pt x="10736" y="3168"/>
                    <a:pt x="10673" y="3136"/>
                  </a:cubicBezTo>
                  <a:cubicBezTo>
                    <a:pt x="10166" y="2978"/>
                    <a:pt x="9754" y="2471"/>
                    <a:pt x="9216" y="2407"/>
                  </a:cubicBezTo>
                  <a:cubicBezTo>
                    <a:pt x="9161" y="2399"/>
                    <a:pt x="9107" y="2395"/>
                    <a:pt x="9053" y="2395"/>
                  </a:cubicBezTo>
                  <a:cubicBezTo>
                    <a:pt x="8490" y="2395"/>
                    <a:pt x="8011" y="2832"/>
                    <a:pt x="7664" y="3294"/>
                  </a:cubicBezTo>
                  <a:cubicBezTo>
                    <a:pt x="7284" y="3801"/>
                    <a:pt x="6967" y="4371"/>
                    <a:pt x="6429" y="4688"/>
                  </a:cubicBezTo>
                  <a:cubicBezTo>
                    <a:pt x="6144" y="4862"/>
                    <a:pt x="5812" y="4933"/>
                    <a:pt x="5471" y="4933"/>
                  </a:cubicBezTo>
                  <a:cubicBezTo>
                    <a:pt x="5131" y="4933"/>
                    <a:pt x="4782" y="4862"/>
                    <a:pt x="4466" y="4751"/>
                  </a:cubicBezTo>
                  <a:cubicBezTo>
                    <a:pt x="3041" y="4308"/>
                    <a:pt x="1900" y="3263"/>
                    <a:pt x="1077" y="2027"/>
                  </a:cubicBezTo>
                  <a:cubicBezTo>
                    <a:pt x="665" y="1394"/>
                    <a:pt x="317" y="697"/>
                    <a:pt x="0" y="1"/>
                  </a:cubicBezTo>
                  <a:close/>
                </a:path>
              </a:pathLst>
            </a:custGeom>
            <a:solidFill>
              <a:srgbClr val="FB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4307678" y="3583254"/>
              <a:ext cx="222677" cy="118202"/>
            </a:xfrm>
            <a:custGeom>
              <a:avLst/>
              <a:gdLst/>
              <a:ahLst/>
              <a:cxnLst/>
              <a:rect l="l" t="t" r="r" b="b"/>
              <a:pathLst>
                <a:path w="6684" h="3548" extrusionOk="0">
                  <a:moveTo>
                    <a:pt x="6683" y="1"/>
                  </a:moveTo>
                  <a:lnTo>
                    <a:pt x="6683" y="1"/>
                  </a:lnTo>
                  <a:cubicBezTo>
                    <a:pt x="4994" y="676"/>
                    <a:pt x="3071" y="883"/>
                    <a:pt x="1211" y="883"/>
                  </a:cubicBezTo>
                  <a:cubicBezTo>
                    <a:pt x="804" y="883"/>
                    <a:pt x="399" y="873"/>
                    <a:pt x="1" y="856"/>
                  </a:cubicBezTo>
                  <a:lnTo>
                    <a:pt x="1" y="856"/>
                  </a:lnTo>
                  <a:cubicBezTo>
                    <a:pt x="64" y="1204"/>
                    <a:pt x="96" y="1552"/>
                    <a:pt x="159" y="1901"/>
                  </a:cubicBezTo>
                  <a:cubicBezTo>
                    <a:pt x="1521" y="2946"/>
                    <a:pt x="3326" y="3389"/>
                    <a:pt x="5068" y="3516"/>
                  </a:cubicBezTo>
                  <a:cubicBezTo>
                    <a:pt x="5575" y="3548"/>
                    <a:pt x="6113" y="3548"/>
                    <a:pt x="6620" y="3548"/>
                  </a:cubicBezTo>
                  <a:cubicBezTo>
                    <a:pt x="6620" y="2376"/>
                    <a:pt x="6620" y="1172"/>
                    <a:pt x="6683" y="1"/>
                  </a:cubicBezTo>
                  <a:close/>
                </a:path>
              </a:pathLst>
            </a:custGeom>
            <a:solidFill>
              <a:srgbClr val="FB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3639842" y="3429239"/>
              <a:ext cx="199424" cy="296470"/>
            </a:xfrm>
            <a:custGeom>
              <a:avLst/>
              <a:gdLst/>
              <a:ahLst/>
              <a:cxnLst/>
              <a:rect l="l" t="t" r="r" b="b"/>
              <a:pathLst>
                <a:path w="5986" h="8899" extrusionOk="0">
                  <a:moveTo>
                    <a:pt x="3294" y="0"/>
                  </a:moveTo>
                  <a:cubicBezTo>
                    <a:pt x="2059" y="1108"/>
                    <a:pt x="1109" y="2597"/>
                    <a:pt x="507" y="4149"/>
                  </a:cubicBezTo>
                  <a:cubicBezTo>
                    <a:pt x="285" y="4655"/>
                    <a:pt x="127" y="5162"/>
                    <a:pt x="0" y="5669"/>
                  </a:cubicBezTo>
                  <a:cubicBezTo>
                    <a:pt x="855" y="6556"/>
                    <a:pt x="1552" y="7569"/>
                    <a:pt x="1774" y="8677"/>
                  </a:cubicBezTo>
                  <a:cubicBezTo>
                    <a:pt x="1805" y="8741"/>
                    <a:pt x="1805" y="8804"/>
                    <a:pt x="1805" y="8899"/>
                  </a:cubicBezTo>
                  <a:cubicBezTo>
                    <a:pt x="2281" y="7601"/>
                    <a:pt x="2946" y="6366"/>
                    <a:pt x="3674" y="5225"/>
                  </a:cubicBezTo>
                  <a:cubicBezTo>
                    <a:pt x="4117" y="4529"/>
                    <a:pt x="4561" y="3832"/>
                    <a:pt x="5067" y="3167"/>
                  </a:cubicBezTo>
                  <a:cubicBezTo>
                    <a:pt x="5210" y="2968"/>
                    <a:pt x="5377" y="2743"/>
                    <a:pt x="5525" y="2539"/>
                  </a:cubicBezTo>
                  <a:lnTo>
                    <a:pt x="5525" y="2539"/>
                  </a:lnTo>
                  <a:cubicBezTo>
                    <a:pt x="5627" y="2414"/>
                    <a:pt x="5856" y="2138"/>
                    <a:pt x="5986" y="2027"/>
                  </a:cubicBezTo>
                  <a:cubicBezTo>
                    <a:pt x="5954" y="1995"/>
                    <a:pt x="5954" y="1995"/>
                    <a:pt x="5986" y="1964"/>
                  </a:cubicBezTo>
                  <a:cubicBezTo>
                    <a:pt x="5606" y="1583"/>
                    <a:pt x="5226" y="1203"/>
                    <a:pt x="4751" y="887"/>
                  </a:cubicBezTo>
                  <a:cubicBezTo>
                    <a:pt x="4276" y="570"/>
                    <a:pt x="3801" y="285"/>
                    <a:pt x="3294" y="0"/>
                  </a:cubicBezTo>
                  <a:close/>
                </a:path>
              </a:pathLst>
            </a:custGeom>
            <a:solidFill>
              <a:srgbClr val="FB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4"/>
            <p:cNvSpPr/>
            <p:nvPr/>
          </p:nvSpPr>
          <p:spPr>
            <a:xfrm>
              <a:off x="3257917" y="1698560"/>
              <a:ext cx="954841" cy="879283"/>
            </a:xfrm>
            <a:custGeom>
              <a:avLst/>
              <a:gdLst/>
              <a:ahLst/>
              <a:cxnLst/>
              <a:rect l="l" t="t" r="r" b="b"/>
              <a:pathLst>
                <a:path w="28661" h="26393" extrusionOk="0">
                  <a:moveTo>
                    <a:pt x="18412" y="0"/>
                  </a:moveTo>
                  <a:cubicBezTo>
                    <a:pt x="17569" y="0"/>
                    <a:pt x="16681" y="216"/>
                    <a:pt x="15866" y="392"/>
                  </a:cubicBezTo>
                  <a:cubicBezTo>
                    <a:pt x="14441" y="709"/>
                    <a:pt x="12984" y="1057"/>
                    <a:pt x="11623" y="1596"/>
                  </a:cubicBezTo>
                  <a:cubicBezTo>
                    <a:pt x="9818" y="2324"/>
                    <a:pt x="8107" y="3242"/>
                    <a:pt x="6429" y="4256"/>
                  </a:cubicBezTo>
                  <a:cubicBezTo>
                    <a:pt x="4941" y="5174"/>
                    <a:pt x="3294" y="6061"/>
                    <a:pt x="2090" y="7359"/>
                  </a:cubicBezTo>
                  <a:cubicBezTo>
                    <a:pt x="634" y="8911"/>
                    <a:pt x="0" y="10716"/>
                    <a:pt x="665" y="12775"/>
                  </a:cubicBezTo>
                  <a:cubicBezTo>
                    <a:pt x="1077" y="14105"/>
                    <a:pt x="1774" y="15435"/>
                    <a:pt x="1900" y="16828"/>
                  </a:cubicBezTo>
                  <a:cubicBezTo>
                    <a:pt x="1932" y="17398"/>
                    <a:pt x="1774" y="17873"/>
                    <a:pt x="1489" y="18253"/>
                  </a:cubicBezTo>
                  <a:cubicBezTo>
                    <a:pt x="2122" y="17810"/>
                    <a:pt x="2565" y="16955"/>
                    <a:pt x="2629" y="16132"/>
                  </a:cubicBezTo>
                  <a:cubicBezTo>
                    <a:pt x="2692" y="14928"/>
                    <a:pt x="2249" y="13725"/>
                    <a:pt x="2312" y="12490"/>
                  </a:cubicBezTo>
                  <a:cubicBezTo>
                    <a:pt x="2470" y="10146"/>
                    <a:pt x="4529" y="8404"/>
                    <a:pt x="6524" y="7169"/>
                  </a:cubicBezTo>
                  <a:cubicBezTo>
                    <a:pt x="8614" y="5871"/>
                    <a:pt x="10863" y="4762"/>
                    <a:pt x="13174" y="3939"/>
                  </a:cubicBezTo>
                  <a:cubicBezTo>
                    <a:pt x="13998" y="3622"/>
                    <a:pt x="15423" y="3211"/>
                    <a:pt x="16278" y="3021"/>
                  </a:cubicBezTo>
                  <a:cubicBezTo>
                    <a:pt x="16652" y="2948"/>
                    <a:pt x="17010" y="2909"/>
                    <a:pt x="17342" y="2909"/>
                  </a:cubicBezTo>
                  <a:cubicBezTo>
                    <a:pt x="18022" y="2909"/>
                    <a:pt x="18598" y="3071"/>
                    <a:pt x="19002" y="3432"/>
                  </a:cubicBezTo>
                  <a:cubicBezTo>
                    <a:pt x="21535" y="5712"/>
                    <a:pt x="23594" y="7961"/>
                    <a:pt x="24575" y="10970"/>
                  </a:cubicBezTo>
                  <a:cubicBezTo>
                    <a:pt x="24892" y="11920"/>
                    <a:pt x="24987" y="12933"/>
                    <a:pt x="24987" y="13915"/>
                  </a:cubicBezTo>
                  <a:cubicBezTo>
                    <a:pt x="25019" y="18570"/>
                    <a:pt x="22992" y="23099"/>
                    <a:pt x="19730" y="26392"/>
                  </a:cubicBezTo>
                  <a:cubicBezTo>
                    <a:pt x="20047" y="26266"/>
                    <a:pt x="20395" y="26107"/>
                    <a:pt x="20712" y="25949"/>
                  </a:cubicBezTo>
                  <a:cubicBezTo>
                    <a:pt x="23910" y="24365"/>
                    <a:pt x="26666" y="21642"/>
                    <a:pt x="27806" y="18190"/>
                  </a:cubicBezTo>
                  <a:cubicBezTo>
                    <a:pt x="28407" y="16448"/>
                    <a:pt x="28661" y="14548"/>
                    <a:pt x="28407" y="12680"/>
                  </a:cubicBezTo>
                  <a:cubicBezTo>
                    <a:pt x="28186" y="10843"/>
                    <a:pt x="27457" y="9323"/>
                    <a:pt x="26666" y="7676"/>
                  </a:cubicBezTo>
                  <a:cubicBezTo>
                    <a:pt x="26484" y="7746"/>
                    <a:pt x="26283" y="7785"/>
                    <a:pt x="26065" y="7785"/>
                  </a:cubicBezTo>
                  <a:cubicBezTo>
                    <a:pt x="25788" y="7785"/>
                    <a:pt x="25481" y="7722"/>
                    <a:pt x="25145" y="7581"/>
                  </a:cubicBezTo>
                  <a:cubicBezTo>
                    <a:pt x="22327" y="6409"/>
                    <a:pt x="22549" y="2862"/>
                    <a:pt x="20648" y="867"/>
                  </a:cubicBezTo>
                  <a:cubicBezTo>
                    <a:pt x="20021" y="208"/>
                    <a:pt x="19238" y="0"/>
                    <a:pt x="18412" y="0"/>
                  </a:cubicBezTo>
                  <a:close/>
                </a:path>
              </a:pathLst>
            </a:custGeom>
            <a:solidFill>
              <a:srgbClr val="FB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4"/>
            <p:cNvSpPr/>
            <p:nvPr/>
          </p:nvSpPr>
          <p:spPr>
            <a:xfrm>
              <a:off x="3628215" y="2622117"/>
              <a:ext cx="166742" cy="376826"/>
            </a:xfrm>
            <a:custGeom>
              <a:avLst/>
              <a:gdLst/>
              <a:ahLst/>
              <a:cxnLst/>
              <a:rect l="l" t="t" r="r" b="b"/>
              <a:pathLst>
                <a:path w="5005" h="11311" extrusionOk="0">
                  <a:moveTo>
                    <a:pt x="5005" y="0"/>
                  </a:moveTo>
                  <a:cubicBezTo>
                    <a:pt x="4498" y="95"/>
                    <a:pt x="4023" y="127"/>
                    <a:pt x="3548" y="159"/>
                  </a:cubicBezTo>
                  <a:cubicBezTo>
                    <a:pt x="2788" y="507"/>
                    <a:pt x="1964" y="1425"/>
                    <a:pt x="1394" y="2154"/>
                  </a:cubicBezTo>
                  <a:cubicBezTo>
                    <a:pt x="1838" y="3674"/>
                    <a:pt x="1743" y="5384"/>
                    <a:pt x="1363" y="6936"/>
                  </a:cubicBezTo>
                  <a:cubicBezTo>
                    <a:pt x="1046" y="8298"/>
                    <a:pt x="539" y="9564"/>
                    <a:pt x="1" y="10863"/>
                  </a:cubicBezTo>
                  <a:cubicBezTo>
                    <a:pt x="536" y="11117"/>
                    <a:pt x="1071" y="11311"/>
                    <a:pt x="1573" y="11311"/>
                  </a:cubicBezTo>
                  <a:cubicBezTo>
                    <a:pt x="1695" y="11311"/>
                    <a:pt x="1815" y="11299"/>
                    <a:pt x="1933" y="11274"/>
                  </a:cubicBezTo>
                  <a:lnTo>
                    <a:pt x="1996" y="11274"/>
                  </a:lnTo>
                  <a:cubicBezTo>
                    <a:pt x="2218" y="7411"/>
                    <a:pt x="3516" y="3389"/>
                    <a:pt x="5005" y="0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4"/>
            <p:cNvSpPr/>
            <p:nvPr/>
          </p:nvSpPr>
          <p:spPr>
            <a:xfrm>
              <a:off x="4152596" y="2356231"/>
              <a:ext cx="336581" cy="282811"/>
            </a:xfrm>
            <a:custGeom>
              <a:avLst/>
              <a:gdLst/>
              <a:ahLst/>
              <a:cxnLst/>
              <a:rect l="l" t="t" r="r" b="b"/>
              <a:pathLst>
                <a:path w="10103" h="8489" extrusionOk="0">
                  <a:moveTo>
                    <a:pt x="8329" y="1"/>
                  </a:moveTo>
                  <a:cubicBezTo>
                    <a:pt x="6667" y="955"/>
                    <a:pt x="4765" y="1491"/>
                    <a:pt x="2857" y="1491"/>
                  </a:cubicBezTo>
                  <a:cubicBezTo>
                    <a:pt x="2802" y="1491"/>
                    <a:pt x="2747" y="1490"/>
                    <a:pt x="2692" y="1489"/>
                  </a:cubicBezTo>
                  <a:cubicBezTo>
                    <a:pt x="1837" y="1489"/>
                    <a:pt x="919" y="1363"/>
                    <a:pt x="286" y="888"/>
                  </a:cubicBezTo>
                  <a:cubicBezTo>
                    <a:pt x="191" y="1014"/>
                    <a:pt x="96" y="1173"/>
                    <a:pt x="1" y="1331"/>
                  </a:cubicBezTo>
                  <a:cubicBezTo>
                    <a:pt x="1584" y="3674"/>
                    <a:pt x="2914" y="6176"/>
                    <a:pt x="4498" y="8488"/>
                  </a:cubicBezTo>
                  <a:cubicBezTo>
                    <a:pt x="5099" y="8298"/>
                    <a:pt x="5828" y="7063"/>
                    <a:pt x="6113" y="6683"/>
                  </a:cubicBezTo>
                  <a:cubicBezTo>
                    <a:pt x="6714" y="5923"/>
                    <a:pt x="7316" y="5163"/>
                    <a:pt x="7823" y="4339"/>
                  </a:cubicBezTo>
                  <a:cubicBezTo>
                    <a:pt x="8646" y="3136"/>
                    <a:pt x="9406" y="1869"/>
                    <a:pt x="10103" y="603"/>
                  </a:cubicBezTo>
                  <a:cubicBezTo>
                    <a:pt x="9501" y="444"/>
                    <a:pt x="8900" y="222"/>
                    <a:pt x="8329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4"/>
            <p:cNvSpPr/>
            <p:nvPr/>
          </p:nvSpPr>
          <p:spPr>
            <a:xfrm>
              <a:off x="4075571" y="2405837"/>
              <a:ext cx="532840" cy="787100"/>
            </a:xfrm>
            <a:custGeom>
              <a:avLst/>
              <a:gdLst/>
              <a:ahLst/>
              <a:cxnLst/>
              <a:rect l="l" t="t" r="r" b="b"/>
              <a:pathLst>
                <a:path w="15994" h="23626" extrusionOk="0">
                  <a:moveTo>
                    <a:pt x="2218" y="0"/>
                  </a:moveTo>
                  <a:cubicBezTo>
                    <a:pt x="2186" y="64"/>
                    <a:pt x="2154" y="95"/>
                    <a:pt x="2123" y="159"/>
                  </a:cubicBezTo>
                  <a:cubicBezTo>
                    <a:pt x="2123" y="190"/>
                    <a:pt x="2123" y="190"/>
                    <a:pt x="2123" y="190"/>
                  </a:cubicBezTo>
                  <a:cubicBezTo>
                    <a:pt x="2978" y="2217"/>
                    <a:pt x="2154" y="4687"/>
                    <a:pt x="1014" y="6429"/>
                  </a:cubicBezTo>
                  <a:cubicBezTo>
                    <a:pt x="974" y="6489"/>
                    <a:pt x="921" y="6511"/>
                    <a:pt x="864" y="6511"/>
                  </a:cubicBezTo>
                  <a:cubicBezTo>
                    <a:pt x="830" y="6511"/>
                    <a:pt x="796" y="6504"/>
                    <a:pt x="761" y="6492"/>
                  </a:cubicBezTo>
                  <a:cubicBezTo>
                    <a:pt x="634" y="6429"/>
                    <a:pt x="507" y="6397"/>
                    <a:pt x="381" y="6334"/>
                  </a:cubicBezTo>
                  <a:cubicBezTo>
                    <a:pt x="317" y="6682"/>
                    <a:pt x="191" y="7094"/>
                    <a:pt x="1" y="7474"/>
                  </a:cubicBezTo>
                  <a:cubicBezTo>
                    <a:pt x="1647" y="10008"/>
                    <a:pt x="3073" y="12604"/>
                    <a:pt x="4878" y="15043"/>
                  </a:cubicBezTo>
                  <a:cubicBezTo>
                    <a:pt x="4909" y="15075"/>
                    <a:pt x="4909" y="15170"/>
                    <a:pt x="4878" y="15233"/>
                  </a:cubicBezTo>
                  <a:cubicBezTo>
                    <a:pt x="4086" y="16785"/>
                    <a:pt x="3263" y="18305"/>
                    <a:pt x="2376" y="19793"/>
                  </a:cubicBezTo>
                  <a:cubicBezTo>
                    <a:pt x="2848" y="19321"/>
                    <a:pt x="3368" y="18947"/>
                    <a:pt x="3980" y="18947"/>
                  </a:cubicBezTo>
                  <a:cubicBezTo>
                    <a:pt x="4066" y="18947"/>
                    <a:pt x="4154" y="18954"/>
                    <a:pt x="4244" y="18970"/>
                  </a:cubicBezTo>
                  <a:cubicBezTo>
                    <a:pt x="5068" y="19128"/>
                    <a:pt x="5606" y="20047"/>
                    <a:pt x="5606" y="20902"/>
                  </a:cubicBezTo>
                  <a:cubicBezTo>
                    <a:pt x="5606" y="21725"/>
                    <a:pt x="5194" y="22517"/>
                    <a:pt x="4751" y="23245"/>
                  </a:cubicBezTo>
                  <a:cubicBezTo>
                    <a:pt x="4656" y="23372"/>
                    <a:pt x="4593" y="23499"/>
                    <a:pt x="4498" y="23625"/>
                  </a:cubicBezTo>
                  <a:cubicBezTo>
                    <a:pt x="6239" y="23214"/>
                    <a:pt x="7918" y="22612"/>
                    <a:pt x="9501" y="21757"/>
                  </a:cubicBezTo>
                  <a:cubicBezTo>
                    <a:pt x="11370" y="20743"/>
                    <a:pt x="12890" y="19413"/>
                    <a:pt x="14505" y="18020"/>
                  </a:cubicBezTo>
                  <a:cubicBezTo>
                    <a:pt x="14505" y="17988"/>
                    <a:pt x="14505" y="17925"/>
                    <a:pt x="14537" y="17893"/>
                  </a:cubicBezTo>
                  <a:cubicBezTo>
                    <a:pt x="15994" y="15581"/>
                    <a:pt x="12732" y="13966"/>
                    <a:pt x="11275" y="12763"/>
                  </a:cubicBezTo>
                  <a:cubicBezTo>
                    <a:pt x="9913" y="11591"/>
                    <a:pt x="8710" y="10293"/>
                    <a:pt x="7601" y="8868"/>
                  </a:cubicBezTo>
                  <a:cubicBezTo>
                    <a:pt x="5511" y="6207"/>
                    <a:pt x="3611" y="3104"/>
                    <a:pt x="2218" y="0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4"/>
            <p:cNvSpPr/>
            <p:nvPr/>
          </p:nvSpPr>
          <p:spPr>
            <a:xfrm>
              <a:off x="3786495" y="3297811"/>
              <a:ext cx="586644" cy="303666"/>
            </a:xfrm>
            <a:custGeom>
              <a:avLst/>
              <a:gdLst/>
              <a:ahLst/>
              <a:cxnLst/>
              <a:rect l="l" t="t" r="r" b="b"/>
              <a:pathLst>
                <a:path w="17609" h="9115" extrusionOk="0">
                  <a:moveTo>
                    <a:pt x="8449" y="0"/>
                  </a:moveTo>
                  <a:cubicBezTo>
                    <a:pt x="7030" y="0"/>
                    <a:pt x="5604" y="300"/>
                    <a:pt x="4307" y="873"/>
                  </a:cubicBezTo>
                  <a:cubicBezTo>
                    <a:pt x="2661" y="1602"/>
                    <a:pt x="1172" y="2742"/>
                    <a:pt x="0" y="4103"/>
                  </a:cubicBezTo>
                  <a:cubicBezTo>
                    <a:pt x="1204" y="4895"/>
                    <a:pt x="2217" y="5877"/>
                    <a:pt x="2756" y="7112"/>
                  </a:cubicBezTo>
                  <a:cubicBezTo>
                    <a:pt x="3998" y="4746"/>
                    <a:pt x="6014" y="2518"/>
                    <a:pt x="8803" y="2518"/>
                  </a:cubicBezTo>
                  <a:cubicBezTo>
                    <a:pt x="9000" y="2518"/>
                    <a:pt x="9201" y="2529"/>
                    <a:pt x="9406" y="2552"/>
                  </a:cubicBezTo>
                  <a:cubicBezTo>
                    <a:pt x="12478" y="2868"/>
                    <a:pt x="13586" y="6542"/>
                    <a:pt x="13966" y="9107"/>
                  </a:cubicBezTo>
                  <a:cubicBezTo>
                    <a:pt x="14568" y="9107"/>
                    <a:pt x="15178" y="9115"/>
                    <a:pt x="15787" y="9115"/>
                  </a:cubicBezTo>
                  <a:cubicBezTo>
                    <a:pt x="16397" y="9115"/>
                    <a:pt x="17007" y="9107"/>
                    <a:pt x="17608" y="9075"/>
                  </a:cubicBezTo>
                  <a:cubicBezTo>
                    <a:pt x="17545" y="8220"/>
                    <a:pt x="17387" y="7365"/>
                    <a:pt x="17133" y="6542"/>
                  </a:cubicBezTo>
                  <a:cubicBezTo>
                    <a:pt x="16405" y="4325"/>
                    <a:pt x="14948" y="2298"/>
                    <a:pt x="12921" y="1127"/>
                  </a:cubicBezTo>
                  <a:cubicBezTo>
                    <a:pt x="11561" y="363"/>
                    <a:pt x="10009" y="0"/>
                    <a:pt x="8449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4"/>
            <p:cNvSpPr/>
            <p:nvPr/>
          </p:nvSpPr>
          <p:spPr>
            <a:xfrm>
              <a:off x="4283424" y="3075767"/>
              <a:ext cx="322889" cy="498026"/>
            </a:xfrm>
            <a:custGeom>
              <a:avLst/>
              <a:gdLst/>
              <a:ahLst/>
              <a:cxnLst/>
              <a:rect l="l" t="t" r="r" b="b"/>
              <a:pathLst>
                <a:path w="9692" h="14949" extrusionOk="0">
                  <a:moveTo>
                    <a:pt x="2777" y="2596"/>
                  </a:moveTo>
                  <a:cubicBezTo>
                    <a:pt x="2801" y="2596"/>
                    <a:pt x="2827" y="2606"/>
                    <a:pt x="2851" y="2629"/>
                  </a:cubicBezTo>
                  <a:cubicBezTo>
                    <a:pt x="3864" y="3580"/>
                    <a:pt x="5004" y="4118"/>
                    <a:pt x="6398" y="4276"/>
                  </a:cubicBezTo>
                  <a:cubicBezTo>
                    <a:pt x="6556" y="4308"/>
                    <a:pt x="6556" y="4530"/>
                    <a:pt x="6398" y="4530"/>
                  </a:cubicBezTo>
                  <a:cubicBezTo>
                    <a:pt x="6367" y="4530"/>
                    <a:pt x="6335" y="4531"/>
                    <a:pt x="6304" y="4531"/>
                  </a:cubicBezTo>
                  <a:cubicBezTo>
                    <a:pt x="4913" y="4531"/>
                    <a:pt x="3591" y="3840"/>
                    <a:pt x="2724" y="2756"/>
                  </a:cubicBezTo>
                  <a:cubicBezTo>
                    <a:pt x="2653" y="2685"/>
                    <a:pt x="2706" y="2596"/>
                    <a:pt x="2777" y="2596"/>
                  </a:cubicBezTo>
                  <a:close/>
                  <a:moveTo>
                    <a:pt x="6714" y="1"/>
                  </a:moveTo>
                  <a:cubicBezTo>
                    <a:pt x="4814" y="1616"/>
                    <a:pt x="2439" y="2788"/>
                    <a:pt x="0" y="3516"/>
                  </a:cubicBezTo>
                  <a:cubicBezTo>
                    <a:pt x="602" y="3675"/>
                    <a:pt x="1172" y="3865"/>
                    <a:pt x="1742" y="4086"/>
                  </a:cubicBezTo>
                  <a:cubicBezTo>
                    <a:pt x="2851" y="4498"/>
                    <a:pt x="3896" y="5036"/>
                    <a:pt x="4783" y="5828"/>
                  </a:cubicBezTo>
                  <a:cubicBezTo>
                    <a:pt x="6366" y="7253"/>
                    <a:pt x="7221" y="9407"/>
                    <a:pt x="7284" y="11528"/>
                  </a:cubicBezTo>
                  <a:cubicBezTo>
                    <a:pt x="7316" y="12700"/>
                    <a:pt x="7126" y="13840"/>
                    <a:pt x="6809" y="14949"/>
                  </a:cubicBezTo>
                  <a:cubicBezTo>
                    <a:pt x="7633" y="14632"/>
                    <a:pt x="8456" y="14220"/>
                    <a:pt x="9248" y="13745"/>
                  </a:cubicBezTo>
                  <a:cubicBezTo>
                    <a:pt x="9185" y="13745"/>
                    <a:pt x="9090" y="13714"/>
                    <a:pt x="9121" y="13587"/>
                  </a:cubicBezTo>
                  <a:cubicBezTo>
                    <a:pt x="9406" y="12479"/>
                    <a:pt x="9691" y="11433"/>
                    <a:pt x="9596" y="10262"/>
                  </a:cubicBezTo>
                  <a:cubicBezTo>
                    <a:pt x="9501" y="9058"/>
                    <a:pt x="9311" y="7855"/>
                    <a:pt x="9058" y="6683"/>
                  </a:cubicBezTo>
                  <a:cubicBezTo>
                    <a:pt x="8583" y="4340"/>
                    <a:pt x="7886" y="2123"/>
                    <a:pt x="6714" y="1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4"/>
            <p:cNvSpPr/>
            <p:nvPr/>
          </p:nvSpPr>
          <p:spPr>
            <a:xfrm>
              <a:off x="3958468" y="2582006"/>
              <a:ext cx="121367" cy="85520"/>
            </a:xfrm>
            <a:custGeom>
              <a:avLst/>
              <a:gdLst/>
              <a:ahLst/>
              <a:cxnLst/>
              <a:rect l="l" t="t" r="r" b="b"/>
              <a:pathLst>
                <a:path w="3643" h="2567" extrusionOk="0">
                  <a:moveTo>
                    <a:pt x="824" y="1"/>
                  </a:moveTo>
                  <a:cubicBezTo>
                    <a:pt x="602" y="761"/>
                    <a:pt x="285" y="1489"/>
                    <a:pt x="0" y="2218"/>
                  </a:cubicBezTo>
                  <a:lnTo>
                    <a:pt x="32" y="2218"/>
                  </a:lnTo>
                  <a:cubicBezTo>
                    <a:pt x="190" y="2313"/>
                    <a:pt x="317" y="2439"/>
                    <a:pt x="475" y="2566"/>
                  </a:cubicBezTo>
                  <a:cubicBezTo>
                    <a:pt x="570" y="2218"/>
                    <a:pt x="729" y="1869"/>
                    <a:pt x="950" y="1553"/>
                  </a:cubicBezTo>
                  <a:cubicBezTo>
                    <a:pt x="1045" y="1426"/>
                    <a:pt x="1141" y="1299"/>
                    <a:pt x="1299" y="1236"/>
                  </a:cubicBezTo>
                  <a:cubicBezTo>
                    <a:pt x="1457" y="1141"/>
                    <a:pt x="1647" y="1141"/>
                    <a:pt x="1806" y="1141"/>
                  </a:cubicBezTo>
                  <a:cubicBezTo>
                    <a:pt x="1996" y="1130"/>
                    <a:pt x="2186" y="1123"/>
                    <a:pt x="2374" y="1123"/>
                  </a:cubicBezTo>
                  <a:cubicBezTo>
                    <a:pt x="2752" y="1123"/>
                    <a:pt x="3125" y="1152"/>
                    <a:pt x="3484" y="1236"/>
                  </a:cubicBezTo>
                  <a:cubicBezTo>
                    <a:pt x="3547" y="1141"/>
                    <a:pt x="3579" y="1046"/>
                    <a:pt x="3642" y="919"/>
                  </a:cubicBezTo>
                  <a:cubicBezTo>
                    <a:pt x="2724" y="571"/>
                    <a:pt x="1806" y="286"/>
                    <a:pt x="855" y="33"/>
                  </a:cubicBezTo>
                  <a:cubicBezTo>
                    <a:pt x="824" y="33"/>
                    <a:pt x="824" y="1"/>
                    <a:pt x="824" y="1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4"/>
            <p:cNvSpPr/>
            <p:nvPr/>
          </p:nvSpPr>
          <p:spPr>
            <a:xfrm>
              <a:off x="3830804" y="2421661"/>
              <a:ext cx="314427" cy="232139"/>
            </a:xfrm>
            <a:custGeom>
              <a:avLst/>
              <a:gdLst/>
              <a:ahLst/>
              <a:cxnLst/>
              <a:rect l="l" t="t" r="r" b="b"/>
              <a:pathLst>
                <a:path w="9438" h="6968" extrusionOk="0">
                  <a:moveTo>
                    <a:pt x="9216" y="0"/>
                  </a:moveTo>
                  <a:cubicBezTo>
                    <a:pt x="7823" y="1964"/>
                    <a:pt x="5954" y="3579"/>
                    <a:pt x="3737" y="4592"/>
                  </a:cubicBezTo>
                  <a:cubicBezTo>
                    <a:pt x="2566" y="5162"/>
                    <a:pt x="1299" y="5574"/>
                    <a:pt x="0" y="5827"/>
                  </a:cubicBezTo>
                  <a:cubicBezTo>
                    <a:pt x="190" y="6112"/>
                    <a:pt x="602" y="6556"/>
                    <a:pt x="1109" y="6967"/>
                  </a:cubicBezTo>
                  <a:cubicBezTo>
                    <a:pt x="1426" y="6556"/>
                    <a:pt x="1932" y="6239"/>
                    <a:pt x="2471" y="6112"/>
                  </a:cubicBezTo>
                  <a:cubicBezTo>
                    <a:pt x="2752" y="6052"/>
                    <a:pt x="3046" y="6030"/>
                    <a:pt x="3336" y="6030"/>
                  </a:cubicBezTo>
                  <a:cubicBezTo>
                    <a:pt x="3504" y="6030"/>
                    <a:pt x="3670" y="6037"/>
                    <a:pt x="3832" y="6049"/>
                  </a:cubicBezTo>
                  <a:cubicBezTo>
                    <a:pt x="4086" y="5447"/>
                    <a:pt x="4339" y="4814"/>
                    <a:pt x="4656" y="4276"/>
                  </a:cubicBezTo>
                  <a:cubicBezTo>
                    <a:pt x="4668" y="4251"/>
                    <a:pt x="4689" y="4241"/>
                    <a:pt x="4709" y="4241"/>
                  </a:cubicBezTo>
                  <a:cubicBezTo>
                    <a:pt x="4742" y="4241"/>
                    <a:pt x="4770" y="4268"/>
                    <a:pt x="4751" y="4307"/>
                  </a:cubicBezTo>
                  <a:cubicBezTo>
                    <a:pt x="4751" y="4434"/>
                    <a:pt x="4719" y="4529"/>
                    <a:pt x="4687" y="4656"/>
                  </a:cubicBezTo>
                  <a:cubicBezTo>
                    <a:pt x="4719" y="4656"/>
                    <a:pt x="4719" y="4624"/>
                    <a:pt x="4751" y="4624"/>
                  </a:cubicBezTo>
                  <a:cubicBezTo>
                    <a:pt x="5099" y="4687"/>
                    <a:pt x="5479" y="4782"/>
                    <a:pt x="5828" y="4846"/>
                  </a:cubicBezTo>
                  <a:cubicBezTo>
                    <a:pt x="6176" y="4244"/>
                    <a:pt x="6746" y="3706"/>
                    <a:pt x="7443" y="3421"/>
                  </a:cubicBezTo>
                  <a:cubicBezTo>
                    <a:pt x="7981" y="3199"/>
                    <a:pt x="8583" y="3135"/>
                    <a:pt x="9153" y="3135"/>
                  </a:cubicBezTo>
                  <a:cubicBezTo>
                    <a:pt x="9406" y="2122"/>
                    <a:pt x="9438" y="1077"/>
                    <a:pt x="9216" y="0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4"/>
            <p:cNvSpPr/>
            <p:nvPr/>
          </p:nvSpPr>
          <p:spPr>
            <a:xfrm>
              <a:off x="3973227" y="2840497"/>
              <a:ext cx="240601" cy="143521"/>
            </a:xfrm>
            <a:custGeom>
              <a:avLst/>
              <a:gdLst/>
              <a:ahLst/>
              <a:cxnLst/>
              <a:rect l="l" t="t" r="r" b="b"/>
              <a:pathLst>
                <a:path w="7222" h="4308" extrusionOk="0">
                  <a:moveTo>
                    <a:pt x="6113" y="1"/>
                  </a:moveTo>
                  <a:cubicBezTo>
                    <a:pt x="4023" y="571"/>
                    <a:pt x="1996" y="1743"/>
                    <a:pt x="64" y="2851"/>
                  </a:cubicBezTo>
                  <a:cubicBezTo>
                    <a:pt x="1" y="3326"/>
                    <a:pt x="64" y="3769"/>
                    <a:pt x="476" y="4118"/>
                  </a:cubicBezTo>
                  <a:cubicBezTo>
                    <a:pt x="571" y="4181"/>
                    <a:pt x="666" y="4244"/>
                    <a:pt x="729" y="4308"/>
                  </a:cubicBezTo>
                  <a:cubicBezTo>
                    <a:pt x="2978" y="3611"/>
                    <a:pt x="5353" y="2883"/>
                    <a:pt x="7221" y="1584"/>
                  </a:cubicBezTo>
                  <a:cubicBezTo>
                    <a:pt x="6936" y="1204"/>
                    <a:pt x="6651" y="824"/>
                    <a:pt x="6398" y="413"/>
                  </a:cubicBezTo>
                  <a:cubicBezTo>
                    <a:pt x="6303" y="286"/>
                    <a:pt x="6208" y="159"/>
                    <a:pt x="6113" y="1"/>
                  </a:cubicBezTo>
                  <a:close/>
                </a:path>
              </a:pathLst>
            </a:custGeom>
            <a:solidFill>
              <a:srgbClr val="458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4"/>
            <p:cNvSpPr/>
            <p:nvPr/>
          </p:nvSpPr>
          <p:spPr>
            <a:xfrm>
              <a:off x="4075571" y="2980819"/>
              <a:ext cx="113971" cy="95914"/>
            </a:xfrm>
            <a:custGeom>
              <a:avLst/>
              <a:gdLst/>
              <a:ahLst/>
              <a:cxnLst/>
              <a:rect l="l" t="t" r="r" b="b"/>
              <a:pathLst>
                <a:path w="3421" h="2879" extrusionOk="0">
                  <a:moveTo>
                    <a:pt x="3421" y="1"/>
                  </a:moveTo>
                  <a:lnTo>
                    <a:pt x="3421" y="1"/>
                  </a:lnTo>
                  <a:cubicBezTo>
                    <a:pt x="2249" y="539"/>
                    <a:pt x="1109" y="1236"/>
                    <a:pt x="1" y="1901"/>
                  </a:cubicBezTo>
                  <a:cubicBezTo>
                    <a:pt x="638" y="2379"/>
                    <a:pt x="1364" y="2879"/>
                    <a:pt x="1675" y="2879"/>
                  </a:cubicBezTo>
                  <a:cubicBezTo>
                    <a:pt x="1736" y="2879"/>
                    <a:pt x="1780" y="2860"/>
                    <a:pt x="1806" y="2819"/>
                  </a:cubicBezTo>
                  <a:cubicBezTo>
                    <a:pt x="2376" y="1869"/>
                    <a:pt x="2883" y="951"/>
                    <a:pt x="3421" y="1"/>
                  </a:cubicBezTo>
                  <a:close/>
                </a:path>
              </a:pathLst>
            </a:custGeom>
            <a:solidFill>
              <a:srgbClr val="458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4"/>
            <p:cNvSpPr/>
            <p:nvPr/>
          </p:nvSpPr>
          <p:spPr>
            <a:xfrm>
              <a:off x="3989051" y="2700174"/>
              <a:ext cx="140356" cy="127696"/>
            </a:xfrm>
            <a:custGeom>
              <a:avLst/>
              <a:gdLst/>
              <a:ahLst/>
              <a:cxnLst/>
              <a:rect l="l" t="t" r="r" b="b"/>
              <a:pathLst>
                <a:path w="4213" h="3833" extrusionOk="0">
                  <a:moveTo>
                    <a:pt x="3009" y="1"/>
                  </a:moveTo>
                  <a:cubicBezTo>
                    <a:pt x="1996" y="444"/>
                    <a:pt x="1014" y="1014"/>
                    <a:pt x="64" y="1553"/>
                  </a:cubicBezTo>
                  <a:cubicBezTo>
                    <a:pt x="64" y="2313"/>
                    <a:pt x="64" y="3073"/>
                    <a:pt x="1" y="3833"/>
                  </a:cubicBezTo>
                  <a:cubicBezTo>
                    <a:pt x="1394" y="3294"/>
                    <a:pt x="2883" y="2819"/>
                    <a:pt x="4213" y="2091"/>
                  </a:cubicBezTo>
                  <a:cubicBezTo>
                    <a:pt x="3801" y="1426"/>
                    <a:pt x="3358" y="729"/>
                    <a:pt x="3009" y="1"/>
                  </a:cubicBezTo>
                  <a:close/>
                </a:path>
              </a:pathLst>
            </a:custGeom>
            <a:solidFill>
              <a:srgbClr val="458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4"/>
            <p:cNvSpPr/>
            <p:nvPr/>
          </p:nvSpPr>
          <p:spPr>
            <a:xfrm>
              <a:off x="4032328" y="2663261"/>
              <a:ext cx="198391" cy="413406"/>
            </a:xfrm>
            <a:custGeom>
              <a:avLst/>
              <a:gdLst/>
              <a:ahLst/>
              <a:cxnLst/>
              <a:rect l="l" t="t" r="r" b="b"/>
              <a:pathLst>
                <a:path w="5955" h="12409" extrusionOk="0">
                  <a:moveTo>
                    <a:pt x="1140" y="0"/>
                  </a:moveTo>
                  <a:cubicBezTo>
                    <a:pt x="855" y="444"/>
                    <a:pt x="475" y="824"/>
                    <a:pt x="0" y="951"/>
                  </a:cubicBezTo>
                  <a:cubicBezTo>
                    <a:pt x="95" y="1109"/>
                    <a:pt x="222" y="1299"/>
                    <a:pt x="285" y="1457"/>
                  </a:cubicBezTo>
                  <a:cubicBezTo>
                    <a:pt x="1584" y="4086"/>
                    <a:pt x="2882" y="6873"/>
                    <a:pt x="2597" y="9786"/>
                  </a:cubicBezTo>
                  <a:cubicBezTo>
                    <a:pt x="2534" y="10546"/>
                    <a:pt x="2344" y="11275"/>
                    <a:pt x="2090" y="12003"/>
                  </a:cubicBezTo>
                  <a:cubicBezTo>
                    <a:pt x="2472" y="12242"/>
                    <a:pt x="2800" y="12408"/>
                    <a:pt x="2979" y="12408"/>
                  </a:cubicBezTo>
                  <a:cubicBezTo>
                    <a:pt x="3038" y="12408"/>
                    <a:pt x="3080" y="12390"/>
                    <a:pt x="3104" y="12351"/>
                  </a:cubicBezTo>
                  <a:cubicBezTo>
                    <a:pt x="3769" y="11211"/>
                    <a:pt x="4434" y="10071"/>
                    <a:pt x="5067" y="8899"/>
                  </a:cubicBezTo>
                  <a:cubicBezTo>
                    <a:pt x="5257" y="8488"/>
                    <a:pt x="5954" y="7633"/>
                    <a:pt x="5606" y="7158"/>
                  </a:cubicBezTo>
                  <a:cubicBezTo>
                    <a:pt x="5257" y="6683"/>
                    <a:pt x="4941" y="6208"/>
                    <a:pt x="4624" y="5733"/>
                  </a:cubicBezTo>
                  <a:cubicBezTo>
                    <a:pt x="3389" y="3927"/>
                    <a:pt x="2059" y="2027"/>
                    <a:pt x="1140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4"/>
            <p:cNvSpPr/>
            <p:nvPr/>
          </p:nvSpPr>
          <p:spPr>
            <a:xfrm>
              <a:off x="4046020" y="2700174"/>
              <a:ext cx="83387" cy="92882"/>
            </a:xfrm>
            <a:custGeom>
              <a:avLst/>
              <a:gdLst/>
              <a:ahLst/>
              <a:cxnLst/>
              <a:rect l="l" t="t" r="r" b="b"/>
              <a:pathLst>
                <a:path w="2503" h="2788" extrusionOk="0">
                  <a:moveTo>
                    <a:pt x="1299" y="1"/>
                  </a:moveTo>
                  <a:cubicBezTo>
                    <a:pt x="856" y="191"/>
                    <a:pt x="444" y="381"/>
                    <a:pt x="1" y="603"/>
                  </a:cubicBezTo>
                  <a:cubicBezTo>
                    <a:pt x="349" y="1331"/>
                    <a:pt x="698" y="2059"/>
                    <a:pt x="1014" y="2788"/>
                  </a:cubicBezTo>
                  <a:cubicBezTo>
                    <a:pt x="1521" y="2598"/>
                    <a:pt x="2028" y="2344"/>
                    <a:pt x="2503" y="2091"/>
                  </a:cubicBezTo>
                  <a:cubicBezTo>
                    <a:pt x="2091" y="1426"/>
                    <a:pt x="1648" y="729"/>
                    <a:pt x="1299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4"/>
            <p:cNvSpPr/>
            <p:nvPr/>
          </p:nvSpPr>
          <p:spPr>
            <a:xfrm>
              <a:off x="4106188" y="2840497"/>
              <a:ext cx="107641" cy="102377"/>
            </a:xfrm>
            <a:custGeom>
              <a:avLst/>
              <a:gdLst/>
              <a:ahLst/>
              <a:cxnLst/>
              <a:rect l="l" t="t" r="r" b="b"/>
              <a:pathLst>
                <a:path w="3231" h="3073" extrusionOk="0">
                  <a:moveTo>
                    <a:pt x="2122" y="1"/>
                  </a:moveTo>
                  <a:cubicBezTo>
                    <a:pt x="1394" y="191"/>
                    <a:pt x="697" y="444"/>
                    <a:pt x="0" y="761"/>
                  </a:cubicBezTo>
                  <a:cubicBezTo>
                    <a:pt x="222" y="1521"/>
                    <a:pt x="348" y="2281"/>
                    <a:pt x="412" y="3073"/>
                  </a:cubicBezTo>
                  <a:cubicBezTo>
                    <a:pt x="1425" y="2661"/>
                    <a:pt x="2375" y="2186"/>
                    <a:pt x="3230" y="1584"/>
                  </a:cubicBezTo>
                  <a:cubicBezTo>
                    <a:pt x="2945" y="1204"/>
                    <a:pt x="2660" y="824"/>
                    <a:pt x="2407" y="413"/>
                  </a:cubicBezTo>
                  <a:cubicBezTo>
                    <a:pt x="2312" y="286"/>
                    <a:pt x="2217" y="159"/>
                    <a:pt x="2122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4"/>
            <p:cNvSpPr/>
            <p:nvPr/>
          </p:nvSpPr>
          <p:spPr>
            <a:xfrm>
              <a:off x="4101957" y="2980819"/>
              <a:ext cx="87585" cy="95847"/>
            </a:xfrm>
            <a:custGeom>
              <a:avLst/>
              <a:gdLst/>
              <a:ahLst/>
              <a:cxnLst/>
              <a:rect l="l" t="t" r="r" b="b"/>
              <a:pathLst>
                <a:path w="2629" h="2877" extrusionOk="0">
                  <a:moveTo>
                    <a:pt x="2629" y="1"/>
                  </a:moveTo>
                  <a:lnTo>
                    <a:pt x="2629" y="1"/>
                  </a:lnTo>
                  <a:cubicBezTo>
                    <a:pt x="1837" y="349"/>
                    <a:pt x="1109" y="761"/>
                    <a:pt x="349" y="1204"/>
                  </a:cubicBezTo>
                  <a:cubicBezTo>
                    <a:pt x="254" y="1648"/>
                    <a:pt x="159" y="2059"/>
                    <a:pt x="0" y="2471"/>
                  </a:cubicBezTo>
                  <a:cubicBezTo>
                    <a:pt x="382" y="2710"/>
                    <a:pt x="710" y="2876"/>
                    <a:pt x="889" y="2876"/>
                  </a:cubicBezTo>
                  <a:cubicBezTo>
                    <a:pt x="948" y="2876"/>
                    <a:pt x="990" y="2858"/>
                    <a:pt x="1014" y="2819"/>
                  </a:cubicBezTo>
                  <a:cubicBezTo>
                    <a:pt x="1584" y="1869"/>
                    <a:pt x="2091" y="951"/>
                    <a:pt x="2629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4"/>
            <p:cNvSpPr/>
            <p:nvPr/>
          </p:nvSpPr>
          <p:spPr>
            <a:xfrm>
              <a:off x="4456463" y="3854404"/>
              <a:ext cx="97080" cy="271184"/>
            </a:xfrm>
            <a:custGeom>
              <a:avLst/>
              <a:gdLst/>
              <a:ahLst/>
              <a:cxnLst/>
              <a:rect l="l" t="t" r="r" b="b"/>
              <a:pathLst>
                <a:path w="2914" h="8140" extrusionOk="0">
                  <a:moveTo>
                    <a:pt x="1647" y="1"/>
                  </a:moveTo>
                  <a:cubicBezTo>
                    <a:pt x="1520" y="96"/>
                    <a:pt x="1362" y="159"/>
                    <a:pt x="1204" y="222"/>
                  </a:cubicBezTo>
                  <a:cubicBezTo>
                    <a:pt x="1774" y="1869"/>
                    <a:pt x="1837" y="3674"/>
                    <a:pt x="1362" y="5353"/>
                  </a:cubicBezTo>
                  <a:cubicBezTo>
                    <a:pt x="1109" y="6366"/>
                    <a:pt x="634" y="7316"/>
                    <a:pt x="0" y="8140"/>
                  </a:cubicBezTo>
                  <a:cubicBezTo>
                    <a:pt x="1932" y="8076"/>
                    <a:pt x="2914" y="5479"/>
                    <a:pt x="2787" y="3833"/>
                  </a:cubicBezTo>
                  <a:cubicBezTo>
                    <a:pt x="2692" y="2502"/>
                    <a:pt x="2185" y="1331"/>
                    <a:pt x="1900" y="64"/>
                  </a:cubicBezTo>
                  <a:cubicBezTo>
                    <a:pt x="1863" y="101"/>
                    <a:pt x="1820" y="119"/>
                    <a:pt x="1781" y="119"/>
                  </a:cubicBezTo>
                  <a:cubicBezTo>
                    <a:pt x="1720" y="119"/>
                    <a:pt x="1666" y="77"/>
                    <a:pt x="1647" y="1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4"/>
            <p:cNvSpPr/>
            <p:nvPr/>
          </p:nvSpPr>
          <p:spPr>
            <a:xfrm>
              <a:off x="3507947" y="3625464"/>
              <a:ext cx="195226" cy="220545"/>
            </a:xfrm>
            <a:custGeom>
              <a:avLst/>
              <a:gdLst/>
              <a:ahLst/>
              <a:cxnLst/>
              <a:rect l="l" t="t" r="r" b="b"/>
              <a:pathLst>
                <a:path w="5860" h="6620" extrusionOk="0">
                  <a:moveTo>
                    <a:pt x="1" y="0"/>
                  </a:moveTo>
                  <a:lnTo>
                    <a:pt x="1" y="0"/>
                  </a:lnTo>
                  <a:cubicBezTo>
                    <a:pt x="792" y="634"/>
                    <a:pt x="1521" y="1299"/>
                    <a:pt x="2218" y="2027"/>
                  </a:cubicBezTo>
                  <a:cubicBezTo>
                    <a:pt x="3294" y="3167"/>
                    <a:pt x="4403" y="4466"/>
                    <a:pt x="4371" y="6113"/>
                  </a:cubicBezTo>
                  <a:cubicBezTo>
                    <a:pt x="4339" y="6303"/>
                    <a:pt x="4308" y="6461"/>
                    <a:pt x="4276" y="6588"/>
                  </a:cubicBezTo>
                  <a:cubicBezTo>
                    <a:pt x="4276" y="6619"/>
                    <a:pt x="4276" y="6619"/>
                    <a:pt x="4308" y="6619"/>
                  </a:cubicBezTo>
                  <a:cubicBezTo>
                    <a:pt x="5416" y="5258"/>
                    <a:pt x="5859" y="2977"/>
                    <a:pt x="4909" y="1552"/>
                  </a:cubicBezTo>
                  <a:cubicBezTo>
                    <a:pt x="4624" y="1141"/>
                    <a:pt x="4308" y="761"/>
                    <a:pt x="3959" y="380"/>
                  </a:cubicBezTo>
                  <a:cubicBezTo>
                    <a:pt x="3649" y="477"/>
                    <a:pt x="3315" y="515"/>
                    <a:pt x="2979" y="515"/>
                  </a:cubicBezTo>
                  <a:cubicBezTo>
                    <a:pt x="2766" y="515"/>
                    <a:pt x="2553" y="500"/>
                    <a:pt x="2344" y="476"/>
                  </a:cubicBezTo>
                  <a:cubicBezTo>
                    <a:pt x="1553" y="349"/>
                    <a:pt x="761" y="222"/>
                    <a:pt x="1" y="0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4"/>
            <p:cNvSpPr/>
            <p:nvPr/>
          </p:nvSpPr>
          <p:spPr>
            <a:xfrm>
              <a:off x="3753780" y="1889388"/>
              <a:ext cx="145720" cy="98646"/>
            </a:xfrm>
            <a:custGeom>
              <a:avLst/>
              <a:gdLst/>
              <a:ahLst/>
              <a:cxnLst/>
              <a:rect l="l" t="t" r="r" b="b"/>
              <a:pathLst>
                <a:path w="4374" h="2961" extrusionOk="0">
                  <a:moveTo>
                    <a:pt x="2471" y="0"/>
                  </a:moveTo>
                  <a:cubicBezTo>
                    <a:pt x="2167" y="0"/>
                    <a:pt x="1861" y="60"/>
                    <a:pt x="1584" y="174"/>
                  </a:cubicBezTo>
                  <a:cubicBezTo>
                    <a:pt x="729" y="555"/>
                    <a:pt x="1" y="1631"/>
                    <a:pt x="349" y="2581"/>
                  </a:cubicBezTo>
                  <a:cubicBezTo>
                    <a:pt x="440" y="2818"/>
                    <a:pt x="667" y="2961"/>
                    <a:pt x="886" y="2961"/>
                  </a:cubicBezTo>
                  <a:cubicBezTo>
                    <a:pt x="1048" y="2961"/>
                    <a:pt x="1205" y="2883"/>
                    <a:pt x="1299" y="2708"/>
                  </a:cubicBezTo>
                  <a:cubicBezTo>
                    <a:pt x="1489" y="2328"/>
                    <a:pt x="1647" y="1948"/>
                    <a:pt x="2091" y="1790"/>
                  </a:cubicBezTo>
                  <a:cubicBezTo>
                    <a:pt x="2192" y="1751"/>
                    <a:pt x="2301" y="1735"/>
                    <a:pt x="2414" y="1735"/>
                  </a:cubicBezTo>
                  <a:cubicBezTo>
                    <a:pt x="2760" y="1735"/>
                    <a:pt x="3142" y="1884"/>
                    <a:pt x="3453" y="1980"/>
                  </a:cubicBezTo>
                  <a:cubicBezTo>
                    <a:pt x="3532" y="2009"/>
                    <a:pt x="3606" y="2022"/>
                    <a:pt x="3676" y="2022"/>
                  </a:cubicBezTo>
                  <a:cubicBezTo>
                    <a:pt x="4136" y="2022"/>
                    <a:pt x="4373" y="1442"/>
                    <a:pt x="4181" y="1030"/>
                  </a:cubicBezTo>
                  <a:cubicBezTo>
                    <a:pt x="3871" y="322"/>
                    <a:pt x="3175" y="0"/>
                    <a:pt x="2471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4"/>
            <p:cNvSpPr/>
            <p:nvPr/>
          </p:nvSpPr>
          <p:spPr>
            <a:xfrm>
              <a:off x="3401472" y="2053231"/>
              <a:ext cx="146619" cy="99812"/>
            </a:xfrm>
            <a:custGeom>
              <a:avLst/>
              <a:gdLst/>
              <a:ahLst/>
              <a:cxnLst/>
              <a:rect l="l" t="t" r="r" b="b"/>
              <a:pathLst>
                <a:path w="4401" h="2996" extrusionOk="0">
                  <a:moveTo>
                    <a:pt x="2606" y="0"/>
                  </a:moveTo>
                  <a:cubicBezTo>
                    <a:pt x="1310" y="0"/>
                    <a:pt x="1" y="1049"/>
                    <a:pt x="251" y="2509"/>
                  </a:cubicBezTo>
                  <a:cubicBezTo>
                    <a:pt x="292" y="2809"/>
                    <a:pt x="611" y="2996"/>
                    <a:pt x="920" y="2996"/>
                  </a:cubicBezTo>
                  <a:cubicBezTo>
                    <a:pt x="1099" y="2996"/>
                    <a:pt x="1275" y="2933"/>
                    <a:pt x="1392" y="2794"/>
                  </a:cubicBezTo>
                  <a:cubicBezTo>
                    <a:pt x="1645" y="2477"/>
                    <a:pt x="1867" y="2034"/>
                    <a:pt x="2215" y="1780"/>
                  </a:cubicBezTo>
                  <a:cubicBezTo>
                    <a:pt x="2658" y="1495"/>
                    <a:pt x="3165" y="1432"/>
                    <a:pt x="3640" y="1432"/>
                  </a:cubicBezTo>
                  <a:cubicBezTo>
                    <a:pt x="4115" y="1432"/>
                    <a:pt x="4400" y="830"/>
                    <a:pt x="4020" y="514"/>
                  </a:cubicBezTo>
                  <a:cubicBezTo>
                    <a:pt x="3612" y="159"/>
                    <a:pt x="3110" y="0"/>
                    <a:pt x="2606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4"/>
            <p:cNvSpPr/>
            <p:nvPr/>
          </p:nvSpPr>
          <p:spPr>
            <a:xfrm>
              <a:off x="3838200" y="2020916"/>
              <a:ext cx="131394" cy="102011"/>
            </a:xfrm>
            <a:custGeom>
              <a:avLst/>
              <a:gdLst/>
              <a:ahLst/>
              <a:cxnLst/>
              <a:rect l="l" t="t" r="r" b="b"/>
              <a:pathLst>
                <a:path w="3944" h="3062" extrusionOk="0">
                  <a:moveTo>
                    <a:pt x="2358" y="0"/>
                  </a:moveTo>
                  <a:cubicBezTo>
                    <a:pt x="2007" y="0"/>
                    <a:pt x="1647" y="83"/>
                    <a:pt x="1330" y="217"/>
                  </a:cubicBezTo>
                  <a:cubicBezTo>
                    <a:pt x="380" y="628"/>
                    <a:pt x="0" y="1769"/>
                    <a:pt x="222" y="2719"/>
                  </a:cubicBezTo>
                  <a:cubicBezTo>
                    <a:pt x="291" y="2954"/>
                    <a:pt x="493" y="3062"/>
                    <a:pt x="698" y="3062"/>
                  </a:cubicBezTo>
                  <a:cubicBezTo>
                    <a:pt x="964" y="3062"/>
                    <a:pt x="1235" y="2881"/>
                    <a:pt x="1235" y="2560"/>
                  </a:cubicBezTo>
                  <a:cubicBezTo>
                    <a:pt x="1235" y="2117"/>
                    <a:pt x="1425" y="1642"/>
                    <a:pt x="1837" y="1389"/>
                  </a:cubicBezTo>
                  <a:cubicBezTo>
                    <a:pt x="1998" y="1277"/>
                    <a:pt x="2184" y="1238"/>
                    <a:pt x="2379" y="1238"/>
                  </a:cubicBezTo>
                  <a:cubicBezTo>
                    <a:pt x="2681" y="1238"/>
                    <a:pt x="3005" y="1331"/>
                    <a:pt x="3294" y="1389"/>
                  </a:cubicBezTo>
                  <a:cubicBezTo>
                    <a:pt x="3322" y="1394"/>
                    <a:pt x="3349" y="1396"/>
                    <a:pt x="3377" y="1396"/>
                  </a:cubicBezTo>
                  <a:cubicBezTo>
                    <a:pt x="3690" y="1396"/>
                    <a:pt x="3944" y="1076"/>
                    <a:pt x="3769" y="755"/>
                  </a:cubicBezTo>
                  <a:cubicBezTo>
                    <a:pt x="3457" y="210"/>
                    <a:pt x="2918" y="0"/>
                    <a:pt x="2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4"/>
            <p:cNvSpPr/>
            <p:nvPr/>
          </p:nvSpPr>
          <p:spPr>
            <a:xfrm>
              <a:off x="3466803" y="2170966"/>
              <a:ext cx="146919" cy="104642"/>
            </a:xfrm>
            <a:custGeom>
              <a:avLst/>
              <a:gdLst/>
              <a:ahLst/>
              <a:cxnLst/>
              <a:rect l="l" t="t" r="r" b="b"/>
              <a:pathLst>
                <a:path w="4410" h="3141" extrusionOk="0">
                  <a:moveTo>
                    <a:pt x="2532" y="1"/>
                  </a:moveTo>
                  <a:cubicBezTo>
                    <a:pt x="2223" y="1"/>
                    <a:pt x="1910" y="68"/>
                    <a:pt x="1616" y="210"/>
                  </a:cubicBezTo>
                  <a:cubicBezTo>
                    <a:pt x="697" y="653"/>
                    <a:pt x="1" y="1762"/>
                    <a:pt x="412" y="2807"/>
                  </a:cubicBezTo>
                  <a:cubicBezTo>
                    <a:pt x="514" y="3010"/>
                    <a:pt x="743" y="3141"/>
                    <a:pt x="953" y="3141"/>
                  </a:cubicBezTo>
                  <a:cubicBezTo>
                    <a:pt x="1135" y="3141"/>
                    <a:pt x="1304" y="3042"/>
                    <a:pt x="1362" y="2807"/>
                  </a:cubicBezTo>
                  <a:cubicBezTo>
                    <a:pt x="1489" y="2268"/>
                    <a:pt x="1647" y="1698"/>
                    <a:pt x="2154" y="1413"/>
                  </a:cubicBezTo>
                  <a:cubicBezTo>
                    <a:pt x="2341" y="1301"/>
                    <a:pt x="2547" y="1258"/>
                    <a:pt x="2760" y="1258"/>
                  </a:cubicBezTo>
                  <a:cubicBezTo>
                    <a:pt x="3088" y="1258"/>
                    <a:pt x="3430" y="1361"/>
                    <a:pt x="3738" y="1477"/>
                  </a:cubicBezTo>
                  <a:cubicBezTo>
                    <a:pt x="3777" y="1491"/>
                    <a:pt x="3817" y="1498"/>
                    <a:pt x="3856" y="1498"/>
                  </a:cubicBezTo>
                  <a:cubicBezTo>
                    <a:pt x="4158" y="1498"/>
                    <a:pt x="4409" y="1096"/>
                    <a:pt x="4213" y="843"/>
                  </a:cubicBezTo>
                  <a:cubicBezTo>
                    <a:pt x="3825" y="305"/>
                    <a:pt x="3188" y="1"/>
                    <a:pt x="2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4"/>
            <p:cNvSpPr/>
            <p:nvPr/>
          </p:nvSpPr>
          <p:spPr>
            <a:xfrm>
              <a:off x="3680553" y="2228401"/>
              <a:ext cx="83687" cy="75225"/>
            </a:xfrm>
            <a:custGeom>
              <a:avLst/>
              <a:gdLst/>
              <a:ahLst/>
              <a:cxnLst/>
              <a:rect l="l" t="t" r="r" b="b"/>
              <a:pathLst>
                <a:path w="2512" h="2258" extrusionOk="0">
                  <a:moveTo>
                    <a:pt x="1271" y="0"/>
                  </a:moveTo>
                  <a:cubicBezTo>
                    <a:pt x="422" y="0"/>
                    <a:pt x="0" y="1109"/>
                    <a:pt x="457" y="1779"/>
                  </a:cubicBezTo>
                  <a:cubicBezTo>
                    <a:pt x="675" y="2107"/>
                    <a:pt x="1011" y="2258"/>
                    <a:pt x="1348" y="2258"/>
                  </a:cubicBezTo>
                  <a:cubicBezTo>
                    <a:pt x="1793" y="2258"/>
                    <a:pt x="2240" y="1995"/>
                    <a:pt x="2420" y="1526"/>
                  </a:cubicBezTo>
                  <a:cubicBezTo>
                    <a:pt x="2511" y="1344"/>
                    <a:pt x="2342" y="1195"/>
                    <a:pt x="2168" y="1195"/>
                  </a:cubicBezTo>
                  <a:cubicBezTo>
                    <a:pt x="2100" y="1195"/>
                    <a:pt x="2031" y="1219"/>
                    <a:pt x="1977" y="1273"/>
                  </a:cubicBezTo>
                  <a:cubicBezTo>
                    <a:pt x="1869" y="1399"/>
                    <a:pt x="1678" y="1474"/>
                    <a:pt x="1487" y="1474"/>
                  </a:cubicBezTo>
                  <a:cubicBezTo>
                    <a:pt x="1343" y="1474"/>
                    <a:pt x="1199" y="1431"/>
                    <a:pt x="1090" y="1336"/>
                  </a:cubicBezTo>
                  <a:cubicBezTo>
                    <a:pt x="805" y="1083"/>
                    <a:pt x="1154" y="576"/>
                    <a:pt x="1439" y="481"/>
                  </a:cubicBezTo>
                  <a:cubicBezTo>
                    <a:pt x="1692" y="354"/>
                    <a:pt x="1660" y="6"/>
                    <a:pt x="1375" y="6"/>
                  </a:cubicBezTo>
                  <a:cubicBezTo>
                    <a:pt x="1340" y="2"/>
                    <a:pt x="1305" y="0"/>
                    <a:pt x="1271" y="0"/>
                  </a:cubicBezTo>
                  <a:close/>
                </a:path>
              </a:pathLst>
            </a:custGeom>
            <a:solidFill>
              <a:srgbClr val="F7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4"/>
            <p:cNvSpPr/>
            <p:nvPr/>
          </p:nvSpPr>
          <p:spPr>
            <a:xfrm>
              <a:off x="3638210" y="2281405"/>
              <a:ext cx="356171" cy="242600"/>
            </a:xfrm>
            <a:custGeom>
              <a:avLst/>
              <a:gdLst/>
              <a:ahLst/>
              <a:cxnLst/>
              <a:rect l="l" t="t" r="r" b="b"/>
              <a:pathLst>
                <a:path w="10691" h="7282" extrusionOk="0">
                  <a:moveTo>
                    <a:pt x="8046" y="0"/>
                  </a:moveTo>
                  <a:cubicBezTo>
                    <a:pt x="5514" y="0"/>
                    <a:pt x="0" y="2974"/>
                    <a:pt x="113" y="3957"/>
                  </a:cubicBezTo>
                  <a:cubicBezTo>
                    <a:pt x="242" y="5116"/>
                    <a:pt x="2005" y="7282"/>
                    <a:pt x="4398" y="7282"/>
                  </a:cubicBezTo>
                  <a:cubicBezTo>
                    <a:pt x="4946" y="7282"/>
                    <a:pt x="5527" y="7168"/>
                    <a:pt x="6130" y="6902"/>
                  </a:cubicBezTo>
                  <a:cubicBezTo>
                    <a:pt x="9392" y="5477"/>
                    <a:pt x="10690" y="1107"/>
                    <a:pt x="8853" y="157"/>
                  </a:cubicBezTo>
                  <a:cubicBezTo>
                    <a:pt x="8645" y="49"/>
                    <a:pt x="8370" y="0"/>
                    <a:pt x="8046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4"/>
            <p:cNvSpPr/>
            <p:nvPr/>
          </p:nvSpPr>
          <p:spPr>
            <a:xfrm>
              <a:off x="3693646" y="2369357"/>
              <a:ext cx="261689" cy="154815"/>
            </a:xfrm>
            <a:custGeom>
              <a:avLst/>
              <a:gdLst/>
              <a:ahLst/>
              <a:cxnLst/>
              <a:rect l="l" t="t" r="r" b="b"/>
              <a:pathLst>
                <a:path w="7855" h="4647" extrusionOk="0">
                  <a:moveTo>
                    <a:pt x="6001" y="0"/>
                  </a:moveTo>
                  <a:cubicBezTo>
                    <a:pt x="5484" y="0"/>
                    <a:pt x="4965" y="66"/>
                    <a:pt x="4466" y="209"/>
                  </a:cubicBezTo>
                  <a:cubicBezTo>
                    <a:pt x="3674" y="462"/>
                    <a:pt x="2914" y="874"/>
                    <a:pt x="2217" y="1380"/>
                  </a:cubicBezTo>
                  <a:cubicBezTo>
                    <a:pt x="1362" y="1982"/>
                    <a:pt x="539" y="2710"/>
                    <a:pt x="0" y="3629"/>
                  </a:cubicBezTo>
                  <a:cubicBezTo>
                    <a:pt x="732" y="4214"/>
                    <a:pt x="1669" y="4647"/>
                    <a:pt x="2732" y="4647"/>
                  </a:cubicBezTo>
                  <a:cubicBezTo>
                    <a:pt x="3281" y="4647"/>
                    <a:pt x="3862" y="4532"/>
                    <a:pt x="4466" y="4262"/>
                  </a:cubicBezTo>
                  <a:cubicBezTo>
                    <a:pt x="6271" y="3470"/>
                    <a:pt x="7474" y="1792"/>
                    <a:pt x="7854" y="272"/>
                  </a:cubicBezTo>
                  <a:cubicBezTo>
                    <a:pt x="7263" y="98"/>
                    <a:pt x="6633" y="0"/>
                    <a:pt x="6001" y="0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4"/>
            <p:cNvSpPr/>
            <p:nvPr/>
          </p:nvSpPr>
          <p:spPr>
            <a:xfrm>
              <a:off x="5153849" y="1885690"/>
              <a:ext cx="857795" cy="686289"/>
            </a:xfrm>
            <a:custGeom>
              <a:avLst/>
              <a:gdLst/>
              <a:ahLst/>
              <a:cxnLst/>
              <a:rect l="l" t="t" r="r" b="b"/>
              <a:pathLst>
                <a:path w="25748" h="20600" extrusionOk="0">
                  <a:moveTo>
                    <a:pt x="14632" y="0"/>
                  </a:moveTo>
                  <a:lnTo>
                    <a:pt x="14632" y="0"/>
                  </a:lnTo>
                  <a:cubicBezTo>
                    <a:pt x="10736" y="2882"/>
                    <a:pt x="5669" y="4877"/>
                    <a:pt x="824" y="5448"/>
                  </a:cubicBezTo>
                  <a:cubicBezTo>
                    <a:pt x="412" y="7316"/>
                    <a:pt x="0" y="9058"/>
                    <a:pt x="380" y="10990"/>
                  </a:cubicBezTo>
                  <a:cubicBezTo>
                    <a:pt x="697" y="12605"/>
                    <a:pt x="1299" y="14188"/>
                    <a:pt x="2281" y="15518"/>
                  </a:cubicBezTo>
                  <a:cubicBezTo>
                    <a:pt x="4339" y="18273"/>
                    <a:pt x="7601" y="20174"/>
                    <a:pt x="11053" y="20522"/>
                  </a:cubicBezTo>
                  <a:cubicBezTo>
                    <a:pt x="11568" y="20573"/>
                    <a:pt x="12091" y="20599"/>
                    <a:pt x="12618" y="20599"/>
                  </a:cubicBezTo>
                  <a:cubicBezTo>
                    <a:pt x="15656" y="20599"/>
                    <a:pt x="18821" y="19738"/>
                    <a:pt x="21250" y="17957"/>
                  </a:cubicBezTo>
                  <a:cubicBezTo>
                    <a:pt x="24006" y="15930"/>
                    <a:pt x="24829" y="12700"/>
                    <a:pt x="25747" y="9564"/>
                  </a:cubicBezTo>
                  <a:cubicBezTo>
                    <a:pt x="23816" y="8804"/>
                    <a:pt x="22042" y="7506"/>
                    <a:pt x="20585" y="6049"/>
                  </a:cubicBezTo>
                  <a:cubicBezTo>
                    <a:pt x="19730" y="5162"/>
                    <a:pt x="18939" y="4244"/>
                    <a:pt x="18305" y="3231"/>
                  </a:cubicBezTo>
                  <a:cubicBezTo>
                    <a:pt x="17989" y="2756"/>
                    <a:pt x="17260" y="1901"/>
                    <a:pt x="17418" y="1299"/>
                  </a:cubicBezTo>
                  <a:lnTo>
                    <a:pt x="17418" y="1299"/>
                  </a:lnTo>
                  <a:cubicBezTo>
                    <a:pt x="16943" y="1546"/>
                    <a:pt x="16272" y="1759"/>
                    <a:pt x="15662" y="1759"/>
                  </a:cubicBezTo>
                  <a:cubicBezTo>
                    <a:pt x="15257" y="1759"/>
                    <a:pt x="14878" y="1666"/>
                    <a:pt x="14600" y="1426"/>
                  </a:cubicBezTo>
                  <a:cubicBezTo>
                    <a:pt x="14220" y="1077"/>
                    <a:pt x="14315" y="444"/>
                    <a:pt x="14632" y="0"/>
                  </a:cubicBezTo>
                  <a:close/>
                </a:path>
              </a:pathLst>
            </a:custGeom>
            <a:solidFill>
              <a:srgbClr val="FDD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4"/>
            <p:cNvSpPr/>
            <p:nvPr/>
          </p:nvSpPr>
          <p:spPr>
            <a:xfrm>
              <a:off x="5407078" y="2618952"/>
              <a:ext cx="136125" cy="78390"/>
            </a:xfrm>
            <a:custGeom>
              <a:avLst/>
              <a:gdLst/>
              <a:ahLst/>
              <a:cxnLst/>
              <a:rect l="l" t="t" r="r" b="b"/>
              <a:pathLst>
                <a:path w="4086" h="2353" extrusionOk="0">
                  <a:moveTo>
                    <a:pt x="2059" y="0"/>
                  </a:moveTo>
                  <a:cubicBezTo>
                    <a:pt x="1552" y="570"/>
                    <a:pt x="792" y="1045"/>
                    <a:pt x="0" y="1140"/>
                  </a:cubicBezTo>
                  <a:cubicBezTo>
                    <a:pt x="507" y="1647"/>
                    <a:pt x="1108" y="2185"/>
                    <a:pt x="1837" y="2312"/>
                  </a:cubicBezTo>
                  <a:cubicBezTo>
                    <a:pt x="1975" y="2340"/>
                    <a:pt x="2107" y="2353"/>
                    <a:pt x="2234" y="2353"/>
                  </a:cubicBezTo>
                  <a:cubicBezTo>
                    <a:pt x="2980" y="2353"/>
                    <a:pt x="3544" y="1908"/>
                    <a:pt x="4085" y="1394"/>
                  </a:cubicBezTo>
                  <a:lnTo>
                    <a:pt x="4085" y="1394"/>
                  </a:lnTo>
                  <a:cubicBezTo>
                    <a:pt x="4066" y="1395"/>
                    <a:pt x="4046" y="1395"/>
                    <a:pt x="4026" y="1395"/>
                  </a:cubicBezTo>
                  <a:cubicBezTo>
                    <a:pt x="3217" y="1395"/>
                    <a:pt x="2306" y="773"/>
                    <a:pt x="2059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4"/>
            <p:cNvSpPr/>
            <p:nvPr/>
          </p:nvSpPr>
          <p:spPr>
            <a:xfrm>
              <a:off x="5014592" y="2390012"/>
              <a:ext cx="283844" cy="396715"/>
            </a:xfrm>
            <a:custGeom>
              <a:avLst/>
              <a:gdLst/>
              <a:ahLst/>
              <a:cxnLst/>
              <a:rect l="l" t="t" r="r" b="b"/>
              <a:pathLst>
                <a:path w="8520" h="11908" extrusionOk="0">
                  <a:moveTo>
                    <a:pt x="4497" y="0"/>
                  </a:moveTo>
                  <a:cubicBezTo>
                    <a:pt x="4497" y="2217"/>
                    <a:pt x="3547" y="5099"/>
                    <a:pt x="1552" y="6302"/>
                  </a:cubicBezTo>
                  <a:cubicBezTo>
                    <a:pt x="1162" y="6522"/>
                    <a:pt x="735" y="6703"/>
                    <a:pt x="342" y="6703"/>
                  </a:cubicBezTo>
                  <a:cubicBezTo>
                    <a:pt x="224" y="6703"/>
                    <a:pt x="110" y="6687"/>
                    <a:pt x="0" y="6651"/>
                  </a:cubicBezTo>
                  <a:lnTo>
                    <a:pt x="0" y="6651"/>
                  </a:lnTo>
                  <a:cubicBezTo>
                    <a:pt x="760" y="7506"/>
                    <a:pt x="1362" y="8456"/>
                    <a:pt x="2280" y="9216"/>
                  </a:cubicBezTo>
                  <a:cubicBezTo>
                    <a:pt x="3452" y="10229"/>
                    <a:pt x="4656" y="11274"/>
                    <a:pt x="6081" y="11844"/>
                  </a:cubicBezTo>
                  <a:cubicBezTo>
                    <a:pt x="6096" y="11829"/>
                    <a:pt x="6112" y="11821"/>
                    <a:pt x="6128" y="11821"/>
                  </a:cubicBezTo>
                  <a:cubicBezTo>
                    <a:pt x="6144" y="11821"/>
                    <a:pt x="6160" y="11829"/>
                    <a:pt x="6176" y="11844"/>
                  </a:cubicBezTo>
                  <a:cubicBezTo>
                    <a:pt x="6239" y="11876"/>
                    <a:pt x="6302" y="11876"/>
                    <a:pt x="6334" y="11908"/>
                  </a:cubicBezTo>
                  <a:cubicBezTo>
                    <a:pt x="7221" y="9057"/>
                    <a:pt x="7949" y="6144"/>
                    <a:pt x="8519" y="3135"/>
                  </a:cubicBezTo>
                  <a:cubicBezTo>
                    <a:pt x="8519" y="3104"/>
                    <a:pt x="8519" y="3104"/>
                    <a:pt x="8519" y="3104"/>
                  </a:cubicBezTo>
                  <a:cubicBezTo>
                    <a:pt x="8487" y="3104"/>
                    <a:pt x="8456" y="3135"/>
                    <a:pt x="8424" y="3135"/>
                  </a:cubicBezTo>
                  <a:cubicBezTo>
                    <a:pt x="8400" y="3138"/>
                    <a:pt x="8375" y="3139"/>
                    <a:pt x="8349" y="3139"/>
                  </a:cubicBezTo>
                  <a:cubicBezTo>
                    <a:pt x="7679" y="3139"/>
                    <a:pt x="6633" y="2360"/>
                    <a:pt x="6176" y="1964"/>
                  </a:cubicBezTo>
                  <a:cubicBezTo>
                    <a:pt x="5511" y="1457"/>
                    <a:pt x="4814" y="792"/>
                    <a:pt x="4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4"/>
            <p:cNvSpPr/>
            <p:nvPr/>
          </p:nvSpPr>
          <p:spPr>
            <a:xfrm>
              <a:off x="5408111" y="2692812"/>
              <a:ext cx="185731" cy="346809"/>
            </a:xfrm>
            <a:custGeom>
              <a:avLst/>
              <a:gdLst/>
              <a:ahLst/>
              <a:cxnLst/>
              <a:rect l="l" t="t" r="r" b="b"/>
              <a:pathLst>
                <a:path w="5575" h="10410" extrusionOk="0">
                  <a:moveTo>
                    <a:pt x="1014" y="0"/>
                  </a:moveTo>
                  <a:cubicBezTo>
                    <a:pt x="1489" y="1172"/>
                    <a:pt x="824" y="3230"/>
                    <a:pt x="571" y="4370"/>
                  </a:cubicBezTo>
                  <a:cubicBezTo>
                    <a:pt x="317" y="5542"/>
                    <a:pt x="1" y="6777"/>
                    <a:pt x="32" y="8012"/>
                  </a:cubicBezTo>
                  <a:cubicBezTo>
                    <a:pt x="64" y="8994"/>
                    <a:pt x="1489" y="9342"/>
                    <a:pt x="2123" y="9913"/>
                  </a:cubicBezTo>
                  <a:cubicBezTo>
                    <a:pt x="2445" y="10178"/>
                    <a:pt x="2620" y="10410"/>
                    <a:pt x="2810" y="10410"/>
                  </a:cubicBezTo>
                  <a:cubicBezTo>
                    <a:pt x="2938" y="10410"/>
                    <a:pt x="3072" y="10306"/>
                    <a:pt x="3263" y="10039"/>
                  </a:cubicBezTo>
                  <a:cubicBezTo>
                    <a:pt x="3611" y="9564"/>
                    <a:pt x="3991" y="9057"/>
                    <a:pt x="4339" y="8582"/>
                  </a:cubicBezTo>
                  <a:cubicBezTo>
                    <a:pt x="4624" y="8171"/>
                    <a:pt x="5099" y="7696"/>
                    <a:pt x="5321" y="7221"/>
                  </a:cubicBezTo>
                  <a:cubicBezTo>
                    <a:pt x="5574" y="6651"/>
                    <a:pt x="5226" y="5954"/>
                    <a:pt x="5036" y="5416"/>
                  </a:cubicBezTo>
                  <a:cubicBezTo>
                    <a:pt x="4371" y="3769"/>
                    <a:pt x="3358" y="2027"/>
                    <a:pt x="3294" y="190"/>
                  </a:cubicBezTo>
                  <a:cubicBezTo>
                    <a:pt x="3010" y="314"/>
                    <a:pt x="2712" y="370"/>
                    <a:pt x="2411" y="370"/>
                  </a:cubicBezTo>
                  <a:cubicBezTo>
                    <a:pt x="1939" y="370"/>
                    <a:pt x="1459" y="232"/>
                    <a:pt x="1014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4"/>
            <p:cNvSpPr/>
            <p:nvPr/>
          </p:nvSpPr>
          <p:spPr>
            <a:xfrm>
              <a:off x="5844906" y="2507114"/>
              <a:ext cx="31683" cy="39078"/>
            </a:xfrm>
            <a:custGeom>
              <a:avLst/>
              <a:gdLst/>
              <a:ahLst/>
              <a:cxnLst/>
              <a:rect l="l" t="t" r="r" b="b"/>
              <a:pathLst>
                <a:path w="951" h="1173" extrusionOk="0">
                  <a:moveTo>
                    <a:pt x="317" y="0"/>
                  </a:moveTo>
                  <a:cubicBezTo>
                    <a:pt x="191" y="380"/>
                    <a:pt x="64" y="760"/>
                    <a:pt x="1" y="1172"/>
                  </a:cubicBezTo>
                  <a:cubicBezTo>
                    <a:pt x="317" y="982"/>
                    <a:pt x="634" y="792"/>
                    <a:pt x="951" y="634"/>
                  </a:cubicBezTo>
                  <a:cubicBezTo>
                    <a:pt x="729" y="412"/>
                    <a:pt x="602" y="95"/>
                    <a:pt x="317" y="0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4"/>
            <p:cNvSpPr/>
            <p:nvPr/>
          </p:nvSpPr>
          <p:spPr>
            <a:xfrm>
              <a:off x="5001133" y="2544027"/>
              <a:ext cx="45142" cy="54204"/>
            </a:xfrm>
            <a:custGeom>
              <a:avLst/>
              <a:gdLst/>
              <a:ahLst/>
              <a:cxnLst/>
              <a:rect l="l" t="t" r="r" b="b"/>
              <a:pathLst>
                <a:path w="1355" h="1627" extrusionOk="0">
                  <a:moveTo>
                    <a:pt x="467" y="1"/>
                  </a:moveTo>
                  <a:cubicBezTo>
                    <a:pt x="341" y="223"/>
                    <a:pt x="246" y="476"/>
                    <a:pt x="182" y="698"/>
                  </a:cubicBezTo>
                  <a:cubicBezTo>
                    <a:pt x="0" y="1323"/>
                    <a:pt x="503" y="1627"/>
                    <a:pt x="1023" y="1627"/>
                  </a:cubicBezTo>
                  <a:cubicBezTo>
                    <a:pt x="1135" y="1627"/>
                    <a:pt x="1247" y="1612"/>
                    <a:pt x="1354" y="1584"/>
                  </a:cubicBezTo>
                  <a:cubicBezTo>
                    <a:pt x="1038" y="1078"/>
                    <a:pt x="721" y="571"/>
                    <a:pt x="467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4"/>
            <p:cNvSpPr/>
            <p:nvPr/>
          </p:nvSpPr>
          <p:spPr>
            <a:xfrm>
              <a:off x="4698698" y="1859971"/>
              <a:ext cx="456249" cy="734729"/>
            </a:xfrm>
            <a:custGeom>
              <a:avLst/>
              <a:gdLst/>
              <a:ahLst/>
              <a:cxnLst/>
              <a:rect l="l" t="t" r="r" b="b"/>
              <a:pathLst>
                <a:path w="13695" h="22054" extrusionOk="0">
                  <a:moveTo>
                    <a:pt x="4177" y="0"/>
                  </a:moveTo>
                  <a:cubicBezTo>
                    <a:pt x="3837" y="0"/>
                    <a:pt x="3582" y="321"/>
                    <a:pt x="3560" y="772"/>
                  </a:cubicBezTo>
                  <a:cubicBezTo>
                    <a:pt x="3497" y="2229"/>
                    <a:pt x="4257" y="3813"/>
                    <a:pt x="4985" y="5079"/>
                  </a:cubicBezTo>
                  <a:cubicBezTo>
                    <a:pt x="5008" y="5124"/>
                    <a:pt x="4967" y="5169"/>
                    <a:pt x="4929" y="5169"/>
                  </a:cubicBezTo>
                  <a:cubicBezTo>
                    <a:pt x="4914" y="5169"/>
                    <a:pt x="4899" y="5161"/>
                    <a:pt x="4890" y="5143"/>
                  </a:cubicBezTo>
                  <a:cubicBezTo>
                    <a:pt x="4890" y="5143"/>
                    <a:pt x="4858" y="5111"/>
                    <a:pt x="4858" y="5111"/>
                  </a:cubicBezTo>
                  <a:cubicBezTo>
                    <a:pt x="4843" y="5127"/>
                    <a:pt x="4819" y="5135"/>
                    <a:pt x="4791" y="5135"/>
                  </a:cubicBezTo>
                  <a:cubicBezTo>
                    <a:pt x="4763" y="5135"/>
                    <a:pt x="4732" y="5127"/>
                    <a:pt x="4700" y="5111"/>
                  </a:cubicBezTo>
                  <a:cubicBezTo>
                    <a:pt x="4193" y="4668"/>
                    <a:pt x="3813" y="4161"/>
                    <a:pt x="3370" y="3654"/>
                  </a:cubicBezTo>
                  <a:cubicBezTo>
                    <a:pt x="3032" y="3254"/>
                    <a:pt x="2245" y="2227"/>
                    <a:pt x="1677" y="2227"/>
                  </a:cubicBezTo>
                  <a:cubicBezTo>
                    <a:pt x="1661" y="2227"/>
                    <a:pt x="1644" y="2227"/>
                    <a:pt x="1628" y="2229"/>
                  </a:cubicBezTo>
                  <a:cubicBezTo>
                    <a:pt x="393" y="2388"/>
                    <a:pt x="1375" y="4573"/>
                    <a:pt x="1660" y="5048"/>
                  </a:cubicBezTo>
                  <a:cubicBezTo>
                    <a:pt x="2008" y="5649"/>
                    <a:pt x="2452" y="6156"/>
                    <a:pt x="2927" y="6663"/>
                  </a:cubicBezTo>
                  <a:cubicBezTo>
                    <a:pt x="2990" y="6695"/>
                    <a:pt x="3053" y="6758"/>
                    <a:pt x="3117" y="6790"/>
                  </a:cubicBezTo>
                  <a:cubicBezTo>
                    <a:pt x="3197" y="6869"/>
                    <a:pt x="3142" y="6994"/>
                    <a:pt x="3066" y="6994"/>
                  </a:cubicBezTo>
                  <a:cubicBezTo>
                    <a:pt x="3052" y="6994"/>
                    <a:pt x="3037" y="6990"/>
                    <a:pt x="3022" y="6980"/>
                  </a:cubicBezTo>
                  <a:cubicBezTo>
                    <a:pt x="2578" y="6663"/>
                    <a:pt x="2135" y="6410"/>
                    <a:pt x="1628" y="6251"/>
                  </a:cubicBezTo>
                  <a:cubicBezTo>
                    <a:pt x="1524" y="6199"/>
                    <a:pt x="978" y="6070"/>
                    <a:pt x="572" y="6070"/>
                  </a:cubicBezTo>
                  <a:cubicBezTo>
                    <a:pt x="240" y="6070"/>
                    <a:pt x="0" y="6156"/>
                    <a:pt x="171" y="6441"/>
                  </a:cubicBezTo>
                  <a:cubicBezTo>
                    <a:pt x="583" y="7106"/>
                    <a:pt x="1090" y="7645"/>
                    <a:pt x="1692" y="8151"/>
                  </a:cubicBezTo>
                  <a:cubicBezTo>
                    <a:pt x="3148" y="9386"/>
                    <a:pt x="4732" y="10495"/>
                    <a:pt x="5809" y="12078"/>
                  </a:cubicBezTo>
                  <a:cubicBezTo>
                    <a:pt x="7012" y="13852"/>
                    <a:pt x="7930" y="15815"/>
                    <a:pt x="8754" y="17779"/>
                  </a:cubicBezTo>
                  <a:cubicBezTo>
                    <a:pt x="9324" y="19109"/>
                    <a:pt x="9609" y="20946"/>
                    <a:pt x="10622" y="22054"/>
                  </a:cubicBezTo>
                  <a:cubicBezTo>
                    <a:pt x="10717" y="22022"/>
                    <a:pt x="10781" y="21991"/>
                    <a:pt x="10844" y="21927"/>
                  </a:cubicBezTo>
                  <a:cubicBezTo>
                    <a:pt x="11572" y="21389"/>
                    <a:pt x="12174" y="20661"/>
                    <a:pt x="12617" y="19900"/>
                  </a:cubicBezTo>
                  <a:cubicBezTo>
                    <a:pt x="13187" y="18919"/>
                    <a:pt x="13504" y="17937"/>
                    <a:pt x="13694" y="16860"/>
                  </a:cubicBezTo>
                  <a:cubicBezTo>
                    <a:pt x="11857" y="15023"/>
                    <a:pt x="10021" y="12332"/>
                    <a:pt x="9482" y="9735"/>
                  </a:cubicBezTo>
                  <a:cubicBezTo>
                    <a:pt x="9134" y="8246"/>
                    <a:pt x="9102" y="6726"/>
                    <a:pt x="9165" y="5206"/>
                  </a:cubicBezTo>
                  <a:cubicBezTo>
                    <a:pt x="9165" y="4351"/>
                    <a:pt x="9197" y="3528"/>
                    <a:pt x="9197" y="2704"/>
                  </a:cubicBezTo>
                  <a:cubicBezTo>
                    <a:pt x="9229" y="2198"/>
                    <a:pt x="9324" y="1279"/>
                    <a:pt x="8532" y="1152"/>
                  </a:cubicBezTo>
                  <a:cubicBezTo>
                    <a:pt x="8442" y="1139"/>
                    <a:pt x="8358" y="1133"/>
                    <a:pt x="8280" y="1133"/>
                  </a:cubicBezTo>
                  <a:cubicBezTo>
                    <a:pt x="7027" y="1133"/>
                    <a:pt x="7146" y="2721"/>
                    <a:pt x="7265" y="3496"/>
                  </a:cubicBezTo>
                  <a:cubicBezTo>
                    <a:pt x="7329" y="3591"/>
                    <a:pt x="7360" y="3654"/>
                    <a:pt x="7392" y="3718"/>
                  </a:cubicBezTo>
                  <a:cubicBezTo>
                    <a:pt x="7439" y="3787"/>
                    <a:pt x="7365" y="3891"/>
                    <a:pt x="7286" y="3891"/>
                  </a:cubicBezTo>
                  <a:cubicBezTo>
                    <a:pt x="7257" y="3891"/>
                    <a:pt x="7227" y="3878"/>
                    <a:pt x="7202" y="3844"/>
                  </a:cubicBezTo>
                  <a:cubicBezTo>
                    <a:pt x="6664" y="3179"/>
                    <a:pt x="6284" y="2419"/>
                    <a:pt x="5840" y="1691"/>
                  </a:cubicBezTo>
                  <a:cubicBezTo>
                    <a:pt x="5492" y="1184"/>
                    <a:pt x="5175" y="614"/>
                    <a:pt x="4700" y="234"/>
                  </a:cubicBezTo>
                  <a:cubicBezTo>
                    <a:pt x="4517" y="72"/>
                    <a:pt x="4338" y="0"/>
                    <a:pt x="4177" y="0"/>
                  </a:cubicBezTo>
                  <a:close/>
                </a:path>
              </a:pathLst>
            </a:custGeom>
            <a:solidFill>
              <a:srgbClr val="FDD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4"/>
            <p:cNvSpPr/>
            <p:nvPr/>
          </p:nvSpPr>
          <p:spPr>
            <a:xfrm>
              <a:off x="5135926" y="2381117"/>
              <a:ext cx="24287" cy="31083"/>
            </a:xfrm>
            <a:custGeom>
              <a:avLst/>
              <a:gdLst/>
              <a:ahLst/>
              <a:cxnLst/>
              <a:rect l="l" t="t" r="r" b="b"/>
              <a:pathLst>
                <a:path w="729" h="933" extrusionOk="0">
                  <a:moveTo>
                    <a:pt x="381" y="1"/>
                  </a:moveTo>
                  <a:cubicBezTo>
                    <a:pt x="330" y="1"/>
                    <a:pt x="277" y="5"/>
                    <a:pt x="222" y="14"/>
                  </a:cubicBezTo>
                  <a:cubicBezTo>
                    <a:pt x="158" y="46"/>
                    <a:pt x="63" y="77"/>
                    <a:pt x="0" y="109"/>
                  </a:cubicBezTo>
                  <a:cubicBezTo>
                    <a:pt x="222" y="362"/>
                    <a:pt x="412" y="647"/>
                    <a:pt x="602" y="932"/>
                  </a:cubicBezTo>
                  <a:cubicBezTo>
                    <a:pt x="665" y="647"/>
                    <a:pt x="697" y="362"/>
                    <a:pt x="697" y="77"/>
                  </a:cubicBezTo>
                  <a:cubicBezTo>
                    <a:pt x="697" y="77"/>
                    <a:pt x="728" y="46"/>
                    <a:pt x="728" y="46"/>
                  </a:cubicBezTo>
                  <a:cubicBezTo>
                    <a:pt x="617" y="23"/>
                    <a:pt x="505" y="1"/>
                    <a:pt x="381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4"/>
            <p:cNvSpPr/>
            <p:nvPr/>
          </p:nvSpPr>
          <p:spPr>
            <a:xfrm>
              <a:off x="5547401" y="1571830"/>
              <a:ext cx="221578" cy="196758"/>
            </a:xfrm>
            <a:custGeom>
              <a:avLst/>
              <a:gdLst/>
              <a:ahLst/>
              <a:cxnLst/>
              <a:rect l="l" t="t" r="r" b="b"/>
              <a:pathLst>
                <a:path w="6651" h="5906" extrusionOk="0">
                  <a:moveTo>
                    <a:pt x="2565" y="0"/>
                  </a:moveTo>
                  <a:cubicBezTo>
                    <a:pt x="2397" y="0"/>
                    <a:pt x="2236" y="24"/>
                    <a:pt x="2090" y="79"/>
                  </a:cubicBezTo>
                  <a:cubicBezTo>
                    <a:pt x="1140" y="459"/>
                    <a:pt x="1583" y="1029"/>
                    <a:pt x="1362" y="1568"/>
                  </a:cubicBezTo>
                  <a:cubicBezTo>
                    <a:pt x="1203" y="1948"/>
                    <a:pt x="950" y="2201"/>
                    <a:pt x="665" y="2518"/>
                  </a:cubicBezTo>
                  <a:cubicBezTo>
                    <a:pt x="0" y="3309"/>
                    <a:pt x="32" y="4449"/>
                    <a:pt x="855" y="5114"/>
                  </a:cubicBezTo>
                  <a:cubicBezTo>
                    <a:pt x="1565" y="5672"/>
                    <a:pt x="2355" y="5905"/>
                    <a:pt x="3160" y="5905"/>
                  </a:cubicBezTo>
                  <a:cubicBezTo>
                    <a:pt x="3863" y="5905"/>
                    <a:pt x="4577" y="5727"/>
                    <a:pt x="5257" y="5431"/>
                  </a:cubicBezTo>
                  <a:cubicBezTo>
                    <a:pt x="5257" y="4703"/>
                    <a:pt x="5637" y="3879"/>
                    <a:pt x="6239" y="3499"/>
                  </a:cubicBezTo>
                  <a:cubicBezTo>
                    <a:pt x="6176" y="3436"/>
                    <a:pt x="6144" y="3341"/>
                    <a:pt x="6239" y="3278"/>
                  </a:cubicBezTo>
                  <a:cubicBezTo>
                    <a:pt x="6334" y="3183"/>
                    <a:pt x="6492" y="3088"/>
                    <a:pt x="6651" y="3024"/>
                  </a:cubicBezTo>
                  <a:cubicBezTo>
                    <a:pt x="6144" y="1979"/>
                    <a:pt x="5415" y="1029"/>
                    <a:pt x="4339" y="523"/>
                  </a:cubicBezTo>
                  <a:cubicBezTo>
                    <a:pt x="3869" y="300"/>
                    <a:pt x="3167" y="0"/>
                    <a:pt x="2565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4"/>
            <p:cNvSpPr/>
            <p:nvPr/>
          </p:nvSpPr>
          <p:spPr>
            <a:xfrm>
              <a:off x="5726737" y="1676139"/>
              <a:ext cx="122433" cy="118868"/>
            </a:xfrm>
            <a:custGeom>
              <a:avLst/>
              <a:gdLst/>
              <a:ahLst/>
              <a:cxnLst/>
              <a:rect l="l" t="t" r="r" b="b"/>
              <a:pathLst>
                <a:path w="3675" h="3568" extrusionOk="0">
                  <a:moveTo>
                    <a:pt x="2238" y="1"/>
                  </a:moveTo>
                  <a:cubicBezTo>
                    <a:pt x="1990" y="1"/>
                    <a:pt x="1732" y="58"/>
                    <a:pt x="1489" y="147"/>
                  </a:cubicBezTo>
                  <a:cubicBezTo>
                    <a:pt x="1489" y="178"/>
                    <a:pt x="1489" y="242"/>
                    <a:pt x="1458" y="242"/>
                  </a:cubicBezTo>
                  <a:cubicBezTo>
                    <a:pt x="634" y="558"/>
                    <a:pt x="1" y="1508"/>
                    <a:pt x="127" y="2395"/>
                  </a:cubicBezTo>
                  <a:cubicBezTo>
                    <a:pt x="225" y="3172"/>
                    <a:pt x="750" y="3568"/>
                    <a:pt x="1333" y="3568"/>
                  </a:cubicBezTo>
                  <a:cubicBezTo>
                    <a:pt x="1700" y="3568"/>
                    <a:pt x="2089" y="3410"/>
                    <a:pt x="2408" y="3092"/>
                  </a:cubicBezTo>
                  <a:cubicBezTo>
                    <a:pt x="2914" y="2554"/>
                    <a:pt x="3674" y="1540"/>
                    <a:pt x="3358" y="780"/>
                  </a:cubicBezTo>
                  <a:cubicBezTo>
                    <a:pt x="3131" y="202"/>
                    <a:pt x="2702" y="1"/>
                    <a:pt x="2238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4"/>
            <p:cNvSpPr/>
            <p:nvPr/>
          </p:nvSpPr>
          <p:spPr>
            <a:xfrm>
              <a:off x="5798498" y="1713718"/>
              <a:ext cx="185731" cy="176436"/>
            </a:xfrm>
            <a:custGeom>
              <a:avLst/>
              <a:gdLst/>
              <a:ahLst/>
              <a:cxnLst/>
              <a:rect l="l" t="t" r="r" b="b"/>
              <a:pathLst>
                <a:path w="5575" h="5296" extrusionOk="0">
                  <a:moveTo>
                    <a:pt x="2588" y="1"/>
                  </a:moveTo>
                  <a:cubicBezTo>
                    <a:pt x="2260" y="1"/>
                    <a:pt x="1930" y="46"/>
                    <a:pt x="1615" y="127"/>
                  </a:cubicBezTo>
                  <a:lnTo>
                    <a:pt x="1584" y="127"/>
                  </a:lnTo>
                  <a:cubicBezTo>
                    <a:pt x="1520" y="1077"/>
                    <a:pt x="887" y="2059"/>
                    <a:pt x="95" y="2471"/>
                  </a:cubicBezTo>
                  <a:cubicBezTo>
                    <a:pt x="64" y="2502"/>
                    <a:pt x="32" y="2502"/>
                    <a:pt x="0" y="2534"/>
                  </a:cubicBezTo>
                  <a:cubicBezTo>
                    <a:pt x="95" y="3579"/>
                    <a:pt x="760" y="4941"/>
                    <a:pt x="1900" y="5226"/>
                  </a:cubicBezTo>
                  <a:cubicBezTo>
                    <a:pt x="2118" y="5274"/>
                    <a:pt x="2296" y="5296"/>
                    <a:pt x="2442" y="5296"/>
                  </a:cubicBezTo>
                  <a:cubicBezTo>
                    <a:pt x="3441" y="5296"/>
                    <a:pt x="2939" y="4279"/>
                    <a:pt x="3547" y="3864"/>
                  </a:cubicBezTo>
                  <a:cubicBezTo>
                    <a:pt x="4434" y="3262"/>
                    <a:pt x="5574" y="2281"/>
                    <a:pt x="4719" y="1014"/>
                  </a:cubicBezTo>
                  <a:cubicBezTo>
                    <a:pt x="4220" y="288"/>
                    <a:pt x="3413" y="1"/>
                    <a:pt x="2588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4"/>
            <p:cNvSpPr/>
            <p:nvPr/>
          </p:nvSpPr>
          <p:spPr>
            <a:xfrm>
              <a:off x="5590644" y="2508180"/>
              <a:ext cx="312328" cy="326021"/>
            </a:xfrm>
            <a:custGeom>
              <a:avLst/>
              <a:gdLst/>
              <a:ahLst/>
              <a:cxnLst/>
              <a:rect l="l" t="t" r="r" b="b"/>
              <a:pathLst>
                <a:path w="9375" h="9786" extrusionOk="0">
                  <a:moveTo>
                    <a:pt x="7759" y="0"/>
                  </a:moveTo>
                  <a:lnTo>
                    <a:pt x="7759" y="0"/>
                  </a:lnTo>
                  <a:cubicBezTo>
                    <a:pt x="5448" y="1425"/>
                    <a:pt x="2724" y="2280"/>
                    <a:pt x="0" y="2375"/>
                  </a:cubicBezTo>
                  <a:cubicBezTo>
                    <a:pt x="1742" y="4529"/>
                    <a:pt x="3009" y="7221"/>
                    <a:pt x="4149" y="9722"/>
                  </a:cubicBezTo>
                  <a:cubicBezTo>
                    <a:pt x="4149" y="9754"/>
                    <a:pt x="4181" y="9786"/>
                    <a:pt x="4181" y="9786"/>
                  </a:cubicBezTo>
                  <a:cubicBezTo>
                    <a:pt x="4973" y="9406"/>
                    <a:pt x="5923" y="9279"/>
                    <a:pt x="6746" y="8994"/>
                  </a:cubicBezTo>
                  <a:cubicBezTo>
                    <a:pt x="7664" y="8677"/>
                    <a:pt x="8488" y="8202"/>
                    <a:pt x="9375" y="7822"/>
                  </a:cubicBezTo>
                  <a:cubicBezTo>
                    <a:pt x="8963" y="7822"/>
                    <a:pt x="8488" y="7442"/>
                    <a:pt x="8266" y="7221"/>
                  </a:cubicBezTo>
                  <a:cubicBezTo>
                    <a:pt x="7506" y="6429"/>
                    <a:pt x="7253" y="4940"/>
                    <a:pt x="7158" y="3895"/>
                  </a:cubicBezTo>
                  <a:cubicBezTo>
                    <a:pt x="7063" y="2534"/>
                    <a:pt x="7221" y="1235"/>
                    <a:pt x="7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4"/>
            <p:cNvSpPr/>
            <p:nvPr/>
          </p:nvSpPr>
          <p:spPr>
            <a:xfrm>
              <a:off x="5340581" y="2541928"/>
              <a:ext cx="239535" cy="115237"/>
            </a:xfrm>
            <a:custGeom>
              <a:avLst/>
              <a:gdLst/>
              <a:ahLst/>
              <a:cxnLst/>
              <a:rect l="l" t="t" r="r" b="b"/>
              <a:pathLst>
                <a:path w="7190" h="3459" extrusionOk="0">
                  <a:moveTo>
                    <a:pt x="1173" y="1"/>
                  </a:moveTo>
                  <a:lnTo>
                    <a:pt x="1173" y="1"/>
                  </a:lnTo>
                  <a:cubicBezTo>
                    <a:pt x="698" y="919"/>
                    <a:pt x="1" y="2787"/>
                    <a:pt x="1363" y="3041"/>
                  </a:cubicBezTo>
                  <a:cubicBezTo>
                    <a:pt x="1494" y="3064"/>
                    <a:pt x="1623" y="3075"/>
                    <a:pt x="1751" y="3075"/>
                  </a:cubicBezTo>
                  <a:cubicBezTo>
                    <a:pt x="2667" y="3075"/>
                    <a:pt x="3474" y="2509"/>
                    <a:pt x="4086" y="1869"/>
                  </a:cubicBezTo>
                  <a:cubicBezTo>
                    <a:pt x="4109" y="1846"/>
                    <a:pt x="4138" y="1836"/>
                    <a:pt x="4167" y="1836"/>
                  </a:cubicBezTo>
                  <a:cubicBezTo>
                    <a:pt x="4257" y="1836"/>
                    <a:pt x="4348" y="1932"/>
                    <a:pt x="4276" y="2027"/>
                  </a:cubicBezTo>
                  <a:cubicBezTo>
                    <a:pt x="4245" y="2059"/>
                    <a:pt x="4213" y="2122"/>
                    <a:pt x="4181" y="2154"/>
                  </a:cubicBezTo>
                  <a:cubicBezTo>
                    <a:pt x="4308" y="2312"/>
                    <a:pt x="4625" y="2661"/>
                    <a:pt x="4625" y="2661"/>
                  </a:cubicBezTo>
                  <a:cubicBezTo>
                    <a:pt x="4688" y="2756"/>
                    <a:pt x="4783" y="2851"/>
                    <a:pt x="4878" y="2914"/>
                  </a:cubicBezTo>
                  <a:cubicBezTo>
                    <a:pt x="5143" y="3153"/>
                    <a:pt x="5586" y="3458"/>
                    <a:pt x="5983" y="3458"/>
                  </a:cubicBezTo>
                  <a:cubicBezTo>
                    <a:pt x="6060" y="3458"/>
                    <a:pt x="6136" y="3447"/>
                    <a:pt x="6208" y="3421"/>
                  </a:cubicBezTo>
                  <a:cubicBezTo>
                    <a:pt x="7190" y="3104"/>
                    <a:pt x="7095" y="2091"/>
                    <a:pt x="6366" y="1584"/>
                  </a:cubicBezTo>
                  <a:cubicBezTo>
                    <a:pt x="6303" y="1521"/>
                    <a:pt x="6303" y="1394"/>
                    <a:pt x="6366" y="1331"/>
                  </a:cubicBezTo>
                  <a:cubicBezTo>
                    <a:pt x="5796" y="1299"/>
                    <a:pt x="5195" y="1236"/>
                    <a:pt x="4593" y="1141"/>
                  </a:cubicBezTo>
                  <a:cubicBezTo>
                    <a:pt x="3421" y="919"/>
                    <a:pt x="2249" y="539"/>
                    <a:pt x="1173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4"/>
            <p:cNvSpPr/>
            <p:nvPr/>
          </p:nvSpPr>
          <p:spPr>
            <a:xfrm>
              <a:off x="4993470" y="1501935"/>
              <a:ext cx="1152166" cy="1024203"/>
            </a:xfrm>
            <a:custGeom>
              <a:avLst/>
              <a:gdLst/>
              <a:ahLst/>
              <a:cxnLst/>
              <a:rect l="l" t="t" r="r" b="b"/>
              <a:pathLst>
                <a:path w="34584" h="30743" extrusionOk="0">
                  <a:moveTo>
                    <a:pt x="19266" y="1815"/>
                  </a:moveTo>
                  <a:cubicBezTo>
                    <a:pt x="19686" y="1815"/>
                    <a:pt x="20104" y="1917"/>
                    <a:pt x="20491" y="2082"/>
                  </a:cubicBezTo>
                  <a:cubicBezTo>
                    <a:pt x="21852" y="2652"/>
                    <a:pt x="22961" y="3634"/>
                    <a:pt x="23404" y="5059"/>
                  </a:cubicBezTo>
                  <a:cubicBezTo>
                    <a:pt x="23678" y="4939"/>
                    <a:pt x="23986" y="4871"/>
                    <a:pt x="24286" y="4871"/>
                  </a:cubicBezTo>
                  <a:cubicBezTo>
                    <a:pt x="24854" y="4871"/>
                    <a:pt x="25393" y="5112"/>
                    <a:pt x="25621" y="5692"/>
                  </a:cubicBezTo>
                  <a:cubicBezTo>
                    <a:pt x="25684" y="5851"/>
                    <a:pt x="25716" y="6009"/>
                    <a:pt x="25716" y="6199"/>
                  </a:cubicBezTo>
                  <a:cubicBezTo>
                    <a:pt x="26050" y="6078"/>
                    <a:pt x="26436" y="6015"/>
                    <a:pt x="26829" y="6015"/>
                  </a:cubicBezTo>
                  <a:cubicBezTo>
                    <a:pt x="27777" y="6015"/>
                    <a:pt x="28765" y="6384"/>
                    <a:pt x="29168" y="7212"/>
                  </a:cubicBezTo>
                  <a:cubicBezTo>
                    <a:pt x="29675" y="8289"/>
                    <a:pt x="29421" y="9683"/>
                    <a:pt x="28281" y="10253"/>
                  </a:cubicBezTo>
                  <a:cubicBezTo>
                    <a:pt x="27616" y="10601"/>
                    <a:pt x="27806" y="11551"/>
                    <a:pt x="27173" y="11804"/>
                  </a:cubicBezTo>
                  <a:cubicBezTo>
                    <a:pt x="26944" y="11919"/>
                    <a:pt x="26735" y="11969"/>
                    <a:pt x="26525" y="11969"/>
                  </a:cubicBezTo>
                  <a:cubicBezTo>
                    <a:pt x="26269" y="11969"/>
                    <a:pt x="26012" y="11895"/>
                    <a:pt x="25716" y="11773"/>
                  </a:cubicBezTo>
                  <a:cubicBezTo>
                    <a:pt x="24608" y="11298"/>
                    <a:pt x="24038" y="10094"/>
                    <a:pt x="23974" y="8954"/>
                  </a:cubicBezTo>
                  <a:cubicBezTo>
                    <a:pt x="23753" y="9041"/>
                    <a:pt x="23529" y="9085"/>
                    <a:pt x="23314" y="9085"/>
                  </a:cubicBezTo>
                  <a:cubicBezTo>
                    <a:pt x="22670" y="9085"/>
                    <a:pt x="22106" y="8693"/>
                    <a:pt x="21916" y="7909"/>
                  </a:cubicBezTo>
                  <a:cubicBezTo>
                    <a:pt x="21916" y="7878"/>
                    <a:pt x="21916" y="7878"/>
                    <a:pt x="21916" y="7846"/>
                  </a:cubicBezTo>
                  <a:cubicBezTo>
                    <a:pt x="21278" y="8165"/>
                    <a:pt x="20494" y="8358"/>
                    <a:pt x="19720" y="8358"/>
                  </a:cubicBezTo>
                  <a:cubicBezTo>
                    <a:pt x="18801" y="8358"/>
                    <a:pt x="17896" y="8087"/>
                    <a:pt x="17260" y="7434"/>
                  </a:cubicBezTo>
                  <a:cubicBezTo>
                    <a:pt x="16722" y="6896"/>
                    <a:pt x="16469" y="6357"/>
                    <a:pt x="16469" y="5597"/>
                  </a:cubicBezTo>
                  <a:cubicBezTo>
                    <a:pt x="16500" y="4742"/>
                    <a:pt x="17324" y="4457"/>
                    <a:pt x="17609" y="3761"/>
                  </a:cubicBezTo>
                  <a:cubicBezTo>
                    <a:pt x="17830" y="3191"/>
                    <a:pt x="17672" y="2272"/>
                    <a:pt x="18369" y="1987"/>
                  </a:cubicBezTo>
                  <a:cubicBezTo>
                    <a:pt x="18661" y="1868"/>
                    <a:pt x="18964" y="1815"/>
                    <a:pt x="19266" y="1815"/>
                  </a:cubicBezTo>
                  <a:close/>
                  <a:moveTo>
                    <a:pt x="15974" y="0"/>
                  </a:moveTo>
                  <a:cubicBezTo>
                    <a:pt x="15066" y="0"/>
                    <a:pt x="14161" y="74"/>
                    <a:pt x="13270" y="245"/>
                  </a:cubicBezTo>
                  <a:cubicBezTo>
                    <a:pt x="10927" y="689"/>
                    <a:pt x="8805" y="1702"/>
                    <a:pt x="6873" y="3064"/>
                  </a:cubicBezTo>
                  <a:cubicBezTo>
                    <a:pt x="5004" y="4362"/>
                    <a:pt x="3104" y="5946"/>
                    <a:pt x="1774" y="7814"/>
                  </a:cubicBezTo>
                  <a:cubicBezTo>
                    <a:pt x="888" y="9018"/>
                    <a:pt x="571" y="10411"/>
                    <a:pt x="1" y="11741"/>
                  </a:cubicBezTo>
                  <a:cubicBezTo>
                    <a:pt x="919" y="12248"/>
                    <a:pt x="666" y="13610"/>
                    <a:pt x="666" y="14655"/>
                  </a:cubicBezTo>
                  <a:cubicBezTo>
                    <a:pt x="634" y="17157"/>
                    <a:pt x="476" y="19722"/>
                    <a:pt x="1584" y="22034"/>
                  </a:cubicBezTo>
                  <a:cubicBezTo>
                    <a:pt x="2028" y="23015"/>
                    <a:pt x="2503" y="24060"/>
                    <a:pt x="3136" y="24979"/>
                  </a:cubicBezTo>
                  <a:cubicBezTo>
                    <a:pt x="3453" y="25454"/>
                    <a:pt x="3833" y="25929"/>
                    <a:pt x="4181" y="26372"/>
                  </a:cubicBezTo>
                  <a:cubicBezTo>
                    <a:pt x="4308" y="26293"/>
                    <a:pt x="4466" y="26253"/>
                    <a:pt x="4624" y="26253"/>
                  </a:cubicBezTo>
                  <a:cubicBezTo>
                    <a:pt x="4783" y="26253"/>
                    <a:pt x="4941" y="26293"/>
                    <a:pt x="5068" y="26372"/>
                  </a:cubicBezTo>
                  <a:cubicBezTo>
                    <a:pt x="5099" y="26372"/>
                    <a:pt x="5099" y="26404"/>
                    <a:pt x="5099" y="26404"/>
                  </a:cubicBezTo>
                  <a:cubicBezTo>
                    <a:pt x="5099" y="26436"/>
                    <a:pt x="5131" y="26436"/>
                    <a:pt x="5131" y="26467"/>
                  </a:cubicBezTo>
                  <a:cubicBezTo>
                    <a:pt x="5733" y="27132"/>
                    <a:pt x="6208" y="27892"/>
                    <a:pt x="6968" y="28431"/>
                  </a:cubicBezTo>
                  <a:cubicBezTo>
                    <a:pt x="7221" y="28621"/>
                    <a:pt x="8330" y="29412"/>
                    <a:pt x="8836" y="29507"/>
                  </a:cubicBezTo>
                  <a:cubicBezTo>
                    <a:pt x="7950" y="28779"/>
                    <a:pt x="7158" y="27924"/>
                    <a:pt x="6525" y="26942"/>
                  </a:cubicBezTo>
                  <a:cubicBezTo>
                    <a:pt x="4783" y="24219"/>
                    <a:pt x="3769" y="20038"/>
                    <a:pt x="5321" y="16998"/>
                  </a:cubicBezTo>
                  <a:lnTo>
                    <a:pt x="5321" y="16998"/>
                  </a:lnTo>
                  <a:cubicBezTo>
                    <a:pt x="4751" y="17030"/>
                    <a:pt x="4181" y="17093"/>
                    <a:pt x="3611" y="17093"/>
                  </a:cubicBezTo>
                  <a:cubicBezTo>
                    <a:pt x="3604" y="17096"/>
                    <a:pt x="3597" y="17097"/>
                    <a:pt x="3590" y="17097"/>
                  </a:cubicBezTo>
                  <a:cubicBezTo>
                    <a:pt x="3512" y="17097"/>
                    <a:pt x="3494" y="16935"/>
                    <a:pt x="3611" y="16935"/>
                  </a:cubicBezTo>
                  <a:cubicBezTo>
                    <a:pt x="6556" y="16460"/>
                    <a:pt x="9470" y="15921"/>
                    <a:pt x="12257" y="14813"/>
                  </a:cubicBezTo>
                  <a:cubicBezTo>
                    <a:pt x="15075" y="13736"/>
                    <a:pt x="17577" y="12248"/>
                    <a:pt x="20079" y="10601"/>
                  </a:cubicBezTo>
                  <a:cubicBezTo>
                    <a:pt x="20106" y="10585"/>
                    <a:pt x="20132" y="10578"/>
                    <a:pt x="20158" y="10578"/>
                  </a:cubicBezTo>
                  <a:cubicBezTo>
                    <a:pt x="20283" y="10578"/>
                    <a:pt x="20374" y="10749"/>
                    <a:pt x="20269" y="10854"/>
                  </a:cubicBezTo>
                  <a:cubicBezTo>
                    <a:pt x="20174" y="10949"/>
                    <a:pt x="20047" y="11013"/>
                    <a:pt x="19952" y="11108"/>
                  </a:cubicBezTo>
                  <a:cubicBezTo>
                    <a:pt x="19921" y="11361"/>
                    <a:pt x="19762" y="11488"/>
                    <a:pt x="19636" y="11741"/>
                  </a:cubicBezTo>
                  <a:cubicBezTo>
                    <a:pt x="19414" y="12280"/>
                    <a:pt x="19541" y="12881"/>
                    <a:pt x="20237" y="12881"/>
                  </a:cubicBezTo>
                  <a:cubicBezTo>
                    <a:pt x="20966" y="12881"/>
                    <a:pt x="21599" y="12723"/>
                    <a:pt x="22296" y="12470"/>
                  </a:cubicBezTo>
                  <a:cubicBezTo>
                    <a:pt x="22313" y="12461"/>
                    <a:pt x="22330" y="12457"/>
                    <a:pt x="22346" y="12457"/>
                  </a:cubicBezTo>
                  <a:cubicBezTo>
                    <a:pt x="22445" y="12457"/>
                    <a:pt x="22504" y="12609"/>
                    <a:pt x="22422" y="12691"/>
                  </a:cubicBezTo>
                  <a:cubicBezTo>
                    <a:pt x="22422" y="12723"/>
                    <a:pt x="22454" y="12723"/>
                    <a:pt x="22454" y="12723"/>
                  </a:cubicBezTo>
                  <a:cubicBezTo>
                    <a:pt x="22486" y="12723"/>
                    <a:pt x="22517" y="12786"/>
                    <a:pt x="22486" y="12786"/>
                  </a:cubicBezTo>
                  <a:cubicBezTo>
                    <a:pt x="22106" y="13166"/>
                    <a:pt x="24228" y="15731"/>
                    <a:pt x="24449" y="15985"/>
                  </a:cubicBezTo>
                  <a:cubicBezTo>
                    <a:pt x="25083" y="16713"/>
                    <a:pt x="25748" y="17410"/>
                    <a:pt x="26476" y="18012"/>
                  </a:cubicBezTo>
                  <a:cubicBezTo>
                    <a:pt x="28060" y="19373"/>
                    <a:pt x="29770" y="20292"/>
                    <a:pt x="31638" y="21147"/>
                  </a:cubicBezTo>
                  <a:cubicBezTo>
                    <a:pt x="31786" y="21236"/>
                    <a:pt x="31713" y="21435"/>
                    <a:pt x="31574" y="21435"/>
                  </a:cubicBezTo>
                  <a:cubicBezTo>
                    <a:pt x="31564" y="21435"/>
                    <a:pt x="31554" y="21434"/>
                    <a:pt x="31543" y="21432"/>
                  </a:cubicBezTo>
                  <a:cubicBezTo>
                    <a:pt x="31290" y="21337"/>
                    <a:pt x="31005" y="21242"/>
                    <a:pt x="30751" y="21147"/>
                  </a:cubicBezTo>
                  <a:cubicBezTo>
                    <a:pt x="29991" y="24504"/>
                    <a:pt x="29041" y="28082"/>
                    <a:pt x="25969" y="30046"/>
                  </a:cubicBezTo>
                  <a:lnTo>
                    <a:pt x="25938" y="30046"/>
                  </a:lnTo>
                  <a:cubicBezTo>
                    <a:pt x="26254" y="30109"/>
                    <a:pt x="26508" y="30457"/>
                    <a:pt x="26666" y="30742"/>
                  </a:cubicBezTo>
                  <a:cubicBezTo>
                    <a:pt x="27268" y="30426"/>
                    <a:pt x="27870" y="30109"/>
                    <a:pt x="28408" y="29729"/>
                  </a:cubicBezTo>
                  <a:cubicBezTo>
                    <a:pt x="29326" y="29001"/>
                    <a:pt x="30340" y="28241"/>
                    <a:pt x="31131" y="27354"/>
                  </a:cubicBezTo>
                  <a:cubicBezTo>
                    <a:pt x="32588" y="25739"/>
                    <a:pt x="33285" y="23617"/>
                    <a:pt x="34077" y="21654"/>
                  </a:cubicBezTo>
                  <a:cubicBezTo>
                    <a:pt x="34045" y="21622"/>
                    <a:pt x="34045" y="21590"/>
                    <a:pt x="34045" y="21527"/>
                  </a:cubicBezTo>
                  <a:cubicBezTo>
                    <a:pt x="34235" y="19057"/>
                    <a:pt x="34583" y="16618"/>
                    <a:pt x="34045" y="14148"/>
                  </a:cubicBezTo>
                  <a:cubicBezTo>
                    <a:pt x="33602" y="12058"/>
                    <a:pt x="32842" y="10031"/>
                    <a:pt x="31670" y="8226"/>
                  </a:cubicBezTo>
                  <a:cubicBezTo>
                    <a:pt x="29168" y="4362"/>
                    <a:pt x="25621" y="2050"/>
                    <a:pt x="21346" y="594"/>
                  </a:cubicBezTo>
                  <a:cubicBezTo>
                    <a:pt x="21314" y="625"/>
                    <a:pt x="21282" y="657"/>
                    <a:pt x="21251" y="657"/>
                  </a:cubicBezTo>
                  <a:cubicBezTo>
                    <a:pt x="19534" y="280"/>
                    <a:pt x="17747" y="0"/>
                    <a:pt x="15974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4"/>
            <p:cNvSpPr/>
            <p:nvPr/>
          </p:nvSpPr>
          <p:spPr>
            <a:xfrm>
              <a:off x="5881852" y="2704405"/>
              <a:ext cx="40411" cy="39412"/>
            </a:xfrm>
            <a:custGeom>
              <a:avLst/>
              <a:gdLst/>
              <a:ahLst/>
              <a:cxnLst/>
              <a:rect l="l" t="t" r="r" b="b"/>
              <a:pathLst>
                <a:path w="1213" h="1183" extrusionOk="0">
                  <a:moveTo>
                    <a:pt x="1172" y="1"/>
                  </a:moveTo>
                  <a:cubicBezTo>
                    <a:pt x="697" y="444"/>
                    <a:pt x="253" y="824"/>
                    <a:pt x="0" y="1014"/>
                  </a:cubicBezTo>
                  <a:cubicBezTo>
                    <a:pt x="291" y="1126"/>
                    <a:pt x="530" y="1182"/>
                    <a:pt x="715" y="1182"/>
                  </a:cubicBezTo>
                  <a:cubicBezTo>
                    <a:pt x="1055" y="1182"/>
                    <a:pt x="1213" y="992"/>
                    <a:pt x="1172" y="602"/>
                  </a:cubicBezTo>
                  <a:cubicBezTo>
                    <a:pt x="1172" y="539"/>
                    <a:pt x="1172" y="444"/>
                    <a:pt x="1172" y="381"/>
                  </a:cubicBezTo>
                  <a:cubicBezTo>
                    <a:pt x="1204" y="254"/>
                    <a:pt x="1172" y="127"/>
                    <a:pt x="1172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4"/>
            <p:cNvSpPr/>
            <p:nvPr/>
          </p:nvSpPr>
          <p:spPr>
            <a:xfrm>
              <a:off x="5409177" y="3511527"/>
              <a:ext cx="387220" cy="245865"/>
            </a:xfrm>
            <a:custGeom>
              <a:avLst/>
              <a:gdLst/>
              <a:ahLst/>
              <a:cxnLst/>
              <a:rect l="l" t="t" r="r" b="b"/>
              <a:pathLst>
                <a:path w="11623" h="7380" extrusionOk="0">
                  <a:moveTo>
                    <a:pt x="11623" y="0"/>
                  </a:moveTo>
                  <a:cubicBezTo>
                    <a:pt x="8994" y="1710"/>
                    <a:pt x="6208" y="2692"/>
                    <a:pt x="3072" y="2850"/>
                  </a:cubicBezTo>
                  <a:cubicBezTo>
                    <a:pt x="3104" y="3515"/>
                    <a:pt x="2439" y="4371"/>
                    <a:pt x="2122" y="4846"/>
                  </a:cubicBezTo>
                  <a:cubicBezTo>
                    <a:pt x="1489" y="5764"/>
                    <a:pt x="792" y="6619"/>
                    <a:pt x="0" y="7379"/>
                  </a:cubicBezTo>
                  <a:cubicBezTo>
                    <a:pt x="1109" y="7221"/>
                    <a:pt x="2186" y="7284"/>
                    <a:pt x="3294" y="7031"/>
                  </a:cubicBezTo>
                  <a:cubicBezTo>
                    <a:pt x="4497" y="6746"/>
                    <a:pt x="5701" y="6366"/>
                    <a:pt x="6809" y="5764"/>
                  </a:cubicBezTo>
                  <a:cubicBezTo>
                    <a:pt x="7886" y="5194"/>
                    <a:pt x="8994" y="4497"/>
                    <a:pt x="9849" y="3610"/>
                  </a:cubicBezTo>
                  <a:cubicBezTo>
                    <a:pt x="10895" y="2534"/>
                    <a:pt x="10926" y="1204"/>
                    <a:pt x="11623" y="0"/>
                  </a:cubicBezTo>
                  <a:close/>
                </a:path>
              </a:pathLst>
            </a:custGeom>
            <a:solidFill>
              <a:srgbClr val="FDD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4"/>
            <p:cNvSpPr/>
            <p:nvPr/>
          </p:nvSpPr>
          <p:spPr>
            <a:xfrm>
              <a:off x="5239303" y="3806930"/>
              <a:ext cx="119268" cy="144587"/>
            </a:xfrm>
            <a:custGeom>
              <a:avLst/>
              <a:gdLst/>
              <a:ahLst/>
              <a:cxnLst/>
              <a:rect l="l" t="t" r="r" b="b"/>
              <a:pathLst>
                <a:path w="3580" h="4340" extrusionOk="0">
                  <a:moveTo>
                    <a:pt x="2254" y="1914"/>
                  </a:moveTo>
                  <a:cubicBezTo>
                    <a:pt x="2465" y="1914"/>
                    <a:pt x="2678" y="1942"/>
                    <a:pt x="2883" y="1996"/>
                  </a:cubicBezTo>
                  <a:cubicBezTo>
                    <a:pt x="2946" y="1996"/>
                    <a:pt x="2946" y="2154"/>
                    <a:pt x="2851" y="2154"/>
                  </a:cubicBezTo>
                  <a:cubicBezTo>
                    <a:pt x="2728" y="2141"/>
                    <a:pt x="2609" y="2135"/>
                    <a:pt x="2493" y="2135"/>
                  </a:cubicBezTo>
                  <a:cubicBezTo>
                    <a:pt x="2040" y="2135"/>
                    <a:pt x="1626" y="2231"/>
                    <a:pt x="1172" y="2407"/>
                  </a:cubicBezTo>
                  <a:cubicBezTo>
                    <a:pt x="1166" y="2411"/>
                    <a:pt x="1159" y="2412"/>
                    <a:pt x="1152" y="2412"/>
                  </a:cubicBezTo>
                  <a:cubicBezTo>
                    <a:pt x="1097" y="2412"/>
                    <a:pt x="1053" y="2305"/>
                    <a:pt x="1109" y="2249"/>
                  </a:cubicBezTo>
                  <a:cubicBezTo>
                    <a:pt x="1443" y="2019"/>
                    <a:pt x="1846" y="1914"/>
                    <a:pt x="2254" y="1914"/>
                  </a:cubicBezTo>
                  <a:close/>
                  <a:moveTo>
                    <a:pt x="3421" y="1"/>
                  </a:moveTo>
                  <a:lnTo>
                    <a:pt x="3421" y="1"/>
                  </a:lnTo>
                  <a:cubicBezTo>
                    <a:pt x="2344" y="856"/>
                    <a:pt x="1204" y="1679"/>
                    <a:pt x="1" y="2281"/>
                  </a:cubicBezTo>
                  <a:cubicBezTo>
                    <a:pt x="602" y="3357"/>
                    <a:pt x="1489" y="4307"/>
                    <a:pt x="2788" y="4339"/>
                  </a:cubicBezTo>
                  <a:cubicBezTo>
                    <a:pt x="3009" y="4149"/>
                    <a:pt x="3199" y="3896"/>
                    <a:pt x="3263" y="3611"/>
                  </a:cubicBezTo>
                  <a:cubicBezTo>
                    <a:pt x="3579" y="2439"/>
                    <a:pt x="3548" y="1204"/>
                    <a:pt x="3421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4"/>
            <p:cNvSpPr/>
            <p:nvPr/>
          </p:nvSpPr>
          <p:spPr>
            <a:xfrm>
              <a:off x="5139091" y="3108482"/>
              <a:ext cx="831409" cy="486699"/>
            </a:xfrm>
            <a:custGeom>
              <a:avLst/>
              <a:gdLst/>
              <a:ahLst/>
              <a:cxnLst/>
              <a:rect l="l" t="t" r="r" b="b"/>
              <a:pathLst>
                <a:path w="24956" h="14609" extrusionOk="0">
                  <a:moveTo>
                    <a:pt x="20585" y="1"/>
                  </a:moveTo>
                  <a:cubicBezTo>
                    <a:pt x="18907" y="2946"/>
                    <a:pt x="15771" y="4434"/>
                    <a:pt x="12478" y="4814"/>
                  </a:cubicBezTo>
                  <a:cubicBezTo>
                    <a:pt x="11617" y="4931"/>
                    <a:pt x="10756" y="4979"/>
                    <a:pt x="9895" y="4979"/>
                  </a:cubicBezTo>
                  <a:cubicBezTo>
                    <a:pt x="8413" y="4979"/>
                    <a:pt x="6930" y="4836"/>
                    <a:pt x="5447" y="4656"/>
                  </a:cubicBezTo>
                  <a:cubicBezTo>
                    <a:pt x="3832" y="4466"/>
                    <a:pt x="2122" y="4213"/>
                    <a:pt x="507" y="3769"/>
                  </a:cubicBezTo>
                  <a:cubicBezTo>
                    <a:pt x="190" y="5353"/>
                    <a:pt x="0" y="7000"/>
                    <a:pt x="63" y="8615"/>
                  </a:cubicBezTo>
                  <a:cubicBezTo>
                    <a:pt x="95" y="9628"/>
                    <a:pt x="158" y="10641"/>
                    <a:pt x="348" y="11623"/>
                  </a:cubicBezTo>
                  <a:cubicBezTo>
                    <a:pt x="475" y="12352"/>
                    <a:pt x="475" y="13523"/>
                    <a:pt x="1457" y="13745"/>
                  </a:cubicBezTo>
                  <a:cubicBezTo>
                    <a:pt x="4212" y="14296"/>
                    <a:pt x="6994" y="14608"/>
                    <a:pt x="9826" y="14608"/>
                  </a:cubicBezTo>
                  <a:cubicBezTo>
                    <a:pt x="10087" y="14608"/>
                    <a:pt x="10348" y="14605"/>
                    <a:pt x="10609" y="14600"/>
                  </a:cubicBezTo>
                  <a:cubicBezTo>
                    <a:pt x="13871" y="14505"/>
                    <a:pt x="16816" y="13618"/>
                    <a:pt x="19540" y="11782"/>
                  </a:cubicBezTo>
                  <a:cubicBezTo>
                    <a:pt x="21788" y="10261"/>
                    <a:pt x="24955" y="7981"/>
                    <a:pt x="24924" y="4973"/>
                  </a:cubicBezTo>
                  <a:cubicBezTo>
                    <a:pt x="22992" y="4118"/>
                    <a:pt x="21852" y="1616"/>
                    <a:pt x="20585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4"/>
            <p:cNvSpPr/>
            <p:nvPr/>
          </p:nvSpPr>
          <p:spPr>
            <a:xfrm>
              <a:off x="5035680" y="3585386"/>
              <a:ext cx="466377" cy="311262"/>
            </a:xfrm>
            <a:custGeom>
              <a:avLst/>
              <a:gdLst/>
              <a:ahLst/>
              <a:cxnLst/>
              <a:rect l="l" t="t" r="r" b="b"/>
              <a:pathLst>
                <a:path w="13999" h="9343" extrusionOk="0">
                  <a:moveTo>
                    <a:pt x="5764" y="0"/>
                  </a:moveTo>
                  <a:cubicBezTo>
                    <a:pt x="4403" y="2344"/>
                    <a:pt x="2502" y="5320"/>
                    <a:pt x="32" y="6556"/>
                  </a:cubicBezTo>
                  <a:lnTo>
                    <a:pt x="1" y="6587"/>
                  </a:lnTo>
                  <a:cubicBezTo>
                    <a:pt x="1077" y="8392"/>
                    <a:pt x="2724" y="9152"/>
                    <a:pt x="4783" y="9342"/>
                  </a:cubicBezTo>
                  <a:lnTo>
                    <a:pt x="4814" y="9342"/>
                  </a:lnTo>
                  <a:cubicBezTo>
                    <a:pt x="6714" y="7886"/>
                    <a:pt x="8868" y="6841"/>
                    <a:pt x="10610" y="5162"/>
                  </a:cubicBezTo>
                  <a:cubicBezTo>
                    <a:pt x="11496" y="4339"/>
                    <a:pt x="12320" y="3452"/>
                    <a:pt x="12953" y="2439"/>
                  </a:cubicBezTo>
                  <a:cubicBezTo>
                    <a:pt x="13302" y="1932"/>
                    <a:pt x="13808" y="1267"/>
                    <a:pt x="13998" y="633"/>
                  </a:cubicBezTo>
                  <a:cubicBezTo>
                    <a:pt x="13903" y="633"/>
                    <a:pt x="13808" y="665"/>
                    <a:pt x="13713" y="665"/>
                  </a:cubicBezTo>
                  <a:cubicBezTo>
                    <a:pt x="13472" y="669"/>
                    <a:pt x="13230" y="671"/>
                    <a:pt x="12990" y="671"/>
                  </a:cubicBezTo>
                  <a:cubicBezTo>
                    <a:pt x="11275" y="671"/>
                    <a:pt x="9584" y="571"/>
                    <a:pt x="7918" y="348"/>
                  </a:cubicBezTo>
                  <a:cubicBezTo>
                    <a:pt x="7189" y="253"/>
                    <a:pt x="6461" y="158"/>
                    <a:pt x="5764" y="0"/>
                  </a:cubicBezTo>
                  <a:close/>
                </a:path>
              </a:pathLst>
            </a:custGeom>
            <a:solidFill>
              <a:srgbClr val="FDD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4"/>
            <p:cNvSpPr/>
            <p:nvPr/>
          </p:nvSpPr>
          <p:spPr>
            <a:xfrm>
              <a:off x="5733067" y="2587303"/>
              <a:ext cx="314460" cy="400946"/>
            </a:xfrm>
            <a:custGeom>
              <a:avLst/>
              <a:gdLst/>
              <a:ahLst/>
              <a:cxnLst/>
              <a:rect l="l" t="t" r="r" b="b"/>
              <a:pathLst>
                <a:path w="9439" h="12035" extrusionOk="0">
                  <a:moveTo>
                    <a:pt x="9438" y="0"/>
                  </a:moveTo>
                  <a:cubicBezTo>
                    <a:pt x="9121" y="285"/>
                    <a:pt x="8773" y="570"/>
                    <a:pt x="8456" y="855"/>
                  </a:cubicBezTo>
                  <a:cubicBezTo>
                    <a:pt x="8298" y="1014"/>
                    <a:pt x="6936" y="2344"/>
                    <a:pt x="5796" y="3357"/>
                  </a:cubicBezTo>
                  <a:cubicBezTo>
                    <a:pt x="5828" y="3389"/>
                    <a:pt x="5891" y="3389"/>
                    <a:pt x="5891" y="3452"/>
                  </a:cubicBezTo>
                  <a:cubicBezTo>
                    <a:pt x="5986" y="4086"/>
                    <a:pt x="6050" y="4719"/>
                    <a:pt x="5638" y="5226"/>
                  </a:cubicBezTo>
                  <a:cubicBezTo>
                    <a:pt x="5606" y="5257"/>
                    <a:pt x="5575" y="5321"/>
                    <a:pt x="5543" y="5321"/>
                  </a:cubicBezTo>
                  <a:cubicBezTo>
                    <a:pt x="5543" y="5352"/>
                    <a:pt x="5511" y="5352"/>
                    <a:pt x="5511" y="5352"/>
                  </a:cubicBezTo>
                  <a:cubicBezTo>
                    <a:pt x="4054" y="6429"/>
                    <a:pt x="1838" y="7442"/>
                    <a:pt x="1" y="7601"/>
                  </a:cubicBezTo>
                  <a:cubicBezTo>
                    <a:pt x="666" y="9089"/>
                    <a:pt x="1331" y="10546"/>
                    <a:pt x="1901" y="12034"/>
                  </a:cubicBezTo>
                  <a:lnTo>
                    <a:pt x="1933" y="12034"/>
                  </a:lnTo>
                  <a:cubicBezTo>
                    <a:pt x="4561" y="11021"/>
                    <a:pt x="6841" y="9818"/>
                    <a:pt x="8963" y="7918"/>
                  </a:cubicBezTo>
                  <a:cubicBezTo>
                    <a:pt x="9343" y="7601"/>
                    <a:pt x="8931" y="6524"/>
                    <a:pt x="8868" y="6081"/>
                  </a:cubicBezTo>
                  <a:cubicBezTo>
                    <a:pt x="8805" y="5352"/>
                    <a:pt x="8741" y="4624"/>
                    <a:pt x="8773" y="3864"/>
                  </a:cubicBezTo>
                  <a:cubicBezTo>
                    <a:pt x="8836" y="2565"/>
                    <a:pt x="9058" y="1267"/>
                    <a:pt x="9438" y="0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4"/>
            <p:cNvSpPr/>
            <p:nvPr/>
          </p:nvSpPr>
          <p:spPr>
            <a:xfrm>
              <a:off x="5835411" y="2172865"/>
              <a:ext cx="561291" cy="562157"/>
            </a:xfrm>
            <a:custGeom>
              <a:avLst/>
              <a:gdLst/>
              <a:ahLst/>
              <a:cxnLst/>
              <a:rect l="l" t="t" r="r" b="b"/>
              <a:pathLst>
                <a:path w="16848" h="16874" extrusionOk="0">
                  <a:moveTo>
                    <a:pt x="10355" y="1"/>
                  </a:moveTo>
                  <a:cubicBezTo>
                    <a:pt x="10059" y="1"/>
                    <a:pt x="9763" y="155"/>
                    <a:pt x="9596" y="501"/>
                  </a:cubicBezTo>
                  <a:cubicBezTo>
                    <a:pt x="9216" y="1229"/>
                    <a:pt x="8963" y="1990"/>
                    <a:pt x="8646" y="2718"/>
                  </a:cubicBezTo>
                  <a:cubicBezTo>
                    <a:pt x="8140" y="4048"/>
                    <a:pt x="7601" y="5441"/>
                    <a:pt x="6778" y="6613"/>
                  </a:cubicBezTo>
                  <a:cubicBezTo>
                    <a:pt x="5226" y="8798"/>
                    <a:pt x="2693" y="10508"/>
                    <a:pt x="222" y="11490"/>
                  </a:cubicBezTo>
                  <a:cubicBezTo>
                    <a:pt x="32" y="12567"/>
                    <a:pt x="1" y="13644"/>
                    <a:pt x="254" y="14720"/>
                  </a:cubicBezTo>
                  <a:cubicBezTo>
                    <a:pt x="412" y="15417"/>
                    <a:pt x="539" y="16241"/>
                    <a:pt x="982" y="16811"/>
                  </a:cubicBezTo>
                  <a:cubicBezTo>
                    <a:pt x="1046" y="16842"/>
                    <a:pt x="1077" y="16842"/>
                    <a:pt x="1141" y="16874"/>
                  </a:cubicBezTo>
                  <a:cubicBezTo>
                    <a:pt x="3801" y="15005"/>
                    <a:pt x="5701" y="12219"/>
                    <a:pt x="8456" y="10445"/>
                  </a:cubicBezTo>
                  <a:cubicBezTo>
                    <a:pt x="10071" y="9400"/>
                    <a:pt x="11750" y="8988"/>
                    <a:pt x="13523" y="8418"/>
                  </a:cubicBezTo>
                  <a:cubicBezTo>
                    <a:pt x="14220" y="8197"/>
                    <a:pt x="15297" y="7975"/>
                    <a:pt x="15804" y="7373"/>
                  </a:cubicBezTo>
                  <a:cubicBezTo>
                    <a:pt x="16279" y="6803"/>
                    <a:pt x="14473" y="6740"/>
                    <a:pt x="14252" y="6740"/>
                  </a:cubicBezTo>
                  <a:cubicBezTo>
                    <a:pt x="13840" y="6740"/>
                    <a:pt x="13492" y="6772"/>
                    <a:pt x="13112" y="6867"/>
                  </a:cubicBezTo>
                  <a:cubicBezTo>
                    <a:pt x="12985" y="6867"/>
                    <a:pt x="12922" y="6708"/>
                    <a:pt x="13048" y="6677"/>
                  </a:cubicBezTo>
                  <a:cubicBezTo>
                    <a:pt x="13112" y="6645"/>
                    <a:pt x="13207" y="6645"/>
                    <a:pt x="13270" y="6613"/>
                  </a:cubicBezTo>
                  <a:cubicBezTo>
                    <a:pt x="14030" y="6297"/>
                    <a:pt x="14758" y="5948"/>
                    <a:pt x="15329" y="5378"/>
                  </a:cubicBezTo>
                  <a:cubicBezTo>
                    <a:pt x="15582" y="5125"/>
                    <a:pt x="15835" y="4871"/>
                    <a:pt x="16025" y="4586"/>
                  </a:cubicBezTo>
                  <a:cubicBezTo>
                    <a:pt x="16140" y="4386"/>
                    <a:pt x="16847" y="3180"/>
                    <a:pt x="16076" y="3180"/>
                  </a:cubicBezTo>
                  <a:cubicBezTo>
                    <a:pt x="15992" y="3180"/>
                    <a:pt x="15892" y="3194"/>
                    <a:pt x="15772" y="3225"/>
                  </a:cubicBezTo>
                  <a:cubicBezTo>
                    <a:pt x="14568" y="3510"/>
                    <a:pt x="13523" y="4270"/>
                    <a:pt x="12320" y="4650"/>
                  </a:cubicBezTo>
                  <a:cubicBezTo>
                    <a:pt x="12303" y="4658"/>
                    <a:pt x="12288" y="4662"/>
                    <a:pt x="12275" y="4662"/>
                  </a:cubicBezTo>
                  <a:cubicBezTo>
                    <a:pt x="12240" y="4662"/>
                    <a:pt x="12216" y="4633"/>
                    <a:pt x="12193" y="4586"/>
                  </a:cubicBezTo>
                  <a:cubicBezTo>
                    <a:pt x="12193" y="4618"/>
                    <a:pt x="12193" y="4618"/>
                    <a:pt x="12162" y="4618"/>
                  </a:cubicBezTo>
                  <a:cubicBezTo>
                    <a:pt x="12153" y="4622"/>
                    <a:pt x="12144" y="4624"/>
                    <a:pt x="12136" y="4624"/>
                  </a:cubicBezTo>
                  <a:cubicBezTo>
                    <a:pt x="12083" y="4624"/>
                    <a:pt x="12044" y="4546"/>
                    <a:pt x="12098" y="4491"/>
                  </a:cubicBezTo>
                  <a:cubicBezTo>
                    <a:pt x="13112" y="3731"/>
                    <a:pt x="14917" y="2338"/>
                    <a:pt x="14980" y="913"/>
                  </a:cubicBezTo>
                  <a:cubicBezTo>
                    <a:pt x="14990" y="535"/>
                    <a:pt x="14819" y="397"/>
                    <a:pt x="14565" y="397"/>
                  </a:cubicBezTo>
                  <a:cubicBezTo>
                    <a:pt x="13966" y="397"/>
                    <a:pt x="12903" y="1166"/>
                    <a:pt x="12637" y="1388"/>
                  </a:cubicBezTo>
                  <a:cubicBezTo>
                    <a:pt x="12003" y="1895"/>
                    <a:pt x="11433" y="2433"/>
                    <a:pt x="10705" y="2813"/>
                  </a:cubicBezTo>
                  <a:cubicBezTo>
                    <a:pt x="10694" y="2823"/>
                    <a:pt x="10684" y="2827"/>
                    <a:pt x="10673" y="2827"/>
                  </a:cubicBezTo>
                  <a:cubicBezTo>
                    <a:pt x="10652" y="2827"/>
                    <a:pt x="10631" y="2813"/>
                    <a:pt x="10610" y="2813"/>
                  </a:cubicBezTo>
                  <a:cubicBezTo>
                    <a:pt x="10578" y="2813"/>
                    <a:pt x="10578" y="2845"/>
                    <a:pt x="10546" y="2845"/>
                  </a:cubicBezTo>
                  <a:cubicBezTo>
                    <a:pt x="10538" y="2862"/>
                    <a:pt x="10524" y="2870"/>
                    <a:pt x="10509" y="2870"/>
                  </a:cubicBezTo>
                  <a:cubicBezTo>
                    <a:pt x="10472" y="2870"/>
                    <a:pt x="10429" y="2818"/>
                    <a:pt x="10451" y="2750"/>
                  </a:cubicBezTo>
                  <a:cubicBezTo>
                    <a:pt x="10768" y="2211"/>
                    <a:pt x="11275" y="1546"/>
                    <a:pt x="11243" y="881"/>
                  </a:cubicBezTo>
                  <a:cubicBezTo>
                    <a:pt x="11224" y="334"/>
                    <a:pt x="10790" y="1"/>
                    <a:pt x="10355" y="1"/>
                  </a:cubicBezTo>
                  <a:close/>
                </a:path>
              </a:pathLst>
            </a:custGeom>
            <a:solidFill>
              <a:srgbClr val="FDD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4"/>
            <p:cNvSpPr/>
            <p:nvPr/>
          </p:nvSpPr>
          <p:spPr>
            <a:xfrm>
              <a:off x="4800409" y="2371022"/>
              <a:ext cx="422034" cy="618460"/>
            </a:xfrm>
            <a:custGeom>
              <a:avLst/>
              <a:gdLst/>
              <a:ahLst/>
              <a:cxnLst/>
              <a:rect l="l" t="t" r="r" b="b"/>
              <a:pathLst>
                <a:path w="12668" h="18564" extrusionOk="0">
                  <a:moveTo>
                    <a:pt x="4276" y="0"/>
                  </a:moveTo>
                  <a:cubicBezTo>
                    <a:pt x="4149" y="1679"/>
                    <a:pt x="3642" y="3452"/>
                    <a:pt x="3009" y="5036"/>
                  </a:cubicBezTo>
                  <a:cubicBezTo>
                    <a:pt x="2661" y="5922"/>
                    <a:pt x="2281" y="6809"/>
                    <a:pt x="1774" y="7601"/>
                  </a:cubicBezTo>
                  <a:cubicBezTo>
                    <a:pt x="1140" y="8614"/>
                    <a:pt x="0" y="9532"/>
                    <a:pt x="729" y="10863"/>
                  </a:cubicBezTo>
                  <a:cubicBezTo>
                    <a:pt x="1805" y="12763"/>
                    <a:pt x="3357" y="14378"/>
                    <a:pt x="5067" y="15740"/>
                  </a:cubicBezTo>
                  <a:cubicBezTo>
                    <a:pt x="5954" y="16405"/>
                    <a:pt x="6841" y="17070"/>
                    <a:pt x="7823" y="17576"/>
                  </a:cubicBezTo>
                  <a:cubicBezTo>
                    <a:pt x="8439" y="17884"/>
                    <a:pt x="9476" y="18564"/>
                    <a:pt x="10277" y="18564"/>
                  </a:cubicBezTo>
                  <a:cubicBezTo>
                    <a:pt x="10382" y="18564"/>
                    <a:pt x="10482" y="18552"/>
                    <a:pt x="10578" y="18526"/>
                  </a:cubicBezTo>
                  <a:cubicBezTo>
                    <a:pt x="11370" y="16658"/>
                    <a:pt x="12066" y="14726"/>
                    <a:pt x="12668" y="12763"/>
                  </a:cubicBezTo>
                  <a:cubicBezTo>
                    <a:pt x="11211" y="12288"/>
                    <a:pt x="9976" y="11243"/>
                    <a:pt x="8804" y="10229"/>
                  </a:cubicBezTo>
                  <a:cubicBezTo>
                    <a:pt x="7759" y="9311"/>
                    <a:pt x="6841" y="8266"/>
                    <a:pt x="6112" y="7062"/>
                  </a:cubicBezTo>
                  <a:cubicBezTo>
                    <a:pt x="6017" y="6999"/>
                    <a:pt x="5954" y="6904"/>
                    <a:pt x="5859" y="6809"/>
                  </a:cubicBezTo>
                  <a:cubicBezTo>
                    <a:pt x="5479" y="6271"/>
                    <a:pt x="6049" y="5352"/>
                    <a:pt x="6334" y="4941"/>
                  </a:cubicBezTo>
                  <a:cubicBezTo>
                    <a:pt x="6334" y="4941"/>
                    <a:pt x="6334" y="4941"/>
                    <a:pt x="6366" y="4909"/>
                  </a:cubicBezTo>
                  <a:cubicBezTo>
                    <a:pt x="5606" y="3325"/>
                    <a:pt x="5067" y="1552"/>
                    <a:pt x="4276" y="0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4"/>
            <p:cNvSpPr/>
            <p:nvPr/>
          </p:nvSpPr>
          <p:spPr>
            <a:xfrm>
              <a:off x="5064165" y="2496553"/>
              <a:ext cx="756517" cy="765345"/>
            </a:xfrm>
            <a:custGeom>
              <a:avLst/>
              <a:gdLst/>
              <a:ahLst/>
              <a:cxnLst/>
              <a:rect l="l" t="t" r="r" b="b"/>
              <a:pathLst>
                <a:path w="22708" h="22973" extrusionOk="0">
                  <a:moveTo>
                    <a:pt x="7158" y="1"/>
                  </a:moveTo>
                  <a:cubicBezTo>
                    <a:pt x="6683" y="4181"/>
                    <a:pt x="5606" y="8361"/>
                    <a:pt x="4118" y="12320"/>
                  </a:cubicBezTo>
                  <a:cubicBezTo>
                    <a:pt x="3389" y="14315"/>
                    <a:pt x="2534" y="16310"/>
                    <a:pt x="1584" y="18210"/>
                  </a:cubicBezTo>
                  <a:cubicBezTo>
                    <a:pt x="1457" y="18495"/>
                    <a:pt x="1" y="21061"/>
                    <a:pt x="159" y="21124"/>
                  </a:cubicBezTo>
                  <a:cubicBezTo>
                    <a:pt x="476" y="21282"/>
                    <a:pt x="792" y="21409"/>
                    <a:pt x="1109" y="21504"/>
                  </a:cubicBezTo>
                  <a:cubicBezTo>
                    <a:pt x="1109" y="21482"/>
                    <a:pt x="1125" y="21459"/>
                    <a:pt x="1145" y="21459"/>
                  </a:cubicBezTo>
                  <a:cubicBezTo>
                    <a:pt x="1154" y="21459"/>
                    <a:pt x="1163" y="21463"/>
                    <a:pt x="1172" y="21472"/>
                  </a:cubicBezTo>
                  <a:cubicBezTo>
                    <a:pt x="1679" y="21567"/>
                    <a:pt x="2154" y="21662"/>
                    <a:pt x="2661" y="21757"/>
                  </a:cubicBezTo>
                  <a:cubicBezTo>
                    <a:pt x="2674" y="21744"/>
                    <a:pt x="2692" y="21736"/>
                    <a:pt x="2712" y="21736"/>
                  </a:cubicBezTo>
                  <a:cubicBezTo>
                    <a:pt x="2740" y="21736"/>
                    <a:pt x="2769" y="21752"/>
                    <a:pt x="2787" y="21789"/>
                  </a:cubicBezTo>
                  <a:cubicBezTo>
                    <a:pt x="5773" y="22401"/>
                    <a:pt x="8800" y="22973"/>
                    <a:pt x="11835" y="22973"/>
                  </a:cubicBezTo>
                  <a:cubicBezTo>
                    <a:pt x="12566" y="22973"/>
                    <a:pt x="13298" y="22940"/>
                    <a:pt x="14030" y="22866"/>
                  </a:cubicBezTo>
                  <a:cubicBezTo>
                    <a:pt x="16025" y="22644"/>
                    <a:pt x="18115" y="22232"/>
                    <a:pt x="19762" y="21029"/>
                  </a:cubicBezTo>
                  <a:cubicBezTo>
                    <a:pt x="21029" y="20142"/>
                    <a:pt x="21757" y="18970"/>
                    <a:pt x="22707" y="17799"/>
                  </a:cubicBezTo>
                  <a:cubicBezTo>
                    <a:pt x="20649" y="12605"/>
                    <a:pt x="18495" y="7506"/>
                    <a:pt x="15582" y="2724"/>
                  </a:cubicBezTo>
                  <a:lnTo>
                    <a:pt x="14853" y="2724"/>
                  </a:lnTo>
                  <a:cubicBezTo>
                    <a:pt x="15803" y="3041"/>
                    <a:pt x="15867" y="4529"/>
                    <a:pt x="14917" y="4973"/>
                  </a:cubicBezTo>
                  <a:cubicBezTo>
                    <a:pt x="14853" y="5004"/>
                    <a:pt x="14758" y="5036"/>
                    <a:pt x="14663" y="5036"/>
                  </a:cubicBezTo>
                  <a:cubicBezTo>
                    <a:pt x="14663" y="5068"/>
                    <a:pt x="14663" y="5099"/>
                    <a:pt x="14663" y="5163"/>
                  </a:cubicBezTo>
                  <a:cubicBezTo>
                    <a:pt x="14442" y="5511"/>
                    <a:pt x="14157" y="5796"/>
                    <a:pt x="13872" y="5955"/>
                  </a:cubicBezTo>
                  <a:cubicBezTo>
                    <a:pt x="14125" y="7000"/>
                    <a:pt x="14347" y="7981"/>
                    <a:pt x="14758" y="8995"/>
                  </a:cubicBezTo>
                  <a:cubicBezTo>
                    <a:pt x="15170" y="9976"/>
                    <a:pt x="15708" y="10958"/>
                    <a:pt x="15962" y="12003"/>
                  </a:cubicBezTo>
                  <a:cubicBezTo>
                    <a:pt x="16215" y="12858"/>
                    <a:pt x="15993" y="13207"/>
                    <a:pt x="15487" y="13903"/>
                  </a:cubicBezTo>
                  <a:cubicBezTo>
                    <a:pt x="14790" y="14885"/>
                    <a:pt x="14062" y="15867"/>
                    <a:pt x="13365" y="16849"/>
                  </a:cubicBezTo>
                  <a:cubicBezTo>
                    <a:pt x="13328" y="16904"/>
                    <a:pt x="13270" y="16938"/>
                    <a:pt x="13209" y="16938"/>
                  </a:cubicBezTo>
                  <a:cubicBezTo>
                    <a:pt x="13165" y="16938"/>
                    <a:pt x="13120" y="16920"/>
                    <a:pt x="13080" y="16880"/>
                  </a:cubicBezTo>
                  <a:cubicBezTo>
                    <a:pt x="12542" y="16310"/>
                    <a:pt x="11972" y="15772"/>
                    <a:pt x="11275" y="15392"/>
                  </a:cubicBezTo>
                  <a:cubicBezTo>
                    <a:pt x="10990" y="15233"/>
                    <a:pt x="10546" y="15107"/>
                    <a:pt x="10325" y="14885"/>
                  </a:cubicBezTo>
                  <a:cubicBezTo>
                    <a:pt x="9786" y="14347"/>
                    <a:pt x="10040" y="13333"/>
                    <a:pt x="10103" y="12668"/>
                  </a:cubicBezTo>
                  <a:cubicBezTo>
                    <a:pt x="10230" y="11560"/>
                    <a:pt x="10546" y="10451"/>
                    <a:pt x="10768" y="9375"/>
                  </a:cubicBezTo>
                  <a:cubicBezTo>
                    <a:pt x="10958" y="8583"/>
                    <a:pt x="11116" y="7760"/>
                    <a:pt x="11148" y="6936"/>
                  </a:cubicBezTo>
                  <a:cubicBezTo>
                    <a:pt x="11148" y="6746"/>
                    <a:pt x="11053" y="5986"/>
                    <a:pt x="11211" y="5828"/>
                  </a:cubicBezTo>
                  <a:cubicBezTo>
                    <a:pt x="10768" y="5574"/>
                    <a:pt x="10388" y="5258"/>
                    <a:pt x="10135" y="4846"/>
                  </a:cubicBezTo>
                  <a:cubicBezTo>
                    <a:pt x="10135" y="4814"/>
                    <a:pt x="10135" y="4814"/>
                    <a:pt x="10135" y="4814"/>
                  </a:cubicBezTo>
                  <a:cubicBezTo>
                    <a:pt x="9723" y="4814"/>
                    <a:pt x="9375" y="4719"/>
                    <a:pt x="9026" y="4466"/>
                  </a:cubicBezTo>
                  <a:cubicBezTo>
                    <a:pt x="8108" y="3769"/>
                    <a:pt x="8583" y="2091"/>
                    <a:pt x="9216" y="1268"/>
                  </a:cubicBezTo>
                  <a:cubicBezTo>
                    <a:pt x="8488" y="887"/>
                    <a:pt x="7791" y="476"/>
                    <a:pt x="7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4"/>
            <p:cNvSpPr/>
            <p:nvPr/>
          </p:nvSpPr>
          <p:spPr>
            <a:xfrm>
              <a:off x="5211884" y="3885020"/>
              <a:ext cx="110806" cy="84653"/>
            </a:xfrm>
            <a:custGeom>
              <a:avLst/>
              <a:gdLst/>
              <a:ahLst/>
              <a:cxnLst/>
              <a:rect l="l" t="t" r="r" b="b"/>
              <a:pathLst>
                <a:path w="3326" h="2541" extrusionOk="0">
                  <a:moveTo>
                    <a:pt x="729" y="0"/>
                  </a:moveTo>
                  <a:cubicBezTo>
                    <a:pt x="475" y="95"/>
                    <a:pt x="254" y="222"/>
                    <a:pt x="0" y="317"/>
                  </a:cubicBezTo>
                  <a:cubicBezTo>
                    <a:pt x="222" y="982"/>
                    <a:pt x="634" y="2058"/>
                    <a:pt x="1267" y="2375"/>
                  </a:cubicBezTo>
                  <a:cubicBezTo>
                    <a:pt x="1504" y="2488"/>
                    <a:pt x="1781" y="2541"/>
                    <a:pt x="2066" y="2541"/>
                  </a:cubicBezTo>
                  <a:cubicBezTo>
                    <a:pt x="2504" y="2541"/>
                    <a:pt x="2961" y="2415"/>
                    <a:pt x="3326" y="2185"/>
                  </a:cubicBezTo>
                  <a:cubicBezTo>
                    <a:pt x="2154" y="2122"/>
                    <a:pt x="1172" y="1077"/>
                    <a:pt x="729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4"/>
            <p:cNvSpPr/>
            <p:nvPr/>
          </p:nvSpPr>
          <p:spPr>
            <a:xfrm>
              <a:off x="5037146" y="3919568"/>
              <a:ext cx="141489" cy="38845"/>
            </a:xfrm>
            <a:custGeom>
              <a:avLst/>
              <a:gdLst/>
              <a:ahLst/>
              <a:cxnLst/>
              <a:rect l="l" t="t" r="r" b="b"/>
              <a:pathLst>
                <a:path w="4247" h="1166" extrusionOk="0">
                  <a:moveTo>
                    <a:pt x="2535" y="1"/>
                  </a:moveTo>
                  <a:cubicBezTo>
                    <a:pt x="1610" y="1"/>
                    <a:pt x="664" y="369"/>
                    <a:pt x="52" y="1021"/>
                  </a:cubicBezTo>
                  <a:cubicBezTo>
                    <a:pt x="0" y="1073"/>
                    <a:pt x="53" y="1165"/>
                    <a:pt x="125" y="1165"/>
                  </a:cubicBezTo>
                  <a:cubicBezTo>
                    <a:pt x="142" y="1165"/>
                    <a:pt x="160" y="1160"/>
                    <a:pt x="178" y="1148"/>
                  </a:cubicBezTo>
                  <a:cubicBezTo>
                    <a:pt x="934" y="644"/>
                    <a:pt x="1666" y="425"/>
                    <a:pt x="2447" y="425"/>
                  </a:cubicBezTo>
                  <a:cubicBezTo>
                    <a:pt x="2942" y="425"/>
                    <a:pt x="3457" y="513"/>
                    <a:pt x="4010" y="673"/>
                  </a:cubicBezTo>
                  <a:cubicBezTo>
                    <a:pt x="4028" y="680"/>
                    <a:pt x="4044" y="683"/>
                    <a:pt x="4060" y="683"/>
                  </a:cubicBezTo>
                  <a:cubicBezTo>
                    <a:pt x="4186" y="683"/>
                    <a:pt x="4246" y="476"/>
                    <a:pt x="4105" y="420"/>
                  </a:cubicBezTo>
                  <a:cubicBezTo>
                    <a:pt x="3641" y="134"/>
                    <a:pt x="3092" y="1"/>
                    <a:pt x="2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4"/>
            <p:cNvSpPr/>
            <p:nvPr/>
          </p:nvSpPr>
          <p:spPr>
            <a:xfrm>
              <a:off x="5063632" y="3991628"/>
              <a:ext cx="100811" cy="27885"/>
            </a:xfrm>
            <a:custGeom>
              <a:avLst/>
              <a:gdLst/>
              <a:ahLst/>
              <a:cxnLst/>
              <a:rect l="l" t="t" r="r" b="b"/>
              <a:pathLst>
                <a:path w="3026" h="837" extrusionOk="0">
                  <a:moveTo>
                    <a:pt x="2136" y="0"/>
                  </a:moveTo>
                  <a:cubicBezTo>
                    <a:pt x="1405" y="0"/>
                    <a:pt x="601" y="261"/>
                    <a:pt x="80" y="664"/>
                  </a:cubicBezTo>
                  <a:cubicBezTo>
                    <a:pt x="0" y="717"/>
                    <a:pt x="32" y="837"/>
                    <a:pt x="100" y="837"/>
                  </a:cubicBezTo>
                  <a:cubicBezTo>
                    <a:pt x="113" y="837"/>
                    <a:pt x="128" y="832"/>
                    <a:pt x="143" y="822"/>
                  </a:cubicBezTo>
                  <a:cubicBezTo>
                    <a:pt x="555" y="664"/>
                    <a:pt x="935" y="537"/>
                    <a:pt x="1378" y="442"/>
                  </a:cubicBezTo>
                  <a:cubicBezTo>
                    <a:pt x="1582" y="401"/>
                    <a:pt x="1786" y="390"/>
                    <a:pt x="1989" y="390"/>
                  </a:cubicBezTo>
                  <a:cubicBezTo>
                    <a:pt x="2261" y="390"/>
                    <a:pt x="2532" y="410"/>
                    <a:pt x="2803" y="410"/>
                  </a:cubicBezTo>
                  <a:cubicBezTo>
                    <a:pt x="2962" y="379"/>
                    <a:pt x="3025" y="157"/>
                    <a:pt x="2835" y="94"/>
                  </a:cubicBezTo>
                  <a:cubicBezTo>
                    <a:pt x="2620" y="30"/>
                    <a:pt x="2382" y="0"/>
                    <a:pt x="2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4"/>
            <p:cNvSpPr/>
            <p:nvPr/>
          </p:nvSpPr>
          <p:spPr>
            <a:xfrm>
              <a:off x="4676976" y="1491041"/>
              <a:ext cx="1723985" cy="2671730"/>
            </a:xfrm>
            <a:custGeom>
              <a:avLst/>
              <a:gdLst/>
              <a:ahLst/>
              <a:cxnLst/>
              <a:rect l="l" t="t" r="r" b="b"/>
              <a:pathLst>
                <a:path w="51748" h="80196" extrusionOk="0">
                  <a:moveTo>
                    <a:pt x="14157" y="26718"/>
                  </a:moveTo>
                  <a:cubicBezTo>
                    <a:pt x="14281" y="26718"/>
                    <a:pt x="14393" y="26740"/>
                    <a:pt x="14504" y="26763"/>
                  </a:cubicBezTo>
                  <a:cubicBezTo>
                    <a:pt x="14504" y="26763"/>
                    <a:pt x="14473" y="26794"/>
                    <a:pt x="14473" y="26794"/>
                  </a:cubicBezTo>
                  <a:cubicBezTo>
                    <a:pt x="14473" y="27079"/>
                    <a:pt x="14441" y="27364"/>
                    <a:pt x="14378" y="27649"/>
                  </a:cubicBezTo>
                  <a:cubicBezTo>
                    <a:pt x="14188" y="27364"/>
                    <a:pt x="13998" y="27079"/>
                    <a:pt x="13776" y="26826"/>
                  </a:cubicBezTo>
                  <a:cubicBezTo>
                    <a:pt x="13839" y="26794"/>
                    <a:pt x="13934" y="26763"/>
                    <a:pt x="13998" y="26731"/>
                  </a:cubicBezTo>
                  <a:cubicBezTo>
                    <a:pt x="14053" y="26722"/>
                    <a:pt x="14106" y="26718"/>
                    <a:pt x="14157" y="26718"/>
                  </a:cubicBezTo>
                  <a:close/>
                  <a:moveTo>
                    <a:pt x="25443" y="327"/>
                  </a:moveTo>
                  <a:cubicBezTo>
                    <a:pt x="27216" y="327"/>
                    <a:pt x="29002" y="607"/>
                    <a:pt x="30719" y="984"/>
                  </a:cubicBezTo>
                  <a:cubicBezTo>
                    <a:pt x="30782" y="984"/>
                    <a:pt x="30814" y="952"/>
                    <a:pt x="30814" y="921"/>
                  </a:cubicBezTo>
                  <a:cubicBezTo>
                    <a:pt x="35121" y="2377"/>
                    <a:pt x="38636" y="4689"/>
                    <a:pt x="41138" y="8553"/>
                  </a:cubicBezTo>
                  <a:cubicBezTo>
                    <a:pt x="42310" y="10358"/>
                    <a:pt x="43102" y="12385"/>
                    <a:pt x="43545" y="14475"/>
                  </a:cubicBezTo>
                  <a:cubicBezTo>
                    <a:pt x="44052" y="16945"/>
                    <a:pt x="43703" y="19384"/>
                    <a:pt x="43513" y="21854"/>
                  </a:cubicBezTo>
                  <a:cubicBezTo>
                    <a:pt x="43513" y="21917"/>
                    <a:pt x="43545" y="21949"/>
                    <a:pt x="43577" y="21981"/>
                  </a:cubicBezTo>
                  <a:cubicBezTo>
                    <a:pt x="42753" y="23944"/>
                    <a:pt x="42057" y="26066"/>
                    <a:pt x="40600" y="27681"/>
                  </a:cubicBezTo>
                  <a:cubicBezTo>
                    <a:pt x="39808" y="28568"/>
                    <a:pt x="38826" y="29328"/>
                    <a:pt x="37876" y="30056"/>
                  </a:cubicBezTo>
                  <a:cubicBezTo>
                    <a:pt x="37338" y="30436"/>
                    <a:pt x="36736" y="30753"/>
                    <a:pt x="36166" y="31069"/>
                  </a:cubicBezTo>
                  <a:cubicBezTo>
                    <a:pt x="36008" y="30784"/>
                    <a:pt x="35723" y="30436"/>
                    <a:pt x="35406" y="30373"/>
                  </a:cubicBezTo>
                  <a:lnTo>
                    <a:pt x="35469" y="30373"/>
                  </a:lnTo>
                  <a:cubicBezTo>
                    <a:pt x="38510" y="28409"/>
                    <a:pt x="39460" y="24831"/>
                    <a:pt x="40251" y="21474"/>
                  </a:cubicBezTo>
                  <a:cubicBezTo>
                    <a:pt x="40505" y="21569"/>
                    <a:pt x="40758" y="21664"/>
                    <a:pt x="41011" y="21759"/>
                  </a:cubicBezTo>
                  <a:cubicBezTo>
                    <a:pt x="41022" y="21761"/>
                    <a:pt x="41032" y="21762"/>
                    <a:pt x="41042" y="21762"/>
                  </a:cubicBezTo>
                  <a:cubicBezTo>
                    <a:pt x="41185" y="21762"/>
                    <a:pt x="41286" y="21563"/>
                    <a:pt x="41138" y="21474"/>
                  </a:cubicBezTo>
                  <a:cubicBezTo>
                    <a:pt x="39270" y="20619"/>
                    <a:pt x="37528" y="19700"/>
                    <a:pt x="35944" y="18339"/>
                  </a:cubicBezTo>
                  <a:cubicBezTo>
                    <a:pt x="35216" y="17737"/>
                    <a:pt x="34551" y="17040"/>
                    <a:pt x="33918" y="16312"/>
                  </a:cubicBezTo>
                  <a:cubicBezTo>
                    <a:pt x="33728" y="16058"/>
                    <a:pt x="31606" y="13493"/>
                    <a:pt x="31954" y="13113"/>
                  </a:cubicBezTo>
                  <a:cubicBezTo>
                    <a:pt x="31986" y="13113"/>
                    <a:pt x="31986" y="13050"/>
                    <a:pt x="31954" y="13050"/>
                  </a:cubicBezTo>
                  <a:cubicBezTo>
                    <a:pt x="31922" y="13050"/>
                    <a:pt x="31922" y="13050"/>
                    <a:pt x="31891" y="13018"/>
                  </a:cubicBezTo>
                  <a:cubicBezTo>
                    <a:pt x="31973" y="12936"/>
                    <a:pt x="31913" y="12784"/>
                    <a:pt x="31814" y="12784"/>
                  </a:cubicBezTo>
                  <a:cubicBezTo>
                    <a:pt x="31799" y="12784"/>
                    <a:pt x="31782" y="12788"/>
                    <a:pt x="31764" y="12797"/>
                  </a:cubicBezTo>
                  <a:cubicBezTo>
                    <a:pt x="31099" y="13050"/>
                    <a:pt x="30434" y="13208"/>
                    <a:pt x="29737" y="13208"/>
                  </a:cubicBezTo>
                  <a:cubicBezTo>
                    <a:pt x="29009" y="13208"/>
                    <a:pt x="28882" y="12607"/>
                    <a:pt x="29136" y="12068"/>
                  </a:cubicBezTo>
                  <a:cubicBezTo>
                    <a:pt x="29231" y="11815"/>
                    <a:pt x="29389" y="11688"/>
                    <a:pt x="29421" y="11435"/>
                  </a:cubicBezTo>
                  <a:cubicBezTo>
                    <a:pt x="29547" y="11340"/>
                    <a:pt x="29642" y="11276"/>
                    <a:pt x="29737" y="11181"/>
                  </a:cubicBezTo>
                  <a:cubicBezTo>
                    <a:pt x="29869" y="11076"/>
                    <a:pt x="29760" y="10905"/>
                    <a:pt x="29646" y="10905"/>
                  </a:cubicBezTo>
                  <a:cubicBezTo>
                    <a:pt x="29623" y="10905"/>
                    <a:pt x="29600" y="10912"/>
                    <a:pt x="29579" y="10928"/>
                  </a:cubicBezTo>
                  <a:cubicBezTo>
                    <a:pt x="27045" y="12575"/>
                    <a:pt x="24544" y="14063"/>
                    <a:pt x="21757" y="15140"/>
                  </a:cubicBezTo>
                  <a:cubicBezTo>
                    <a:pt x="18938" y="16248"/>
                    <a:pt x="16056" y="16787"/>
                    <a:pt x="13079" y="17262"/>
                  </a:cubicBezTo>
                  <a:cubicBezTo>
                    <a:pt x="12993" y="17291"/>
                    <a:pt x="13011" y="17424"/>
                    <a:pt x="13087" y="17424"/>
                  </a:cubicBezTo>
                  <a:cubicBezTo>
                    <a:pt x="13094" y="17424"/>
                    <a:pt x="13102" y="17423"/>
                    <a:pt x="13111" y="17420"/>
                  </a:cubicBezTo>
                  <a:cubicBezTo>
                    <a:pt x="13649" y="17420"/>
                    <a:pt x="14219" y="17357"/>
                    <a:pt x="14790" y="17325"/>
                  </a:cubicBezTo>
                  <a:lnTo>
                    <a:pt x="14790" y="17325"/>
                  </a:lnTo>
                  <a:cubicBezTo>
                    <a:pt x="13269" y="20365"/>
                    <a:pt x="14251" y="24546"/>
                    <a:pt x="16025" y="27269"/>
                  </a:cubicBezTo>
                  <a:cubicBezTo>
                    <a:pt x="16658" y="28251"/>
                    <a:pt x="17450" y="29106"/>
                    <a:pt x="18336" y="29834"/>
                  </a:cubicBezTo>
                  <a:cubicBezTo>
                    <a:pt x="17798" y="29739"/>
                    <a:pt x="16690" y="28948"/>
                    <a:pt x="16436" y="28758"/>
                  </a:cubicBezTo>
                  <a:cubicBezTo>
                    <a:pt x="15676" y="28219"/>
                    <a:pt x="15233" y="27459"/>
                    <a:pt x="14599" y="26794"/>
                  </a:cubicBezTo>
                  <a:cubicBezTo>
                    <a:pt x="14599" y="26763"/>
                    <a:pt x="14599" y="26763"/>
                    <a:pt x="14568" y="26731"/>
                  </a:cubicBezTo>
                  <a:cubicBezTo>
                    <a:pt x="14568" y="26731"/>
                    <a:pt x="14568" y="26699"/>
                    <a:pt x="14568" y="26699"/>
                  </a:cubicBezTo>
                  <a:cubicBezTo>
                    <a:pt x="14425" y="26620"/>
                    <a:pt x="14267" y="26580"/>
                    <a:pt x="14113" y="26580"/>
                  </a:cubicBezTo>
                  <a:cubicBezTo>
                    <a:pt x="13958" y="26580"/>
                    <a:pt x="13808" y="26620"/>
                    <a:pt x="13681" y="26699"/>
                  </a:cubicBezTo>
                  <a:cubicBezTo>
                    <a:pt x="13301" y="26256"/>
                    <a:pt x="12953" y="25781"/>
                    <a:pt x="12604" y="25306"/>
                  </a:cubicBezTo>
                  <a:cubicBezTo>
                    <a:pt x="12003" y="24387"/>
                    <a:pt x="11528" y="23342"/>
                    <a:pt x="11053" y="22361"/>
                  </a:cubicBezTo>
                  <a:cubicBezTo>
                    <a:pt x="9976" y="20049"/>
                    <a:pt x="10134" y="17484"/>
                    <a:pt x="10134" y="14982"/>
                  </a:cubicBezTo>
                  <a:cubicBezTo>
                    <a:pt x="10166" y="13937"/>
                    <a:pt x="10388" y="12575"/>
                    <a:pt x="9437" y="12068"/>
                  </a:cubicBezTo>
                  <a:cubicBezTo>
                    <a:pt x="10071" y="10738"/>
                    <a:pt x="10388" y="9345"/>
                    <a:pt x="11243" y="8141"/>
                  </a:cubicBezTo>
                  <a:cubicBezTo>
                    <a:pt x="12573" y="6273"/>
                    <a:pt x="14473" y="4689"/>
                    <a:pt x="16341" y="3391"/>
                  </a:cubicBezTo>
                  <a:cubicBezTo>
                    <a:pt x="18273" y="2029"/>
                    <a:pt x="20427" y="1016"/>
                    <a:pt x="22738" y="572"/>
                  </a:cubicBezTo>
                  <a:cubicBezTo>
                    <a:pt x="23629" y="401"/>
                    <a:pt x="24534" y="327"/>
                    <a:pt x="25443" y="327"/>
                  </a:cubicBezTo>
                  <a:close/>
                  <a:moveTo>
                    <a:pt x="35374" y="30499"/>
                  </a:moveTo>
                  <a:cubicBezTo>
                    <a:pt x="35659" y="30594"/>
                    <a:pt x="35818" y="30911"/>
                    <a:pt x="36008" y="31133"/>
                  </a:cubicBezTo>
                  <a:cubicBezTo>
                    <a:pt x="35691" y="31291"/>
                    <a:pt x="35374" y="31481"/>
                    <a:pt x="35058" y="31671"/>
                  </a:cubicBezTo>
                  <a:cubicBezTo>
                    <a:pt x="35121" y="31259"/>
                    <a:pt x="35248" y="30879"/>
                    <a:pt x="35374" y="30499"/>
                  </a:cubicBezTo>
                  <a:close/>
                  <a:moveTo>
                    <a:pt x="28946" y="11815"/>
                  </a:moveTo>
                  <a:lnTo>
                    <a:pt x="28946" y="11815"/>
                  </a:lnTo>
                  <a:cubicBezTo>
                    <a:pt x="28629" y="12290"/>
                    <a:pt x="28534" y="12923"/>
                    <a:pt x="28914" y="13272"/>
                  </a:cubicBezTo>
                  <a:cubicBezTo>
                    <a:pt x="29198" y="13506"/>
                    <a:pt x="29569" y="13597"/>
                    <a:pt x="29963" y="13597"/>
                  </a:cubicBezTo>
                  <a:cubicBezTo>
                    <a:pt x="30579" y="13597"/>
                    <a:pt x="31250" y="13377"/>
                    <a:pt x="31732" y="13145"/>
                  </a:cubicBezTo>
                  <a:lnTo>
                    <a:pt x="31732" y="13145"/>
                  </a:lnTo>
                  <a:cubicBezTo>
                    <a:pt x="31574" y="13747"/>
                    <a:pt x="32334" y="14602"/>
                    <a:pt x="32619" y="15045"/>
                  </a:cubicBezTo>
                  <a:cubicBezTo>
                    <a:pt x="33253" y="16090"/>
                    <a:pt x="34044" y="17008"/>
                    <a:pt x="34899" y="17895"/>
                  </a:cubicBezTo>
                  <a:cubicBezTo>
                    <a:pt x="36356" y="19352"/>
                    <a:pt x="38130" y="20619"/>
                    <a:pt x="40061" y="21410"/>
                  </a:cubicBezTo>
                  <a:cubicBezTo>
                    <a:pt x="39143" y="24546"/>
                    <a:pt x="38320" y="27744"/>
                    <a:pt x="35564" y="29803"/>
                  </a:cubicBezTo>
                  <a:cubicBezTo>
                    <a:pt x="33135" y="31584"/>
                    <a:pt x="29970" y="32445"/>
                    <a:pt x="26951" y="32445"/>
                  </a:cubicBezTo>
                  <a:cubicBezTo>
                    <a:pt x="26428" y="32445"/>
                    <a:pt x="25909" y="32419"/>
                    <a:pt x="25399" y="32368"/>
                  </a:cubicBezTo>
                  <a:cubicBezTo>
                    <a:pt x="21915" y="32020"/>
                    <a:pt x="18685" y="30119"/>
                    <a:pt x="16595" y="27364"/>
                  </a:cubicBezTo>
                  <a:cubicBezTo>
                    <a:pt x="15613" y="26002"/>
                    <a:pt x="15011" y="24451"/>
                    <a:pt x="14694" y="22804"/>
                  </a:cubicBezTo>
                  <a:cubicBezTo>
                    <a:pt x="14314" y="20872"/>
                    <a:pt x="14726" y="19162"/>
                    <a:pt x="15138" y="17294"/>
                  </a:cubicBezTo>
                  <a:cubicBezTo>
                    <a:pt x="19983" y="16723"/>
                    <a:pt x="25050" y="14728"/>
                    <a:pt x="28946" y="11815"/>
                  </a:cubicBezTo>
                  <a:close/>
                  <a:moveTo>
                    <a:pt x="4830" y="11057"/>
                  </a:moveTo>
                  <a:cubicBezTo>
                    <a:pt x="4991" y="11057"/>
                    <a:pt x="5170" y="11124"/>
                    <a:pt x="5352" y="11276"/>
                  </a:cubicBezTo>
                  <a:cubicBezTo>
                    <a:pt x="5827" y="11688"/>
                    <a:pt x="6144" y="12226"/>
                    <a:pt x="6492" y="12765"/>
                  </a:cubicBezTo>
                  <a:cubicBezTo>
                    <a:pt x="6936" y="13493"/>
                    <a:pt x="7316" y="14253"/>
                    <a:pt x="7854" y="14918"/>
                  </a:cubicBezTo>
                  <a:cubicBezTo>
                    <a:pt x="7878" y="14942"/>
                    <a:pt x="7905" y="14952"/>
                    <a:pt x="7933" y="14952"/>
                  </a:cubicBezTo>
                  <a:cubicBezTo>
                    <a:pt x="8014" y="14952"/>
                    <a:pt x="8091" y="14863"/>
                    <a:pt x="8044" y="14792"/>
                  </a:cubicBezTo>
                  <a:cubicBezTo>
                    <a:pt x="8012" y="14728"/>
                    <a:pt x="7981" y="14633"/>
                    <a:pt x="7917" y="14538"/>
                  </a:cubicBezTo>
                  <a:cubicBezTo>
                    <a:pt x="7798" y="13764"/>
                    <a:pt x="7679" y="12207"/>
                    <a:pt x="8928" y="12207"/>
                  </a:cubicBezTo>
                  <a:cubicBezTo>
                    <a:pt x="9008" y="12207"/>
                    <a:pt x="9093" y="12213"/>
                    <a:pt x="9184" y="12226"/>
                  </a:cubicBezTo>
                  <a:cubicBezTo>
                    <a:pt x="9976" y="12353"/>
                    <a:pt x="9881" y="13272"/>
                    <a:pt x="9849" y="13778"/>
                  </a:cubicBezTo>
                  <a:cubicBezTo>
                    <a:pt x="9849" y="14602"/>
                    <a:pt x="9817" y="15425"/>
                    <a:pt x="9817" y="16248"/>
                  </a:cubicBezTo>
                  <a:cubicBezTo>
                    <a:pt x="9754" y="17769"/>
                    <a:pt x="9786" y="19320"/>
                    <a:pt x="10134" y="20809"/>
                  </a:cubicBezTo>
                  <a:cubicBezTo>
                    <a:pt x="10673" y="23374"/>
                    <a:pt x="12509" y="26097"/>
                    <a:pt x="14346" y="27934"/>
                  </a:cubicBezTo>
                  <a:cubicBezTo>
                    <a:pt x="14156" y="29011"/>
                    <a:pt x="13839" y="29993"/>
                    <a:pt x="13269" y="30974"/>
                  </a:cubicBezTo>
                  <a:cubicBezTo>
                    <a:pt x="12826" y="31735"/>
                    <a:pt x="12224" y="32463"/>
                    <a:pt x="11496" y="33001"/>
                  </a:cubicBezTo>
                  <a:cubicBezTo>
                    <a:pt x="11433" y="33033"/>
                    <a:pt x="11369" y="33096"/>
                    <a:pt x="11274" y="33128"/>
                  </a:cubicBezTo>
                  <a:cubicBezTo>
                    <a:pt x="10261" y="32020"/>
                    <a:pt x="9976" y="30183"/>
                    <a:pt x="9406" y="28821"/>
                  </a:cubicBezTo>
                  <a:cubicBezTo>
                    <a:pt x="8582" y="26858"/>
                    <a:pt x="7696" y="24894"/>
                    <a:pt x="6461" y="23152"/>
                  </a:cubicBezTo>
                  <a:cubicBezTo>
                    <a:pt x="5384" y="21569"/>
                    <a:pt x="3800" y="20460"/>
                    <a:pt x="2344" y="19225"/>
                  </a:cubicBezTo>
                  <a:cubicBezTo>
                    <a:pt x="1742" y="18719"/>
                    <a:pt x="1235" y="18180"/>
                    <a:pt x="823" y="17515"/>
                  </a:cubicBezTo>
                  <a:cubicBezTo>
                    <a:pt x="649" y="17225"/>
                    <a:pt x="900" y="17141"/>
                    <a:pt x="1242" y="17141"/>
                  </a:cubicBezTo>
                  <a:cubicBezTo>
                    <a:pt x="1646" y="17141"/>
                    <a:pt x="2177" y="17259"/>
                    <a:pt x="2280" y="17294"/>
                  </a:cubicBezTo>
                  <a:cubicBezTo>
                    <a:pt x="2787" y="17484"/>
                    <a:pt x="3230" y="17737"/>
                    <a:pt x="3674" y="18022"/>
                  </a:cubicBezTo>
                  <a:cubicBezTo>
                    <a:pt x="3698" y="18040"/>
                    <a:pt x="3720" y="18048"/>
                    <a:pt x="3739" y="18048"/>
                  </a:cubicBezTo>
                  <a:cubicBezTo>
                    <a:pt x="3819" y="18048"/>
                    <a:pt x="3845" y="17915"/>
                    <a:pt x="3769" y="17864"/>
                  </a:cubicBezTo>
                  <a:cubicBezTo>
                    <a:pt x="3705" y="17832"/>
                    <a:pt x="3642" y="17769"/>
                    <a:pt x="3579" y="17737"/>
                  </a:cubicBezTo>
                  <a:lnTo>
                    <a:pt x="3579" y="17705"/>
                  </a:lnTo>
                  <a:cubicBezTo>
                    <a:pt x="3104" y="17230"/>
                    <a:pt x="2692" y="16723"/>
                    <a:pt x="2312" y="16122"/>
                  </a:cubicBezTo>
                  <a:cubicBezTo>
                    <a:pt x="2027" y="15615"/>
                    <a:pt x="1045" y="13462"/>
                    <a:pt x="2280" y="13303"/>
                  </a:cubicBezTo>
                  <a:cubicBezTo>
                    <a:pt x="2296" y="13301"/>
                    <a:pt x="2313" y="13301"/>
                    <a:pt x="2329" y="13301"/>
                  </a:cubicBezTo>
                  <a:cubicBezTo>
                    <a:pt x="2897" y="13301"/>
                    <a:pt x="3684" y="14327"/>
                    <a:pt x="4022" y="14697"/>
                  </a:cubicBezTo>
                  <a:cubicBezTo>
                    <a:pt x="4465" y="15203"/>
                    <a:pt x="4845" y="15742"/>
                    <a:pt x="5352" y="16153"/>
                  </a:cubicBezTo>
                  <a:cubicBezTo>
                    <a:pt x="5379" y="16180"/>
                    <a:pt x="5406" y="16190"/>
                    <a:pt x="5430" y="16190"/>
                  </a:cubicBezTo>
                  <a:cubicBezTo>
                    <a:pt x="5463" y="16190"/>
                    <a:pt x="5492" y="16172"/>
                    <a:pt x="5510" y="16153"/>
                  </a:cubicBezTo>
                  <a:cubicBezTo>
                    <a:pt x="5510" y="16185"/>
                    <a:pt x="5542" y="16185"/>
                    <a:pt x="5542" y="16217"/>
                  </a:cubicBezTo>
                  <a:cubicBezTo>
                    <a:pt x="5549" y="16231"/>
                    <a:pt x="5560" y="16238"/>
                    <a:pt x="5572" y="16238"/>
                  </a:cubicBezTo>
                  <a:cubicBezTo>
                    <a:pt x="5611" y="16238"/>
                    <a:pt x="5661" y="16170"/>
                    <a:pt x="5637" y="16122"/>
                  </a:cubicBezTo>
                  <a:cubicBezTo>
                    <a:pt x="4940" y="14887"/>
                    <a:pt x="4149" y="13303"/>
                    <a:pt x="4212" y="11815"/>
                  </a:cubicBezTo>
                  <a:cubicBezTo>
                    <a:pt x="4234" y="11363"/>
                    <a:pt x="4489" y="11057"/>
                    <a:pt x="4830" y="11057"/>
                  </a:cubicBezTo>
                  <a:close/>
                  <a:moveTo>
                    <a:pt x="10197" y="31608"/>
                  </a:moveTo>
                  <a:cubicBezTo>
                    <a:pt x="10451" y="32178"/>
                    <a:pt x="10768" y="32685"/>
                    <a:pt x="11084" y="33191"/>
                  </a:cubicBezTo>
                  <a:cubicBezTo>
                    <a:pt x="10977" y="33219"/>
                    <a:pt x="10865" y="33234"/>
                    <a:pt x="10753" y="33234"/>
                  </a:cubicBezTo>
                  <a:cubicBezTo>
                    <a:pt x="10233" y="33234"/>
                    <a:pt x="9730" y="32930"/>
                    <a:pt x="9912" y="32305"/>
                  </a:cubicBezTo>
                  <a:cubicBezTo>
                    <a:pt x="9976" y="32051"/>
                    <a:pt x="10071" y="31830"/>
                    <a:pt x="10197" y="31608"/>
                  </a:cubicBezTo>
                  <a:close/>
                  <a:moveTo>
                    <a:pt x="21060" y="31545"/>
                  </a:moveTo>
                  <a:lnTo>
                    <a:pt x="21060" y="31545"/>
                  </a:lnTo>
                  <a:cubicBezTo>
                    <a:pt x="22168" y="32083"/>
                    <a:pt x="23340" y="32463"/>
                    <a:pt x="24512" y="32685"/>
                  </a:cubicBezTo>
                  <a:cubicBezTo>
                    <a:pt x="25114" y="32780"/>
                    <a:pt x="25684" y="32843"/>
                    <a:pt x="26285" y="32875"/>
                  </a:cubicBezTo>
                  <a:cubicBezTo>
                    <a:pt x="26222" y="32938"/>
                    <a:pt x="26222" y="33065"/>
                    <a:pt x="26285" y="33096"/>
                  </a:cubicBezTo>
                  <a:cubicBezTo>
                    <a:pt x="27014" y="33635"/>
                    <a:pt x="27109" y="34648"/>
                    <a:pt x="26127" y="34965"/>
                  </a:cubicBezTo>
                  <a:cubicBezTo>
                    <a:pt x="26058" y="34983"/>
                    <a:pt x="25988" y="34992"/>
                    <a:pt x="25917" y="34992"/>
                  </a:cubicBezTo>
                  <a:cubicBezTo>
                    <a:pt x="25500" y="34992"/>
                    <a:pt x="25068" y="34702"/>
                    <a:pt x="24797" y="34458"/>
                  </a:cubicBezTo>
                  <a:cubicBezTo>
                    <a:pt x="24702" y="34395"/>
                    <a:pt x="24607" y="34300"/>
                    <a:pt x="24512" y="34205"/>
                  </a:cubicBezTo>
                  <a:cubicBezTo>
                    <a:pt x="24512" y="34205"/>
                    <a:pt x="24227" y="33856"/>
                    <a:pt x="24100" y="33698"/>
                  </a:cubicBezTo>
                  <a:cubicBezTo>
                    <a:pt x="24132" y="33666"/>
                    <a:pt x="24164" y="33603"/>
                    <a:pt x="24195" y="33571"/>
                  </a:cubicBezTo>
                  <a:cubicBezTo>
                    <a:pt x="24266" y="33478"/>
                    <a:pt x="24180" y="33366"/>
                    <a:pt x="24092" y="33366"/>
                  </a:cubicBezTo>
                  <a:cubicBezTo>
                    <a:pt x="24061" y="33366"/>
                    <a:pt x="24030" y="33380"/>
                    <a:pt x="24005" y="33413"/>
                  </a:cubicBezTo>
                  <a:cubicBezTo>
                    <a:pt x="23391" y="34028"/>
                    <a:pt x="22579" y="34618"/>
                    <a:pt x="21657" y="34618"/>
                  </a:cubicBezTo>
                  <a:cubicBezTo>
                    <a:pt x="21534" y="34618"/>
                    <a:pt x="21408" y="34607"/>
                    <a:pt x="21282" y="34585"/>
                  </a:cubicBezTo>
                  <a:cubicBezTo>
                    <a:pt x="19920" y="34331"/>
                    <a:pt x="20617" y="32431"/>
                    <a:pt x="21060" y="31545"/>
                  </a:cubicBezTo>
                  <a:close/>
                  <a:moveTo>
                    <a:pt x="23974" y="33856"/>
                  </a:moveTo>
                  <a:cubicBezTo>
                    <a:pt x="24221" y="34629"/>
                    <a:pt x="25132" y="35251"/>
                    <a:pt x="25941" y="35251"/>
                  </a:cubicBezTo>
                  <a:cubicBezTo>
                    <a:pt x="25961" y="35251"/>
                    <a:pt x="25981" y="35251"/>
                    <a:pt x="26000" y="35250"/>
                  </a:cubicBezTo>
                  <a:lnTo>
                    <a:pt x="26000" y="35250"/>
                  </a:lnTo>
                  <a:cubicBezTo>
                    <a:pt x="25459" y="35764"/>
                    <a:pt x="24895" y="36209"/>
                    <a:pt x="24149" y="36209"/>
                  </a:cubicBezTo>
                  <a:cubicBezTo>
                    <a:pt x="24022" y="36209"/>
                    <a:pt x="23890" y="36196"/>
                    <a:pt x="23752" y="36168"/>
                  </a:cubicBezTo>
                  <a:cubicBezTo>
                    <a:pt x="23023" y="36041"/>
                    <a:pt x="22422" y="35503"/>
                    <a:pt x="21915" y="34996"/>
                  </a:cubicBezTo>
                  <a:cubicBezTo>
                    <a:pt x="22707" y="34901"/>
                    <a:pt x="23467" y="34426"/>
                    <a:pt x="23974" y="33856"/>
                  </a:cubicBezTo>
                  <a:close/>
                  <a:moveTo>
                    <a:pt x="45127" y="20467"/>
                  </a:moveTo>
                  <a:cubicBezTo>
                    <a:pt x="45562" y="20467"/>
                    <a:pt x="45996" y="20800"/>
                    <a:pt x="46015" y="21347"/>
                  </a:cubicBezTo>
                  <a:cubicBezTo>
                    <a:pt x="46047" y="22012"/>
                    <a:pt x="45540" y="22677"/>
                    <a:pt x="45223" y="23247"/>
                  </a:cubicBezTo>
                  <a:cubicBezTo>
                    <a:pt x="45179" y="23292"/>
                    <a:pt x="45229" y="23337"/>
                    <a:pt x="45273" y="23337"/>
                  </a:cubicBezTo>
                  <a:cubicBezTo>
                    <a:pt x="45292" y="23337"/>
                    <a:pt x="45309" y="23329"/>
                    <a:pt x="45318" y="23311"/>
                  </a:cubicBezTo>
                  <a:cubicBezTo>
                    <a:pt x="45350" y="23311"/>
                    <a:pt x="45350" y="23279"/>
                    <a:pt x="45382" y="23279"/>
                  </a:cubicBezTo>
                  <a:cubicBezTo>
                    <a:pt x="45403" y="23279"/>
                    <a:pt x="45424" y="23293"/>
                    <a:pt x="45445" y="23293"/>
                  </a:cubicBezTo>
                  <a:cubicBezTo>
                    <a:pt x="45456" y="23293"/>
                    <a:pt x="45466" y="23289"/>
                    <a:pt x="45477" y="23279"/>
                  </a:cubicBezTo>
                  <a:cubicBezTo>
                    <a:pt x="46205" y="22899"/>
                    <a:pt x="46775" y="22361"/>
                    <a:pt x="47409" y="21854"/>
                  </a:cubicBezTo>
                  <a:cubicBezTo>
                    <a:pt x="47675" y="21632"/>
                    <a:pt x="48738" y="20863"/>
                    <a:pt x="49337" y="20863"/>
                  </a:cubicBezTo>
                  <a:cubicBezTo>
                    <a:pt x="49591" y="20863"/>
                    <a:pt x="49762" y="21001"/>
                    <a:pt x="49752" y="21379"/>
                  </a:cubicBezTo>
                  <a:cubicBezTo>
                    <a:pt x="49720" y="22804"/>
                    <a:pt x="47884" y="24197"/>
                    <a:pt x="46870" y="24957"/>
                  </a:cubicBezTo>
                  <a:cubicBezTo>
                    <a:pt x="46816" y="25012"/>
                    <a:pt x="46855" y="25090"/>
                    <a:pt x="46908" y="25090"/>
                  </a:cubicBezTo>
                  <a:cubicBezTo>
                    <a:pt x="46916" y="25090"/>
                    <a:pt x="46925" y="25088"/>
                    <a:pt x="46934" y="25084"/>
                  </a:cubicBezTo>
                  <a:cubicBezTo>
                    <a:pt x="46934" y="25084"/>
                    <a:pt x="46965" y="25084"/>
                    <a:pt x="46965" y="25052"/>
                  </a:cubicBezTo>
                  <a:cubicBezTo>
                    <a:pt x="46988" y="25099"/>
                    <a:pt x="47012" y="25128"/>
                    <a:pt x="47047" y="25128"/>
                  </a:cubicBezTo>
                  <a:cubicBezTo>
                    <a:pt x="47060" y="25128"/>
                    <a:pt x="47075" y="25124"/>
                    <a:pt x="47092" y="25116"/>
                  </a:cubicBezTo>
                  <a:cubicBezTo>
                    <a:pt x="48295" y="24736"/>
                    <a:pt x="49309" y="23976"/>
                    <a:pt x="50544" y="23691"/>
                  </a:cubicBezTo>
                  <a:cubicBezTo>
                    <a:pt x="50661" y="23660"/>
                    <a:pt x="50759" y="23646"/>
                    <a:pt x="50840" y="23646"/>
                  </a:cubicBezTo>
                  <a:cubicBezTo>
                    <a:pt x="51594" y="23646"/>
                    <a:pt x="50912" y="24852"/>
                    <a:pt x="50797" y="25052"/>
                  </a:cubicBezTo>
                  <a:cubicBezTo>
                    <a:pt x="50607" y="25337"/>
                    <a:pt x="50354" y="25591"/>
                    <a:pt x="50101" y="25844"/>
                  </a:cubicBezTo>
                  <a:cubicBezTo>
                    <a:pt x="49530" y="26414"/>
                    <a:pt x="48802" y="26763"/>
                    <a:pt x="48042" y="27079"/>
                  </a:cubicBezTo>
                  <a:cubicBezTo>
                    <a:pt x="47979" y="27111"/>
                    <a:pt x="47884" y="27111"/>
                    <a:pt x="47820" y="27143"/>
                  </a:cubicBezTo>
                  <a:cubicBezTo>
                    <a:pt x="47694" y="27174"/>
                    <a:pt x="47757" y="27333"/>
                    <a:pt x="47884" y="27333"/>
                  </a:cubicBezTo>
                  <a:cubicBezTo>
                    <a:pt x="48264" y="27238"/>
                    <a:pt x="48612" y="27206"/>
                    <a:pt x="49024" y="27206"/>
                  </a:cubicBezTo>
                  <a:cubicBezTo>
                    <a:pt x="49245" y="27206"/>
                    <a:pt x="51051" y="27269"/>
                    <a:pt x="50576" y="27839"/>
                  </a:cubicBezTo>
                  <a:cubicBezTo>
                    <a:pt x="50069" y="28441"/>
                    <a:pt x="49024" y="28663"/>
                    <a:pt x="48295" y="28884"/>
                  </a:cubicBezTo>
                  <a:cubicBezTo>
                    <a:pt x="46522" y="29454"/>
                    <a:pt x="44843" y="29866"/>
                    <a:pt x="43228" y="30911"/>
                  </a:cubicBezTo>
                  <a:cubicBezTo>
                    <a:pt x="40473" y="32685"/>
                    <a:pt x="38573" y="35471"/>
                    <a:pt x="35913" y="37340"/>
                  </a:cubicBezTo>
                  <a:cubicBezTo>
                    <a:pt x="35849" y="37308"/>
                    <a:pt x="35818" y="37308"/>
                    <a:pt x="35754" y="37277"/>
                  </a:cubicBezTo>
                  <a:cubicBezTo>
                    <a:pt x="35311" y="36707"/>
                    <a:pt x="35184" y="35883"/>
                    <a:pt x="35026" y="35186"/>
                  </a:cubicBezTo>
                  <a:cubicBezTo>
                    <a:pt x="34773" y="34110"/>
                    <a:pt x="34804" y="33033"/>
                    <a:pt x="34994" y="31956"/>
                  </a:cubicBezTo>
                  <a:cubicBezTo>
                    <a:pt x="37465" y="30974"/>
                    <a:pt x="39998" y="29264"/>
                    <a:pt x="41550" y="27079"/>
                  </a:cubicBezTo>
                  <a:cubicBezTo>
                    <a:pt x="42373" y="25907"/>
                    <a:pt x="42912" y="24546"/>
                    <a:pt x="43418" y="23184"/>
                  </a:cubicBezTo>
                  <a:cubicBezTo>
                    <a:pt x="43735" y="22456"/>
                    <a:pt x="43988" y="21695"/>
                    <a:pt x="44368" y="20967"/>
                  </a:cubicBezTo>
                  <a:cubicBezTo>
                    <a:pt x="44535" y="20621"/>
                    <a:pt x="44831" y="20467"/>
                    <a:pt x="45127" y="20467"/>
                  </a:cubicBezTo>
                  <a:close/>
                  <a:moveTo>
                    <a:pt x="37338" y="36422"/>
                  </a:moveTo>
                  <a:cubicBezTo>
                    <a:pt x="37338" y="36548"/>
                    <a:pt x="37338" y="36675"/>
                    <a:pt x="37338" y="36802"/>
                  </a:cubicBezTo>
                  <a:cubicBezTo>
                    <a:pt x="37338" y="36865"/>
                    <a:pt x="37338" y="36960"/>
                    <a:pt x="37338" y="37023"/>
                  </a:cubicBezTo>
                  <a:cubicBezTo>
                    <a:pt x="37379" y="37413"/>
                    <a:pt x="37221" y="37603"/>
                    <a:pt x="36881" y="37603"/>
                  </a:cubicBezTo>
                  <a:cubicBezTo>
                    <a:pt x="36696" y="37603"/>
                    <a:pt x="36457" y="37547"/>
                    <a:pt x="36166" y="37435"/>
                  </a:cubicBezTo>
                  <a:cubicBezTo>
                    <a:pt x="36419" y="37245"/>
                    <a:pt x="36863" y="36865"/>
                    <a:pt x="37338" y="36422"/>
                  </a:cubicBezTo>
                  <a:close/>
                  <a:moveTo>
                    <a:pt x="14631" y="26984"/>
                  </a:moveTo>
                  <a:cubicBezTo>
                    <a:pt x="14948" y="27776"/>
                    <a:pt x="15645" y="28441"/>
                    <a:pt x="16278" y="28948"/>
                  </a:cubicBezTo>
                  <a:cubicBezTo>
                    <a:pt x="16766" y="29344"/>
                    <a:pt x="17783" y="30123"/>
                    <a:pt x="18480" y="30123"/>
                  </a:cubicBezTo>
                  <a:cubicBezTo>
                    <a:pt x="18506" y="30123"/>
                    <a:pt x="18533" y="30122"/>
                    <a:pt x="18558" y="30119"/>
                  </a:cubicBezTo>
                  <a:cubicBezTo>
                    <a:pt x="18590" y="30088"/>
                    <a:pt x="18621" y="30088"/>
                    <a:pt x="18653" y="30088"/>
                  </a:cubicBezTo>
                  <a:cubicBezTo>
                    <a:pt x="18653" y="30088"/>
                    <a:pt x="18653" y="30088"/>
                    <a:pt x="18621" y="30119"/>
                  </a:cubicBezTo>
                  <a:cubicBezTo>
                    <a:pt x="18083" y="33128"/>
                    <a:pt x="17355" y="36041"/>
                    <a:pt x="16468" y="38892"/>
                  </a:cubicBezTo>
                  <a:cubicBezTo>
                    <a:pt x="16436" y="38860"/>
                    <a:pt x="16373" y="38828"/>
                    <a:pt x="16310" y="38797"/>
                  </a:cubicBezTo>
                  <a:lnTo>
                    <a:pt x="16215" y="38797"/>
                  </a:lnTo>
                  <a:cubicBezTo>
                    <a:pt x="14758" y="38258"/>
                    <a:pt x="13586" y="37213"/>
                    <a:pt x="12383" y="36200"/>
                  </a:cubicBezTo>
                  <a:cubicBezTo>
                    <a:pt x="11496" y="35440"/>
                    <a:pt x="10894" y="34490"/>
                    <a:pt x="10134" y="33635"/>
                  </a:cubicBezTo>
                  <a:lnTo>
                    <a:pt x="10134" y="33635"/>
                  </a:lnTo>
                  <a:cubicBezTo>
                    <a:pt x="10244" y="33671"/>
                    <a:pt x="10358" y="33687"/>
                    <a:pt x="10475" y="33687"/>
                  </a:cubicBezTo>
                  <a:cubicBezTo>
                    <a:pt x="10867" y="33687"/>
                    <a:pt x="11289" y="33506"/>
                    <a:pt x="11654" y="33286"/>
                  </a:cubicBezTo>
                  <a:cubicBezTo>
                    <a:pt x="13681" y="32083"/>
                    <a:pt x="14631" y="29201"/>
                    <a:pt x="14631" y="26984"/>
                  </a:cubicBezTo>
                  <a:close/>
                  <a:moveTo>
                    <a:pt x="35184" y="30531"/>
                  </a:moveTo>
                  <a:lnTo>
                    <a:pt x="35184" y="30531"/>
                  </a:lnTo>
                  <a:cubicBezTo>
                    <a:pt x="34646" y="31766"/>
                    <a:pt x="34488" y="33065"/>
                    <a:pt x="34583" y="34426"/>
                  </a:cubicBezTo>
                  <a:cubicBezTo>
                    <a:pt x="34678" y="35471"/>
                    <a:pt x="34931" y="36960"/>
                    <a:pt x="35691" y="37752"/>
                  </a:cubicBezTo>
                  <a:cubicBezTo>
                    <a:pt x="35913" y="37973"/>
                    <a:pt x="36388" y="38353"/>
                    <a:pt x="36800" y="38353"/>
                  </a:cubicBezTo>
                  <a:cubicBezTo>
                    <a:pt x="35913" y="38733"/>
                    <a:pt x="35089" y="39208"/>
                    <a:pt x="34171" y="39525"/>
                  </a:cubicBezTo>
                  <a:cubicBezTo>
                    <a:pt x="33348" y="39810"/>
                    <a:pt x="32398" y="39937"/>
                    <a:pt x="31606" y="40317"/>
                  </a:cubicBezTo>
                  <a:cubicBezTo>
                    <a:pt x="31606" y="40317"/>
                    <a:pt x="31606" y="40285"/>
                    <a:pt x="31574" y="40253"/>
                  </a:cubicBezTo>
                  <a:cubicBezTo>
                    <a:pt x="30434" y="37752"/>
                    <a:pt x="29167" y="35060"/>
                    <a:pt x="27425" y="32906"/>
                  </a:cubicBezTo>
                  <a:cubicBezTo>
                    <a:pt x="30149" y="32811"/>
                    <a:pt x="32873" y="31956"/>
                    <a:pt x="35184" y="30531"/>
                  </a:cubicBezTo>
                  <a:close/>
                  <a:moveTo>
                    <a:pt x="41138" y="32906"/>
                  </a:moveTo>
                  <a:lnTo>
                    <a:pt x="41138" y="32906"/>
                  </a:lnTo>
                  <a:cubicBezTo>
                    <a:pt x="40758" y="34205"/>
                    <a:pt x="40536" y="35471"/>
                    <a:pt x="40473" y="36802"/>
                  </a:cubicBezTo>
                  <a:cubicBezTo>
                    <a:pt x="40441" y="37530"/>
                    <a:pt x="40505" y="38258"/>
                    <a:pt x="40568" y="38987"/>
                  </a:cubicBezTo>
                  <a:cubicBezTo>
                    <a:pt x="40631" y="39462"/>
                    <a:pt x="41043" y="40507"/>
                    <a:pt x="40663" y="40855"/>
                  </a:cubicBezTo>
                  <a:cubicBezTo>
                    <a:pt x="38573" y="42724"/>
                    <a:pt x="36261" y="43959"/>
                    <a:pt x="33633" y="44940"/>
                  </a:cubicBezTo>
                  <a:cubicBezTo>
                    <a:pt x="33633" y="44940"/>
                    <a:pt x="33633" y="44972"/>
                    <a:pt x="33601" y="44972"/>
                  </a:cubicBezTo>
                  <a:cubicBezTo>
                    <a:pt x="33031" y="43452"/>
                    <a:pt x="32366" y="41995"/>
                    <a:pt x="31701" y="40538"/>
                  </a:cubicBezTo>
                  <a:cubicBezTo>
                    <a:pt x="33538" y="40348"/>
                    <a:pt x="35754" y="39335"/>
                    <a:pt x="37211" y="38258"/>
                  </a:cubicBezTo>
                  <a:lnTo>
                    <a:pt x="37243" y="38258"/>
                  </a:lnTo>
                  <a:cubicBezTo>
                    <a:pt x="37275" y="38227"/>
                    <a:pt x="37306" y="38195"/>
                    <a:pt x="37338" y="38132"/>
                  </a:cubicBezTo>
                  <a:cubicBezTo>
                    <a:pt x="37750" y="37625"/>
                    <a:pt x="37686" y="36992"/>
                    <a:pt x="37591" y="36358"/>
                  </a:cubicBezTo>
                  <a:cubicBezTo>
                    <a:pt x="37591" y="36295"/>
                    <a:pt x="37528" y="36295"/>
                    <a:pt x="37496" y="36263"/>
                  </a:cubicBezTo>
                  <a:cubicBezTo>
                    <a:pt x="38636" y="35250"/>
                    <a:pt x="39966" y="33951"/>
                    <a:pt x="40156" y="33793"/>
                  </a:cubicBezTo>
                  <a:cubicBezTo>
                    <a:pt x="40473" y="33476"/>
                    <a:pt x="40790" y="33191"/>
                    <a:pt x="41138" y="32906"/>
                  </a:cubicBezTo>
                  <a:close/>
                  <a:moveTo>
                    <a:pt x="7981" y="26414"/>
                  </a:moveTo>
                  <a:cubicBezTo>
                    <a:pt x="8772" y="27966"/>
                    <a:pt x="9311" y="29739"/>
                    <a:pt x="10071" y="31355"/>
                  </a:cubicBezTo>
                  <a:lnTo>
                    <a:pt x="10039" y="31355"/>
                  </a:lnTo>
                  <a:cubicBezTo>
                    <a:pt x="9754" y="31766"/>
                    <a:pt x="9184" y="32685"/>
                    <a:pt x="9564" y="33223"/>
                  </a:cubicBezTo>
                  <a:cubicBezTo>
                    <a:pt x="9659" y="33318"/>
                    <a:pt x="9722" y="33413"/>
                    <a:pt x="9817" y="33476"/>
                  </a:cubicBezTo>
                  <a:cubicBezTo>
                    <a:pt x="10546" y="34680"/>
                    <a:pt x="11464" y="35725"/>
                    <a:pt x="12509" y="36643"/>
                  </a:cubicBezTo>
                  <a:cubicBezTo>
                    <a:pt x="13681" y="37657"/>
                    <a:pt x="14916" y="38702"/>
                    <a:pt x="16405" y="39177"/>
                  </a:cubicBezTo>
                  <a:cubicBezTo>
                    <a:pt x="15771" y="41140"/>
                    <a:pt x="15075" y="43072"/>
                    <a:pt x="14283" y="44972"/>
                  </a:cubicBezTo>
                  <a:cubicBezTo>
                    <a:pt x="14199" y="44991"/>
                    <a:pt x="14112" y="45000"/>
                    <a:pt x="14021" y="45000"/>
                  </a:cubicBezTo>
                  <a:cubicBezTo>
                    <a:pt x="13215" y="45000"/>
                    <a:pt x="12157" y="44303"/>
                    <a:pt x="11559" y="43990"/>
                  </a:cubicBezTo>
                  <a:cubicBezTo>
                    <a:pt x="10578" y="43484"/>
                    <a:pt x="9659" y="42819"/>
                    <a:pt x="8772" y="42154"/>
                  </a:cubicBezTo>
                  <a:cubicBezTo>
                    <a:pt x="7062" y="40824"/>
                    <a:pt x="5510" y="39177"/>
                    <a:pt x="4434" y="37277"/>
                  </a:cubicBezTo>
                  <a:cubicBezTo>
                    <a:pt x="3705" y="35946"/>
                    <a:pt x="4845" y="35028"/>
                    <a:pt x="5510" y="34015"/>
                  </a:cubicBezTo>
                  <a:cubicBezTo>
                    <a:pt x="6017" y="33223"/>
                    <a:pt x="6397" y="32336"/>
                    <a:pt x="6746" y="31450"/>
                  </a:cubicBezTo>
                  <a:cubicBezTo>
                    <a:pt x="7347" y="29866"/>
                    <a:pt x="7886" y="28124"/>
                    <a:pt x="7981" y="26414"/>
                  </a:cubicBezTo>
                  <a:close/>
                  <a:moveTo>
                    <a:pt x="22928" y="36073"/>
                  </a:moveTo>
                  <a:lnTo>
                    <a:pt x="22928" y="36073"/>
                  </a:lnTo>
                  <a:cubicBezTo>
                    <a:pt x="23392" y="36305"/>
                    <a:pt x="23880" y="36443"/>
                    <a:pt x="24355" y="36443"/>
                  </a:cubicBezTo>
                  <a:cubicBezTo>
                    <a:pt x="24658" y="36443"/>
                    <a:pt x="24956" y="36387"/>
                    <a:pt x="25240" y="36263"/>
                  </a:cubicBezTo>
                  <a:cubicBezTo>
                    <a:pt x="25304" y="38100"/>
                    <a:pt x="26317" y="39842"/>
                    <a:pt x="26950" y="41489"/>
                  </a:cubicBezTo>
                  <a:cubicBezTo>
                    <a:pt x="27172" y="42027"/>
                    <a:pt x="27489" y="42724"/>
                    <a:pt x="27267" y="43294"/>
                  </a:cubicBezTo>
                  <a:cubicBezTo>
                    <a:pt x="27045" y="43769"/>
                    <a:pt x="26570" y="44244"/>
                    <a:pt x="26285" y="44655"/>
                  </a:cubicBezTo>
                  <a:cubicBezTo>
                    <a:pt x="25905" y="45130"/>
                    <a:pt x="25557" y="45637"/>
                    <a:pt x="25209" y="46112"/>
                  </a:cubicBezTo>
                  <a:cubicBezTo>
                    <a:pt x="25018" y="46379"/>
                    <a:pt x="24879" y="46483"/>
                    <a:pt x="24747" y="46483"/>
                  </a:cubicBezTo>
                  <a:cubicBezTo>
                    <a:pt x="24551" y="46483"/>
                    <a:pt x="24372" y="46251"/>
                    <a:pt x="24069" y="45986"/>
                  </a:cubicBezTo>
                  <a:cubicBezTo>
                    <a:pt x="23435" y="45415"/>
                    <a:pt x="22010" y="45067"/>
                    <a:pt x="21978" y="44085"/>
                  </a:cubicBezTo>
                  <a:cubicBezTo>
                    <a:pt x="21947" y="42850"/>
                    <a:pt x="22232" y="41615"/>
                    <a:pt x="22517" y="40443"/>
                  </a:cubicBezTo>
                  <a:cubicBezTo>
                    <a:pt x="22738" y="39303"/>
                    <a:pt x="23435" y="37245"/>
                    <a:pt x="22928" y="36073"/>
                  </a:cubicBezTo>
                  <a:close/>
                  <a:moveTo>
                    <a:pt x="18780" y="30183"/>
                  </a:moveTo>
                  <a:cubicBezTo>
                    <a:pt x="19413" y="30658"/>
                    <a:pt x="20110" y="31069"/>
                    <a:pt x="20838" y="31450"/>
                  </a:cubicBezTo>
                  <a:cubicBezTo>
                    <a:pt x="20205" y="32273"/>
                    <a:pt x="19730" y="33951"/>
                    <a:pt x="20648" y="34648"/>
                  </a:cubicBezTo>
                  <a:cubicBezTo>
                    <a:pt x="20965" y="34901"/>
                    <a:pt x="21345" y="34996"/>
                    <a:pt x="21725" y="34996"/>
                  </a:cubicBezTo>
                  <a:cubicBezTo>
                    <a:pt x="21725" y="34996"/>
                    <a:pt x="21725" y="34996"/>
                    <a:pt x="21757" y="35028"/>
                  </a:cubicBezTo>
                  <a:cubicBezTo>
                    <a:pt x="22010" y="35440"/>
                    <a:pt x="22390" y="35756"/>
                    <a:pt x="22833" y="36010"/>
                  </a:cubicBezTo>
                  <a:cubicBezTo>
                    <a:pt x="22675" y="36168"/>
                    <a:pt x="22770" y="36928"/>
                    <a:pt x="22770" y="37118"/>
                  </a:cubicBezTo>
                  <a:cubicBezTo>
                    <a:pt x="22738" y="37942"/>
                    <a:pt x="22580" y="38733"/>
                    <a:pt x="22390" y="39557"/>
                  </a:cubicBezTo>
                  <a:cubicBezTo>
                    <a:pt x="22168" y="40633"/>
                    <a:pt x="21852" y="41742"/>
                    <a:pt x="21725" y="42850"/>
                  </a:cubicBezTo>
                  <a:cubicBezTo>
                    <a:pt x="21662" y="43515"/>
                    <a:pt x="21408" y="44529"/>
                    <a:pt x="21947" y="45067"/>
                  </a:cubicBezTo>
                  <a:cubicBezTo>
                    <a:pt x="22168" y="45289"/>
                    <a:pt x="22612" y="45415"/>
                    <a:pt x="22897" y="45574"/>
                  </a:cubicBezTo>
                  <a:cubicBezTo>
                    <a:pt x="23594" y="45954"/>
                    <a:pt x="24164" y="46492"/>
                    <a:pt x="24702" y="47062"/>
                  </a:cubicBezTo>
                  <a:cubicBezTo>
                    <a:pt x="24742" y="47102"/>
                    <a:pt x="24787" y="47120"/>
                    <a:pt x="24831" y="47120"/>
                  </a:cubicBezTo>
                  <a:cubicBezTo>
                    <a:pt x="24892" y="47120"/>
                    <a:pt x="24950" y="47086"/>
                    <a:pt x="24987" y="47031"/>
                  </a:cubicBezTo>
                  <a:cubicBezTo>
                    <a:pt x="25684" y="46049"/>
                    <a:pt x="26412" y="45067"/>
                    <a:pt x="27109" y="44085"/>
                  </a:cubicBezTo>
                  <a:cubicBezTo>
                    <a:pt x="27615" y="43389"/>
                    <a:pt x="27805" y="43040"/>
                    <a:pt x="27584" y="42185"/>
                  </a:cubicBezTo>
                  <a:cubicBezTo>
                    <a:pt x="27330" y="41140"/>
                    <a:pt x="26792" y="40158"/>
                    <a:pt x="26380" y="39177"/>
                  </a:cubicBezTo>
                  <a:cubicBezTo>
                    <a:pt x="25969" y="38163"/>
                    <a:pt x="25747" y="37182"/>
                    <a:pt x="25494" y="36137"/>
                  </a:cubicBezTo>
                  <a:cubicBezTo>
                    <a:pt x="25779" y="35946"/>
                    <a:pt x="26064" y="35693"/>
                    <a:pt x="26285" y="35313"/>
                  </a:cubicBezTo>
                  <a:cubicBezTo>
                    <a:pt x="26285" y="35281"/>
                    <a:pt x="26285" y="35250"/>
                    <a:pt x="26285" y="35218"/>
                  </a:cubicBezTo>
                  <a:cubicBezTo>
                    <a:pt x="26380" y="35218"/>
                    <a:pt x="26444" y="35186"/>
                    <a:pt x="26539" y="35155"/>
                  </a:cubicBezTo>
                  <a:cubicBezTo>
                    <a:pt x="27489" y="34711"/>
                    <a:pt x="27394" y="33223"/>
                    <a:pt x="26475" y="32875"/>
                  </a:cubicBezTo>
                  <a:lnTo>
                    <a:pt x="26475" y="32875"/>
                  </a:lnTo>
                  <a:cubicBezTo>
                    <a:pt x="26697" y="32906"/>
                    <a:pt x="26950" y="32906"/>
                    <a:pt x="27204" y="32906"/>
                  </a:cubicBezTo>
                  <a:cubicBezTo>
                    <a:pt x="30086" y="37688"/>
                    <a:pt x="32271" y="42787"/>
                    <a:pt x="34329" y="47981"/>
                  </a:cubicBezTo>
                  <a:cubicBezTo>
                    <a:pt x="33379" y="49152"/>
                    <a:pt x="32619" y="50324"/>
                    <a:pt x="31384" y="51211"/>
                  </a:cubicBezTo>
                  <a:cubicBezTo>
                    <a:pt x="29737" y="52414"/>
                    <a:pt x="27647" y="52826"/>
                    <a:pt x="25652" y="53016"/>
                  </a:cubicBezTo>
                  <a:cubicBezTo>
                    <a:pt x="24896" y="53099"/>
                    <a:pt x="24139" y="53135"/>
                    <a:pt x="23383" y="53135"/>
                  </a:cubicBezTo>
                  <a:cubicBezTo>
                    <a:pt x="20373" y="53135"/>
                    <a:pt x="17371" y="52553"/>
                    <a:pt x="14409" y="51971"/>
                  </a:cubicBezTo>
                  <a:cubicBezTo>
                    <a:pt x="14391" y="51934"/>
                    <a:pt x="14362" y="51918"/>
                    <a:pt x="14334" y="51918"/>
                  </a:cubicBezTo>
                  <a:cubicBezTo>
                    <a:pt x="14314" y="51918"/>
                    <a:pt x="14296" y="51926"/>
                    <a:pt x="14283" y="51939"/>
                  </a:cubicBezTo>
                  <a:cubicBezTo>
                    <a:pt x="13776" y="51844"/>
                    <a:pt x="13301" y="51718"/>
                    <a:pt x="12794" y="51623"/>
                  </a:cubicBezTo>
                  <a:cubicBezTo>
                    <a:pt x="12763" y="51623"/>
                    <a:pt x="12731" y="51654"/>
                    <a:pt x="12731" y="51686"/>
                  </a:cubicBezTo>
                  <a:cubicBezTo>
                    <a:pt x="12383" y="51591"/>
                    <a:pt x="12066" y="51464"/>
                    <a:pt x="11781" y="51306"/>
                  </a:cubicBezTo>
                  <a:cubicBezTo>
                    <a:pt x="11623" y="51243"/>
                    <a:pt x="13079" y="48677"/>
                    <a:pt x="13206" y="48392"/>
                  </a:cubicBezTo>
                  <a:cubicBezTo>
                    <a:pt x="14156" y="46492"/>
                    <a:pt x="14980" y="44497"/>
                    <a:pt x="15740" y="42502"/>
                  </a:cubicBezTo>
                  <a:cubicBezTo>
                    <a:pt x="17228" y="38543"/>
                    <a:pt x="18305" y="34363"/>
                    <a:pt x="18780" y="30183"/>
                  </a:cubicBezTo>
                  <a:close/>
                  <a:moveTo>
                    <a:pt x="34456" y="48551"/>
                  </a:moveTo>
                  <a:cubicBezTo>
                    <a:pt x="35691" y="50166"/>
                    <a:pt x="36863" y="52636"/>
                    <a:pt x="38795" y="53523"/>
                  </a:cubicBezTo>
                  <a:cubicBezTo>
                    <a:pt x="38795" y="56500"/>
                    <a:pt x="35659" y="58780"/>
                    <a:pt x="33411" y="60332"/>
                  </a:cubicBezTo>
                  <a:cubicBezTo>
                    <a:pt x="30687" y="62168"/>
                    <a:pt x="27742" y="63055"/>
                    <a:pt x="24480" y="63150"/>
                  </a:cubicBezTo>
                  <a:cubicBezTo>
                    <a:pt x="24219" y="63155"/>
                    <a:pt x="23958" y="63158"/>
                    <a:pt x="23697" y="63158"/>
                  </a:cubicBezTo>
                  <a:cubicBezTo>
                    <a:pt x="20865" y="63158"/>
                    <a:pt x="18083" y="62846"/>
                    <a:pt x="15328" y="62295"/>
                  </a:cubicBezTo>
                  <a:cubicBezTo>
                    <a:pt x="14346" y="62073"/>
                    <a:pt x="14346" y="60902"/>
                    <a:pt x="14219" y="60142"/>
                  </a:cubicBezTo>
                  <a:cubicBezTo>
                    <a:pt x="14029" y="59160"/>
                    <a:pt x="13966" y="58178"/>
                    <a:pt x="13934" y="57165"/>
                  </a:cubicBezTo>
                  <a:cubicBezTo>
                    <a:pt x="13871" y="55550"/>
                    <a:pt x="14061" y="53903"/>
                    <a:pt x="14378" y="52288"/>
                  </a:cubicBezTo>
                  <a:cubicBezTo>
                    <a:pt x="15993" y="52763"/>
                    <a:pt x="17671" y="53016"/>
                    <a:pt x="19318" y="53206"/>
                  </a:cubicBezTo>
                  <a:cubicBezTo>
                    <a:pt x="20794" y="53385"/>
                    <a:pt x="22269" y="53515"/>
                    <a:pt x="23744" y="53515"/>
                  </a:cubicBezTo>
                  <a:cubicBezTo>
                    <a:pt x="24612" y="53515"/>
                    <a:pt x="25481" y="53470"/>
                    <a:pt x="26349" y="53364"/>
                  </a:cubicBezTo>
                  <a:cubicBezTo>
                    <a:pt x="29642" y="52984"/>
                    <a:pt x="32746" y="51496"/>
                    <a:pt x="34456" y="48551"/>
                  </a:cubicBezTo>
                  <a:close/>
                  <a:moveTo>
                    <a:pt x="33633" y="60648"/>
                  </a:moveTo>
                  <a:cubicBezTo>
                    <a:pt x="32904" y="61852"/>
                    <a:pt x="32873" y="63182"/>
                    <a:pt x="31859" y="64258"/>
                  </a:cubicBezTo>
                  <a:cubicBezTo>
                    <a:pt x="30972" y="65145"/>
                    <a:pt x="29896" y="65842"/>
                    <a:pt x="28787" y="66412"/>
                  </a:cubicBezTo>
                  <a:cubicBezTo>
                    <a:pt x="27679" y="67014"/>
                    <a:pt x="26475" y="67394"/>
                    <a:pt x="25272" y="67679"/>
                  </a:cubicBezTo>
                  <a:cubicBezTo>
                    <a:pt x="24164" y="67932"/>
                    <a:pt x="23087" y="67869"/>
                    <a:pt x="21978" y="68027"/>
                  </a:cubicBezTo>
                  <a:cubicBezTo>
                    <a:pt x="22770" y="67267"/>
                    <a:pt x="23467" y="66412"/>
                    <a:pt x="24100" y="65494"/>
                  </a:cubicBezTo>
                  <a:cubicBezTo>
                    <a:pt x="24417" y="65019"/>
                    <a:pt x="25082" y="64163"/>
                    <a:pt x="25050" y="63498"/>
                  </a:cubicBezTo>
                  <a:cubicBezTo>
                    <a:pt x="28186" y="63340"/>
                    <a:pt x="30972" y="62358"/>
                    <a:pt x="33633" y="60648"/>
                  </a:cubicBezTo>
                  <a:close/>
                  <a:moveTo>
                    <a:pt x="16531" y="62865"/>
                  </a:moveTo>
                  <a:cubicBezTo>
                    <a:pt x="17228" y="62992"/>
                    <a:pt x="17956" y="63118"/>
                    <a:pt x="18685" y="63213"/>
                  </a:cubicBezTo>
                  <a:cubicBezTo>
                    <a:pt x="20351" y="63436"/>
                    <a:pt x="22042" y="63536"/>
                    <a:pt x="23757" y="63536"/>
                  </a:cubicBezTo>
                  <a:cubicBezTo>
                    <a:pt x="23997" y="63536"/>
                    <a:pt x="24239" y="63534"/>
                    <a:pt x="24480" y="63530"/>
                  </a:cubicBezTo>
                  <a:cubicBezTo>
                    <a:pt x="24575" y="63530"/>
                    <a:pt x="24670" y="63498"/>
                    <a:pt x="24765" y="63498"/>
                  </a:cubicBezTo>
                  <a:cubicBezTo>
                    <a:pt x="24575" y="64132"/>
                    <a:pt x="24069" y="64797"/>
                    <a:pt x="23720" y="65304"/>
                  </a:cubicBezTo>
                  <a:cubicBezTo>
                    <a:pt x="23087" y="66317"/>
                    <a:pt x="22263" y="67204"/>
                    <a:pt x="21377" y="68027"/>
                  </a:cubicBezTo>
                  <a:cubicBezTo>
                    <a:pt x="19635" y="69706"/>
                    <a:pt x="17481" y="70751"/>
                    <a:pt x="15581" y="72176"/>
                  </a:cubicBezTo>
                  <a:lnTo>
                    <a:pt x="15550" y="72176"/>
                  </a:lnTo>
                  <a:cubicBezTo>
                    <a:pt x="13491" y="72017"/>
                    <a:pt x="11844" y="71226"/>
                    <a:pt x="10768" y="69452"/>
                  </a:cubicBezTo>
                  <a:cubicBezTo>
                    <a:pt x="10768" y="69421"/>
                    <a:pt x="10768" y="69421"/>
                    <a:pt x="10799" y="69421"/>
                  </a:cubicBezTo>
                  <a:cubicBezTo>
                    <a:pt x="13269" y="68185"/>
                    <a:pt x="15170" y="65209"/>
                    <a:pt x="16531" y="62865"/>
                  </a:cubicBezTo>
                  <a:close/>
                  <a:moveTo>
                    <a:pt x="20300" y="69516"/>
                  </a:moveTo>
                  <a:lnTo>
                    <a:pt x="20300" y="69516"/>
                  </a:lnTo>
                  <a:cubicBezTo>
                    <a:pt x="20427" y="70719"/>
                    <a:pt x="20458" y="71954"/>
                    <a:pt x="20142" y="73126"/>
                  </a:cubicBezTo>
                  <a:cubicBezTo>
                    <a:pt x="20078" y="73411"/>
                    <a:pt x="19888" y="73664"/>
                    <a:pt x="19667" y="73854"/>
                  </a:cubicBezTo>
                  <a:cubicBezTo>
                    <a:pt x="18368" y="73791"/>
                    <a:pt x="17481" y="72872"/>
                    <a:pt x="16880" y="71796"/>
                  </a:cubicBezTo>
                  <a:cubicBezTo>
                    <a:pt x="18083" y="71162"/>
                    <a:pt x="19223" y="70371"/>
                    <a:pt x="20300" y="69516"/>
                  </a:cubicBezTo>
                  <a:close/>
                  <a:moveTo>
                    <a:pt x="16785" y="71859"/>
                  </a:moveTo>
                  <a:cubicBezTo>
                    <a:pt x="17228" y="72936"/>
                    <a:pt x="18210" y="73981"/>
                    <a:pt x="19382" y="74044"/>
                  </a:cubicBezTo>
                  <a:cubicBezTo>
                    <a:pt x="19027" y="74268"/>
                    <a:pt x="18584" y="74393"/>
                    <a:pt x="18157" y="74393"/>
                  </a:cubicBezTo>
                  <a:cubicBezTo>
                    <a:pt x="17860" y="74393"/>
                    <a:pt x="17570" y="74333"/>
                    <a:pt x="17323" y="74203"/>
                  </a:cubicBezTo>
                  <a:cubicBezTo>
                    <a:pt x="16690" y="73886"/>
                    <a:pt x="16278" y="72841"/>
                    <a:pt x="16056" y="72176"/>
                  </a:cubicBezTo>
                  <a:cubicBezTo>
                    <a:pt x="16310" y="72081"/>
                    <a:pt x="16531" y="71954"/>
                    <a:pt x="16785" y="71859"/>
                  </a:cubicBezTo>
                  <a:close/>
                  <a:moveTo>
                    <a:pt x="10609" y="69547"/>
                  </a:moveTo>
                  <a:cubicBezTo>
                    <a:pt x="11367" y="71183"/>
                    <a:pt x="13139" y="72501"/>
                    <a:pt x="14982" y="72501"/>
                  </a:cubicBezTo>
                  <a:cubicBezTo>
                    <a:pt x="15066" y="72501"/>
                    <a:pt x="15149" y="72498"/>
                    <a:pt x="15233" y="72492"/>
                  </a:cubicBezTo>
                  <a:cubicBezTo>
                    <a:pt x="15898" y="74139"/>
                    <a:pt x="16246" y="75628"/>
                    <a:pt x="15708" y="77369"/>
                  </a:cubicBezTo>
                  <a:cubicBezTo>
                    <a:pt x="15233" y="78908"/>
                    <a:pt x="13900" y="79817"/>
                    <a:pt x="12473" y="79817"/>
                  </a:cubicBezTo>
                  <a:cubicBezTo>
                    <a:pt x="11904" y="79817"/>
                    <a:pt x="11319" y="79672"/>
                    <a:pt x="10768" y="79365"/>
                  </a:cubicBezTo>
                  <a:cubicBezTo>
                    <a:pt x="9184" y="78509"/>
                    <a:pt x="8487" y="76483"/>
                    <a:pt x="8171" y="74836"/>
                  </a:cubicBezTo>
                  <a:cubicBezTo>
                    <a:pt x="8044" y="74108"/>
                    <a:pt x="8044" y="73062"/>
                    <a:pt x="8234" y="72081"/>
                  </a:cubicBezTo>
                  <a:cubicBezTo>
                    <a:pt x="8449" y="74933"/>
                    <a:pt x="10700" y="78769"/>
                    <a:pt x="13548" y="78769"/>
                  </a:cubicBezTo>
                  <a:cubicBezTo>
                    <a:pt x="14051" y="78769"/>
                    <a:pt x="14573" y="78649"/>
                    <a:pt x="15106" y="78383"/>
                  </a:cubicBezTo>
                  <a:cubicBezTo>
                    <a:pt x="15253" y="78324"/>
                    <a:pt x="15183" y="78158"/>
                    <a:pt x="15046" y="78158"/>
                  </a:cubicBezTo>
                  <a:cubicBezTo>
                    <a:pt x="15035" y="78158"/>
                    <a:pt x="15023" y="78159"/>
                    <a:pt x="15011" y="78161"/>
                  </a:cubicBezTo>
                  <a:cubicBezTo>
                    <a:pt x="14590" y="78290"/>
                    <a:pt x="14181" y="78349"/>
                    <a:pt x="13786" y="78349"/>
                  </a:cubicBezTo>
                  <a:cubicBezTo>
                    <a:pt x="10674" y="78349"/>
                    <a:pt x="8445" y="74641"/>
                    <a:pt x="8361" y="71606"/>
                  </a:cubicBezTo>
                  <a:cubicBezTo>
                    <a:pt x="8709" y="70466"/>
                    <a:pt x="9406" y="69547"/>
                    <a:pt x="10609" y="69547"/>
                  </a:cubicBezTo>
                  <a:close/>
                  <a:moveTo>
                    <a:pt x="25254" y="0"/>
                  </a:moveTo>
                  <a:cubicBezTo>
                    <a:pt x="24545" y="0"/>
                    <a:pt x="23833" y="42"/>
                    <a:pt x="23118" y="129"/>
                  </a:cubicBezTo>
                  <a:cubicBezTo>
                    <a:pt x="20712" y="446"/>
                    <a:pt x="18526" y="1522"/>
                    <a:pt x="16500" y="2821"/>
                  </a:cubicBezTo>
                  <a:cubicBezTo>
                    <a:pt x="13111" y="5038"/>
                    <a:pt x="10166" y="7951"/>
                    <a:pt x="9247" y="11973"/>
                  </a:cubicBezTo>
                  <a:cubicBezTo>
                    <a:pt x="9152" y="11941"/>
                    <a:pt x="9057" y="11941"/>
                    <a:pt x="8931" y="11910"/>
                  </a:cubicBezTo>
                  <a:cubicBezTo>
                    <a:pt x="8870" y="11902"/>
                    <a:pt x="8812" y="11898"/>
                    <a:pt x="8757" y="11898"/>
                  </a:cubicBezTo>
                  <a:cubicBezTo>
                    <a:pt x="7743" y="11898"/>
                    <a:pt x="7606" y="13227"/>
                    <a:pt x="7696" y="14158"/>
                  </a:cubicBezTo>
                  <a:cubicBezTo>
                    <a:pt x="7032" y="12963"/>
                    <a:pt x="5744" y="10610"/>
                    <a:pt x="4729" y="10610"/>
                  </a:cubicBezTo>
                  <a:cubicBezTo>
                    <a:pt x="4534" y="10610"/>
                    <a:pt x="4349" y="10697"/>
                    <a:pt x="4180" y="10896"/>
                  </a:cubicBezTo>
                  <a:cubicBezTo>
                    <a:pt x="3294" y="11910"/>
                    <a:pt x="4117" y="13937"/>
                    <a:pt x="4909" y="15298"/>
                  </a:cubicBezTo>
                  <a:cubicBezTo>
                    <a:pt x="4402" y="14665"/>
                    <a:pt x="3832" y="14032"/>
                    <a:pt x="3262" y="13493"/>
                  </a:cubicBezTo>
                  <a:cubicBezTo>
                    <a:pt x="2981" y="13212"/>
                    <a:pt x="2623" y="12994"/>
                    <a:pt x="2277" y="12994"/>
                  </a:cubicBezTo>
                  <a:cubicBezTo>
                    <a:pt x="2078" y="12994"/>
                    <a:pt x="1884" y="13066"/>
                    <a:pt x="1710" y="13240"/>
                  </a:cubicBezTo>
                  <a:cubicBezTo>
                    <a:pt x="1108" y="13778"/>
                    <a:pt x="1457" y="14855"/>
                    <a:pt x="1679" y="15425"/>
                  </a:cubicBezTo>
                  <a:cubicBezTo>
                    <a:pt x="1932" y="16090"/>
                    <a:pt x="2312" y="16692"/>
                    <a:pt x="2787" y="17230"/>
                  </a:cubicBezTo>
                  <a:cubicBezTo>
                    <a:pt x="2358" y="16973"/>
                    <a:pt x="1883" y="16771"/>
                    <a:pt x="1442" y="16771"/>
                  </a:cubicBezTo>
                  <a:cubicBezTo>
                    <a:pt x="1068" y="16771"/>
                    <a:pt x="719" y="16916"/>
                    <a:pt x="443" y="17294"/>
                  </a:cubicBezTo>
                  <a:cubicBezTo>
                    <a:pt x="0" y="17927"/>
                    <a:pt x="2724" y="19954"/>
                    <a:pt x="2977" y="20175"/>
                  </a:cubicBezTo>
                  <a:cubicBezTo>
                    <a:pt x="3864" y="20904"/>
                    <a:pt x="4719" y="21600"/>
                    <a:pt x="5479" y="22424"/>
                  </a:cubicBezTo>
                  <a:cubicBezTo>
                    <a:pt x="6492" y="23501"/>
                    <a:pt x="7189" y="24862"/>
                    <a:pt x="7854" y="26161"/>
                  </a:cubicBezTo>
                  <a:cubicBezTo>
                    <a:pt x="7316" y="28631"/>
                    <a:pt x="6746" y="31006"/>
                    <a:pt x="5510" y="33255"/>
                  </a:cubicBezTo>
                  <a:cubicBezTo>
                    <a:pt x="5067" y="34078"/>
                    <a:pt x="4085" y="34838"/>
                    <a:pt x="3832" y="35725"/>
                  </a:cubicBezTo>
                  <a:cubicBezTo>
                    <a:pt x="3547" y="36707"/>
                    <a:pt x="4085" y="37498"/>
                    <a:pt x="4624" y="38322"/>
                  </a:cubicBezTo>
                  <a:cubicBezTo>
                    <a:pt x="5922" y="40348"/>
                    <a:pt x="7822" y="41995"/>
                    <a:pt x="9754" y="43357"/>
                  </a:cubicBezTo>
                  <a:cubicBezTo>
                    <a:pt x="10331" y="43760"/>
                    <a:pt x="12559" y="45370"/>
                    <a:pt x="13791" y="45370"/>
                  </a:cubicBezTo>
                  <a:cubicBezTo>
                    <a:pt x="13913" y="45370"/>
                    <a:pt x="14025" y="45355"/>
                    <a:pt x="14124" y="45320"/>
                  </a:cubicBezTo>
                  <a:lnTo>
                    <a:pt x="14124" y="45320"/>
                  </a:lnTo>
                  <a:cubicBezTo>
                    <a:pt x="13269" y="47316"/>
                    <a:pt x="12351" y="49279"/>
                    <a:pt x="11274" y="51211"/>
                  </a:cubicBezTo>
                  <a:cubicBezTo>
                    <a:pt x="11243" y="51306"/>
                    <a:pt x="11274" y="51401"/>
                    <a:pt x="11338" y="51464"/>
                  </a:cubicBezTo>
                  <a:cubicBezTo>
                    <a:pt x="12161" y="52003"/>
                    <a:pt x="13143" y="52193"/>
                    <a:pt x="14124" y="52224"/>
                  </a:cubicBezTo>
                  <a:cubicBezTo>
                    <a:pt x="14124" y="52224"/>
                    <a:pt x="14156" y="52256"/>
                    <a:pt x="14188" y="52256"/>
                  </a:cubicBezTo>
                  <a:cubicBezTo>
                    <a:pt x="13744" y="53998"/>
                    <a:pt x="13586" y="55803"/>
                    <a:pt x="13618" y="57608"/>
                  </a:cubicBezTo>
                  <a:cubicBezTo>
                    <a:pt x="13649" y="58938"/>
                    <a:pt x="13649" y="61155"/>
                    <a:pt x="14473" y="62263"/>
                  </a:cubicBezTo>
                  <a:cubicBezTo>
                    <a:pt x="14790" y="62675"/>
                    <a:pt x="15645" y="62707"/>
                    <a:pt x="16088" y="62802"/>
                  </a:cubicBezTo>
                  <a:lnTo>
                    <a:pt x="16246" y="62802"/>
                  </a:lnTo>
                  <a:cubicBezTo>
                    <a:pt x="15391" y="64005"/>
                    <a:pt x="14599" y="65209"/>
                    <a:pt x="13649" y="66317"/>
                  </a:cubicBezTo>
                  <a:cubicBezTo>
                    <a:pt x="12731" y="67425"/>
                    <a:pt x="11654" y="68249"/>
                    <a:pt x="10609" y="69199"/>
                  </a:cubicBezTo>
                  <a:cubicBezTo>
                    <a:pt x="10578" y="69230"/>
                    <a:pt x="10578" y="69262"/>
                    <a:pt x="10578" y="69262"/>
                  </a:cubicBezTo>
                  <a:cubicBezTo>
                    <a:pt x="10546" y="69294"/>
                    <a:pt x="10514" y="69326"/>
                    <a:pt x="10546" y="69357"/>
                  </a:cubicBezTo>
                  <a:cubicBezTo>
                    <a:pt x="10500" y="69354"/>
                    <a:pt x="10455" y="69353"/>
                    <a:pt x="10411" y="69353"/>
                  </a:cubicBezTo>
                  <a:cubicBezTo>
                    <a:pt x="9411" y="69353"/>
                    <a:pt x="8754" y="70029"/>
                    <a:pt x="8329" y="70909"/>
                  </a:cubicBezTo>
                  <a:cubicBezTo>
                    <a:pt x="8297" y="70909"/>
                    <a:pt x="8297" y="70909"/>
                    <a:pt x="8266" y="70941"/>
                  </a:cubicBezTo>
                  <a:cubicBezTo>
                    <a:pt x="8266" y="70972"/>
                    <a:pt x="8266" y="71036"/>
                    <a:pt x="8266" y="71067"/>
                  </a:cubicBezTo>
                  <a:cubicBezTo>
                    <a:pt x="7917" y="71827"/>
                    <a:pt x="7759" y="72682"/>
                    <a:pt x="7727" y="73379"/>
                  </a:cubicBezTo>
                  <a:cubicBezTo>
                    <a:pt x="7569" y="75438"/>
                    <a:pt x="8487" y="78288"/>
                    <a:pt x="10261" y="79491"/>
                  </a:cubicBezTo>
                  <a:cubicBezTo>
                    <a:pt x="10977" y="79965"/>
                    <a:pt x="11725" y="80195"/>
                    <a:pt x="12451" y="80195"/>
                  </a:cubicBezTo>
                  <a:cubicBezTo>
                    <a:pt x="13523" y="80195"/>
                    <a:pt x="14548" y="79694"/>
                    <a:pt x="15360" y="78731"/>
                  </a:cubicBezTo>
                  <a:cubicBezTo>
                    <a:pt x="16785" y="77053"/>
                    <a:pt x="16658" y="74266"/>
                    <a:pt x="15550" y="72461"/>
                  </a:cubicBezTo>
                  <a:lnTo>
                    <a:pt x="15581" y="72461"/>
                  </a:lnTo>
                  <a:cubicBezTo>
                    <a:pt x="15676" y="72429"/>
                    <a:pt x="15676" y="72397"/>
                    <a:pt x="15676" y="72334"/>
                  </a:cubicBezTo>
                  <a:cubicBezTo>
                    <a:pt x="15740" y="72302"/>
                    <a:pt x="15771" y="72302"/>
                    <a:pt x="15803" y="72271"/>
                  </a:cubicBezTo>
                  <a:cubicBezTo>
                    <a:pt x="15930" y="72999"/>
                    <a:pt x="16310" y="73917"/>
                    <a:pt x="16911" y="74361"/>
                  </a:cubicBezTo>
                  <a:cubicBezTo>
                    <a:pt x="17262" y="74605"/>
                    <a:pt x="17663" y="74702"/>
                    <a:pt x="18077" y="74702"/>
                  </a:cubicBezTo>
                  <a:cubicBezTo>
                    <a:pt x="18524" y="74702"/>
                    <a:pt x="18986" y="74589"/>
                    <a:pt x="19413" y="74424"/>
                  </a:cubicBezTo>
                  <a:cubicBezTo>
                    <a:pt x="21123" y="73822"/>
                    <a:pt x="20743" y="70751"/>
                    <a:pt x="20427" y="69389"/>
                  </a:cubicBezTo>
                  <a:cubicBezTo>
                    <a:pt x="20870" y="69040"/>
                    <a:pt x="21282" y="68660"/>
                    <a:pt x="21662" y="68312"/>
                  </a:cubicBezTo>
                  <a:cubicBezTo>
                    <a:pt x="21725" y="68280"/>
                    <a:pt x="21757" y="68217"/>
                    <a:pt x="21820" y="68185"/>
                  </a:cubicBezTo>
                  <a:cubicBezTo>
                    <a:pt x="21820" y="68217"/>
                    <a:pt x="21852" y="68249"/>
                    <a:pt x="21883" y="68249"/>
                  </a:cubicBezTo>
                  <a:cubicBezTo>
                    <a:pt x="22324" y="68347"/>
                    <a:pt x="22783" y="68392"/>
                    <a:pt x="23251" y="68392"/>
                  </a:cubicBezTo>
                  <a:cubicBezTo>
                    <a:pt x="25340" y="68392"/>
                    <a:pt x="27618" y="67507"/>
                    <a:pt x="29326" y="66602"/>
                  </a:cubicBezTo>
                  <a:cubicBezTo>
                    <a:pt x="31701" y="65335"/>
                    <a:pt x="33601" y="63467"/>
                    <a:pt x="33728" y="60617"/>
                  </a:cubicBezTo>
                  <a:cubicBezTo>
                    <a:pt x="33728" y="60585"/>
                    <a:pt x="33728" y="60585"/>
                    <a:pt x="33696" y="60553"/>
                  </a:cubicBezTo>
                  <a:cubicBezTo>
                    <a:pt x="33886" y="60458"/>
                    <a:pt x="34076" y="60332"/>
                    <a:pt x="34234" y="60205"/>
                  </a:cubicBezTo>
                  <a:cubicBezTo>
                    <a:pt x="36324" y="58716"/>
                    <a:pt x="39396" y="56373"/>
                    <a:pt x="39080" y="53491"/>
                  </a:cubicBezTo>
                  <a:cubicBezTo>
                    <a:pt x="39111" y="53459"/>
                    <a:pt x="39111" y="53364"/>
                    <a:pt x="39048" y="53333"/>
                  </a:cubicBezTo>
                  <a:cubicBezTo>
                    <a:pt x="39048" y="53333"/>
                    <a:pt x="39016" y="53301"/>
                    <a:pt x="39016" y="53301"/>
                  </a:cubicBezTo>
                  <a:cubicBezTo>
                    <a:pt x="39016" y="53301"/>
                    <a:pt x="38985" y="53301"/>
                    <a:pt x="38985" y="53269"/>
                  </a:cubicBezTo>
                  <a:cubicBezTo>
                    <a:pt x="38066" y="52541"/>
                    <a:pt x="37275" y="51844"/>
                    <a:pt x="36546" y="50894"/>
                  </a:cubicBezTo>
                  <a:cubicBezTo>
                    <a:pt x="35913" y="50039"/>
                    <a:pt x="35311" y="49121"/>
                    <a:pt x="34519" y="48424"/>
                  </a:cubicBezTo>
                  <a:cubicBezTo>
                    <a:pt x="34551" y="48361"/>
                    <a:pt x="34551" y="48329"/>
                    <a:pt x="34583" y="48297"/>
                  </a:cubicBezTo>
                  <a:cubicBezTo>
                    <a:pt x="34709" y="48297"/>
                    <a:pt x="34836" y="48202"/>
                    <a:pt x="34773" y="48044"/>
                  </a:cubicBezTo>
                  <a:cubicBezTo>
                    <a:pt x="34773" y="48044"/>
                    <a:pt x="34741" y="48012"/>
                    <a:pt x="34741" y="47981"/>
                  </a:cubicBezTo>
                  <a:cubicBezTo>
                    <a:pt x="34773" y="47886"/>
                    <a:pt x="34709" y="47822"/>
                    <a:pt x="34678" y="47759"/>
                  </a:cubicBezTo>
                  <a:cubicBezTo>
                    <a:pt x="34361" y="46904"/>
                    <a:pt x="34044" y="46081"/>
                    <a:pt x="33728" y="45225"/>
                  </a:cubicBezTo>
                  <a:cubicBezTo>
                    <a:pt x="36546" y="44497"/>
                    <a:pt x="39048" y="42787"/>
                    <a:pt x="41202" y="40824"/>
                  </a:cubicBezTo>
                  <a:cubicBezTo>
                    <a:pt x="41233" y="40792"/>
                    <a:pt x="41265" y="40697"/>
                    <a:pt x="41233" y="40633"/>
                  </a:cubicBezTo>
                  <a:cubicBezTo>
                    <a:pt x="40568" y="38068"/>
                    <a:pt x="40631" y="35471"/>
                    <a:pt x="41233" y="32875"/>
                  </a:cubicBezTo>
                  <a:cubicBezTo>
                    <a:pt x="41233" y="32843"/>
                    <a:pt x="41233" y="32843"/>
                    <a:pt x="41202" y="32843"/>
                  </a:cubicBezTo>
                  <a:cubicBezTo>
                    <a:pt x="43007" y="31355"/>
                    <a:pt x="44875" y="30214"/>
                    <a:pt x="47187" y="29549"/>
                  </a:cubicBezTo>
                  <a:cubicBezTo>
                    <a:pt x="48137" y="29264"/>
                    <a:pt x="49214" y="29043"/>
                    <a:pt x="50069" y="28536"/>
                  </a:cubicBezTo>
                  <a:cubicBezTo>
                    <a:pt x="50259" y="28441"/>
                    <a:pt x="50892" y="28124"/>
                    <a:pt x="50892" y="27871"/>
                  </a:cubicBezTo>
                  <a:cubicBezTo>
                    <a:pt x="50892" y="27128"/>
                    <a:pt x="50234" y="26908"/>
                    <a:pt x="49507" y="26908"/>
                  </a:cubicBezTo>
                  <a:cubicBezTo>
                    <a:pt x="49305" y="26908"/>
                    <a:pt x="49097" y="26925"/>
                    <a:pt x="48897" y="26953"/>
                  </a:cubicBezTo>
                  <a:cubicBezTo>
                    <a:pt x="50196" y="26351"/>
                    <a:pt x="51747" y="25147"/>
                    <a:pt x="51494" y="23817"/>
                  </a:cubicBezTo>
                  <a:cubicBezTo>
                    <a:pt x="51422" y="23478"/>
                    <a:pt x="51159" y="23346"/>
                    <a:pt x="50794" y="23346"/>
                  </a:cubicBezTo>
                  <a:cubicBezTo>
                    <a:pt x="50036" y="23346"/>
                    <a:pt x="48834" y="23917"/>
                    <a:pt x="47979" y="24387"/>
                  </a:cubicBezTo>
                  <a:cubicBezTo>
                    <a:pt x="48517" y="23944"/>
                    <a:pt x="49024" y="23406"/>
                    <a:pt x="49435" y="22899"/>
                  </a:cubicBezTo>
                  <a:cubicBezTo>
                    <a:pt x="49784" y="22456"/>
                    <a:pt x="50196" y="21664"/>
                    <a:pt x="50069" y="21094"/>
                  </a:cubicBezTo>
                  <a:cubicBezTo>
                    <a:pt x="49970" y="20693"/>
                    <a:pt x="49729" y="20532"/>
                    <a:pt x="49405" y="20532"/>
                  </a:cubicBezTo>
                  <a:cubicBezTo>
                    <a:pt x="48371" y="20532"/>
                    <a:pt x="46494" y="22161"/>
                    <a:pt x="45699" y="22836"/>
                  </a:cubicBezTo>
                  <a:cubicBezTo>
                    <a:pt x="46237" y="21981"/>
                    <a:pt x="46617" y="20935"/>
                    <a:pt x="45825" y="20144"/>
                  </a:cubicBezTo>
                  <a:cubicBezTo>
                    <a:pt x="45648" y="19967"/>
                    <a:pt x="45469" y="19893"/>
                    <a:pt x="45294" y="19893"/>
                  </a:cubicBezTo>
                  <a:cubicBezTo>
                    <a:pt x="44810" y="19893"/>
                    <a:pt x="44354" y="20456"/>
                    <a:pt x="44052" y="20967"/>
                  </a:cubicBezTo>
                  <a:cubicBezTo>
                    <a:pt x="44812" y="16628"/>
                    <a:pt x="43798" y="12036"/>
                    <a:pt x="41487" y="8331"/>
                  </a:cubicBezTo>
                  <a:cubicBezTo>
                    <a:pt x="39206" y="4689"/>
                    <a:pt x="35216" y="1427"/>
                    <a:pt x="30846" y="826"/>
                  </a:cubicBezTo>
                  <a:cubicBezTo>
                    <a:pt x="30814" y="794"/>
                    <a:pt x="30814" y="794"/>
                    <a:pt x="30782" y="794"/>
                  </a:cubicBezTo>
                  <a:cubicBezTo>
                    <a:pt x="28969" y="289"/>
                    <a:pt x="27122" y="0"/>
                    <a:pt x="25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4"/>
            <p:cNvSpPr/>
            <p:nvPr/>
          </p:nvSpPr>
          <p:spPr>
            <a:xfrm>
              <a:off x="5542104" y="1562402"/>
              <a:ext cx="442123" cy="337847"/>
            </a:xfrm>
            <a:custGeom>
              <a:avLst/>
              <a:gdLst/>
              <a:ahLst/>
              <a:cxnLst/>
              <a:rect l="l" t="t" r="r" b="b"/>
              <a:pathLst>
                <a:path w="13271" h="10141" extrusionOk="0">
                  <a:moveTo>
                    <a:pt x="2725" y="283"/>
                  </a:moveTo>
                  <a:cubicBezTo>
                    <a:pt x="3328" y="283"/>
                    <a:pt x="4035" y="583"/>
                    <a:pt x="4529" y="806"/>
                  </a:cubicBezTo>
                  <a:cubicBezTo>
                    <a:pt x="5574" y="1312"/>
                    <a:pt x="6303" y="2262"/>
                    <a:pt x="6810" y="3307"/>
                  </a:cubicBezTo>
                  <a:cubicBezTo>
                    <a:pt x="6651" y="3371"/>
                    <a:pt x="6493" y="3466"/>
                    <a:pt x="6398" y="3561"/>
                  </a:cubicBezTo>
                  <a:cubicBezTo>
                    <a:pt x="6303" y="3624"/>
                    <a:pt x="6335" y="3719"/>
                    <a:pt x="6398" y="3782"/>
                  </a:cubicBezTo>
                  <a:cubicBezTo>
                    <a:pt x="5796" y="4162"/>
                    <a:pt x="5416" y="4986"/>
                    <a:pt x="5416" y="5714"/>
                  </a:cubicBezTo>
                  <a:cubicBezTo>
                    <a:pt x="4736" y="6010"/>
                    <a:pt x="4022" y="6188"/>
                    <a:pt x="3319" y="6188"/>
                  </a:cubicBezTo>
                  <a:cubicBezTo>
                    <a:pt x="2514" y="6188"/>
                    <a:pt x="1724" y="5955"/>
                    <a:pt x="1014" y="5397"/>
                  </a:cubicBezTo>
                  <a:cubicBezTo>
                    <a:pt x="191" y="4732"/>
                    <a:pt x="159" y="3592"/>
                    <a:pt x="824" y="2801"/>
                  </a:cubicBezTo>
                  <a:cubicBezTo>
                    <a:pt x="1109" y="2484"/>
                    <a:pt x="1362" y="2231"/>
                    <a:pt x="1521" y="1851"/>
                  </a:cubicBezTo>
                  <a:cubicBezTo>
                    <a:pt x="1774" y="1281"/>
                    <a:pt x="1299" y="742"/>
                    <a:pt x="2249" y="362"/>
                  </a:cubicBezTo>
                  <a:cubicBezTo>
                    <a:pt x="2395" y="307"/>
                    <a:pt x="2556" y="283"/>
                    <a:pt x="2725" y="283"/>
                  </a:cubicBezTo>
                  <a:close/>
                  <a:moveTo>
                    <a:pt x="7780" y="3415"/>
                  </a:moveTo>
                  <a:cubicBezTo>
                    <a:pt x="8244" y="3415"/>
                    <a:pt x="8673" y="3616"/>
                    <a:pt x="8900" y="4194"/>
                  </a:cubicBezTo>
                  <a:cubicBezTo>
                    <a:pt x="9216" y="4954"/>
                    <a:pt x="8456" y="5968"/>
                    <a:pt x="7950" y="6506"/>
                  </a:cubicBezTo>
                  <a:cubicBezTo>
                    <a:pt x="7627" y="6828"/>
                    <a:pt x="7232" y="6991"/>
                    <a:pt x="6861" y="6991"/>
                  </a:cubicBezTo>
                  <a:cubicBezTo>
                    <a:pt x="6284" y="6991"/>
                    <a:pt x="5766" y="6599"/>
                    <a:pt x="5669" y="5809"/>
                  </a:cubicBezTo>
                  <a:cubicBezTo>
                    <a:pt x="5543" y="4922"/>
                    <a:pt x="6176" y="3972"/>
                    <a:pt x="7000" y="3656"/>
                  </a:cubicBezTo>
                  <a:cubicBezTo>
                    <a:pt x="7031" y="3656"/>
                    <a:pt x="7031" y="3592"/>
                    <a:pt x="7031" y="3561"/>
                  </a:cubicBezTo>
                  <a:cubicBezTo>
                    <a:pt x="7274" y="3472"/>
                    <a:pt x="7532" y="3415"/>
                    <a:pt x="7780" y="3415"/>
                  </a:cubicBezTo>
                  <a:close/>
                  <a:moveTo>
                    <a:pt x="10297" y="4543"/>
                  </a:moveTo>
                  <a:cubicBezTo>
                    <a:pt x="11125" y="4543"/>
                    <a:pt x="11916" y="4830"/>
                    <a:pt x="12415" y="5556"/>
                  </a:cubicBezTo>
                  <a:cubicBezTo>
                    <a:pt x="13270" y="6823"/>
                    <a:pt x="12130" y="7804"/>
                    <a:pt x="11243" y="8406"/>
                  </a:cubicBezTo>
                  <a:cubicBezTo>
                    <a:pt x="10635" y="8821"/>
                    <a:pt x="11137" y="9838"/>
                    <a:pt x="10138" y="9838"/>
                  </a:cubicBezTo>
                  <a:cubicBezTo>
                    <a:pt x="9992" y="9838"/>
                    <a:pt x="9814" y="9816"/>
                    <a:pt x="9596" y="9768"/>
                  </a:cubicBezTo>
                  <a:cubicBezTo>
                    <a:pt x="8456" y="9514"/>
                    <a:pt x="7791" y="8153"/>
                    <a:pt x="7696" y="7076"/>
                  </a:cubicBezTo>
                  <a:cubicBezTo>
                    <a:pt x="7728" y="7044"/>
                    <a:pt x="7760" y="7044"/>
                    <a:pt x="7791" y="7013"/>
                  </a:cubicBezTo>
                  <a:cubicBezTo>
                    <a:pt x="8583" y="6601"/>
                    <a:pt x="9216" y="5619"/>
                    <a:pt x="9280" y="4669"/>
                  </a:cubicBezTo>
                  <a:lnTo>
                    <a:pt x="9311" y="4669"/>
                  </a:lnTo>
                  <a:cubicBezTo>
                    <a:pt x="9635" y="4588"/>
                    <a:pt x="9969" y="4543"/>
                    <a:pt x="10297" y="4543"/>
                  </a:cubicBezTo>
                  <a:close/>
                  <a:moveTo>
                    <a:pt x="2798" y="0"/>
                  </a:moveTo>
                  <a:cubicBezTo>
                    <a:pt x="2496" y="0"/>
                    <a:pt x="2193" y="53"/>
                    <a:pt x="1901" y="172"/>
                  </a:cubicBezTo>
                  <a:cubicBezTo>
                    <a:pt x="1204" y="457"/>
                    <a:pt x="1394" y="1376"/>
                    <a:pt x="1141" y="1946"/>
                  </a:cubicBezTo>
                  <a:cubicBezTo>
                    <a:pt x="856" y="2611"/>
                    <a:pt x="32" y="2927"/>
                    <a:pt x="32" y="3782"/>
                  </a:cubicBezTo>
                  <a:cubicBezTo>
                    <a:pt x="1" y="4511"/>
                    <a:pt x="286" y="5081"/>
                    <a:pt x="792" y="5619"/>
                  </a:cubicBezTo>
                  <a:cubicBezTo>
                    <a:pt x="1434" y="6261"/>
                    <a:pt x="2350" y="6532"/>
                    <a:pt x="3277" y="6532"/>
                  </a:cubicBezTo>
                  <a:cubicBezTo>
                    <a:pt x="4043" y="6532"/>
                    <a:pt x="4817" y="6346"/>
                    <a:pt x="5448" y="6031"/>
                  </a:cubicBezTo>
                  <a:cubicBezTo>
                    <a:pt x="5448" y="6031"/>
                    <a:pt x="5448" y="6063"/>
                    <a:pt x="5448" y="6063"/>
                  </a:cubicBezTo>
                  <a:cubicBezTo>
                    <a:pt x="5639" y="6877"/>
                    <a:pt x="6211" y="7256"/>
                    <a:pt x="6875" y="7256"/>
                  </a:cubicBezTo>
                  <a:cubicBezTo>
                    <a:pt x="7090" y="7256"/>
                    <a:pt x="7314" y="7217"/>
                    <a:pt x="7538" y="7139"/>
                  </a:cubicBezTo>
                  <a:cubicBezTo>
                    <a:pt x="7570" y="8248"/>
                    <a:pt x="8171" y="9483"/>
                    <a:pt x="9248" y="9958"/>
                  </a:cubicBezTo>
                  <a:cubicBezTo>
                    <a:pt x="9536" y="10077"/>
                    <a:pt x="9788" y="10141"/>
                    <a:pt x="10038" y="10141"/>
                  </a:cubicBezTo>
                  <a:cubicBezTo>
                    <a:pt x="10255" y="10141"/>
                    <a:pt x="10469" y="10092"/>
                    <a:pt x="10705" y="9989"/>
                  </a:cubicBezTo>
                  <a:cubicBezTo>
                    <a:pt x="11338" y="9736"/>
                    <a:pt x="11148" y="8786"/>
                    <a:pt x="11813" y="8438"/>
                  </a:cubicBezTo>
                  <a:cubicBezTo>
                    <a:pt x="12985" y="7868"/>
                    <a:pt x="13238" y="6474"/>
                    <a:pt x="12700" y="5397"/>
                  </a:cubicBezTo>
                  <a:cubicBezTo>
                    <a:pt x="12297" y="4569"/>
                    <a:pt x="11309" y="4200"/>
                    <a:pt x="10372" y="4200"/>
                  </a:cubicBezTo>
                  <a:cubicBezTo>
                    <a:pt x="9984" y="4200"/>
                    <a:pt x="9605" y="4263"/>
                    <a:pt x="9280" y="4384"/>
                  </a:cubicBezTo>
                  <a:cubicBezTo>
                    <a:pt x="9248" y="4194"/>
                    <a:pt x="9216" y="4036"/>
                    <a:pt x="9153" y="3877"/>
                  </a:cubicBezTo>
                  <a:cubicBezTo>
                    <a:pt x="8928" y="3285"/>
                    <a:pt x="8401" y="3049"/>
                    <a:pt x="7842" y="3049"/>
                  </a:cubicBezTo>
                  <a:cubicBezTo>
                    <a:pt x="7535" y="3049"/>
                    <a:pt x="7217" y="3120"/>
                    <a:pt x="6936" y="3244"/>
                  </a:cubicBezTo>
                  <a:cubicBezTo>
                    <a:pt x="6493" y="1819"/>
                    <a:pt x="5384" y="806"/>
                    <a:pt x="4023" y="267"/>
                  </a:cubicBezTo>
                  <a:cubicBezTo>
                    <a:pt x="3636" y="102"/>
                    <a:pt x="3218" y="0"/>
                    <a:pt x="2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4"/>
            <p:cNvSpPr/>
            <p:nvPr/>
          </p:nvSpPr>
          <p:spPr>
            <a:xfrm>
              <a:off x="5274517" y="3870195"/>
              <a:ext cx="62932" cy="16458"/>
            </a:xfrm>
            <a:custGeom>
              <a:avLst/>
              <a:gdLst/>
              <a:ahLst/>
              <a:cxnLst/>
              <a:rect l="l" t="t" r="r" b="b"/>
              <a:pathLst>
                <a:path w="1889" h="494" extrusionOk="0">
                  <a:moveTo>
                    <a:pt x="1199" y="0"/>
                  </a:moveTo>
                  <a:cubicBezTo>
                    <a:pt x="790" y="0"/>
                    <a:pt x="387" y="120"/>
                    <a:pt x="52" y="350"/>
                  </a:cubicBezTo>
                  <a:cubicBezTo>
                    <a:pt x="1" y="401"/>
                    <a:pt x="33" y="494"/>
                    <a:pt x="80" y="494"/>
                  </a:cubicBezTo>
                  <a:cubicBezTo>
                    <a:pt x="91" y="494"/>
                    <a:pt x="103" y="489"/>
                    <a:pt x="115" y="477"/>
                  </a:cubicBezTo>
                  <a:cubicBezTo>
                    <a:pt x="566" y="326"/>
                    <a:pt x="978" y="235"/>
                    <a:pt x="1428" y="235"/>
                  </a:cubicBezTo>
                  <a:cubicBezTo>
                    <a:pt x="1547" y="235"/>
                    <a:pt x="1668" y="242"/>
                    <a:pt x="1794" y="255"/>
                  </a:cubicBezTo>
                  <a:cubicBezTo>
                    <a:pt x="1889" y="255"/>
                    <a:pt x="1889" y="128"/>
                    <a:pt x="1826" y="97"/>
                  </a:cubicBezTo>
                  <a:cubicBezTo>
                    <a:pt x="1621" y="32"/>
                    <a:pt x="1409" y="0"/>
                    <a:pt x="1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4"/>
            <p:cNvSpPr/>
            <p:nvPr/>
          </p:nvSpPr>
          <p:spPr>
            <a:xfrm>
              <a:off x="5153849" y="1885690"/>
              <a:ext cx="857795" cy="659437"/>
            </a:xfrm>
            <a:custGeom>
              <a:avLst/>
              <a:gdLst/>
              <a:ahLst/>
              <a:cxnLst/>
              <a:rect l="l" t="t" r="r" b="b"/>
              <a:pathLst>
                <a:path w="25748" h="19794" extrusionOk="0">
                  <a:moveTo>
                    <a:pt x="14600" y="0"/>
                  </a:moveTo>
                  <a:cubicBezTo>
                    <a:pt x="10736" y="2882"/>
                    <a:pt x="5669" y="4877"/>
                    <a:pt x="824" y="5448"/>
                  </a:cubicBezTo>
                  <a:cubicBezTo>
                    <a:pt x="412" y="7316"/>
                    <a:pt x="0" y="9026"/>
                    <a:pt x="380" y="10958"/>
                  </a:cubicBezTo>
                  <a:cubicBezTo>
                    <a:pt x="697" y="12605"/>
                    <a:pt x="1299" y="14156"/>
                    <a:pt x="2281" y="15518"/>
                  </a:cubicBezTo>
                  <a:cubicBezTo>
                    <a:pt x="3706" y="17450"/>
                    <a:pt x="5733" y="18938"/>
                    <a:pt x="8013" y="19794"/>
                  </a:cubicBezTo>
                  <a:cubicBezTo>
                    <a:pt x="5923" y="18147"/>
                    <a:pt x="4307" y="15898"/>
                    <a:pt x="3452" y="13396"/>
                  </a:cubicBezTo>
                  <a:cubicBezTo>
                    <a:pt x="3104" y="12288"/>
                    <a:pt x="2851" y="11148"/>
                    <a:pt x="2977" y="10008"/>
                  </a:cubicBezTo>
                  <a:cubicBezTo>
                    <a:pt x="3072" y="8868"/>
                    <a:pt x="3547" y="7728"/>
                    <a:pt x="4402" y="6968"/>
                  </a:cubicBezTo>
                  <a:cubicBezTo>
                    <a:pt x="5511" y="5986"/>
                    <a:pt x="7063" y="5733"/>
                    <a:pt x="8519" y="5448"/>
                  </a:cubicBezTo>
                  <a:cubicBezTo>
                    <a:pt x="10515" y="5067"/>
                    <a:pt x="12510" y="4497"/>
                    <a:pt x="14188" y="3326"/>
                  </a:cubicBezTo>
                  <a:cubicBezTo>
                    <a:pt x="14657" y="3578"/>
                    <a:pt x="15188" y="3708"/>
                    <a:pt x="15716" y="3708"/>
                  </a:cubicBezTo>
                  <a:cubicBezTo>
                    <a:pt x="16115" y="3708"/>
                    <a:pt x="16512" y="3634"/>
                    <a:pt x="16880" y="3484"/>
                  </a:cubicBezTo>
                  <a:cubicBezTo>
                    <a:pt x="18495" y="6873"/>
                    <a:pt x="21947" y="9311"/>
                    <a:pt x="25684" y="9786"/>
                  </a:cubicBezTo>
                  <a:cubicBezTo>
                    <a:pt x="25716" y="9691"/>
                    <a:pt x="25747" y="9628"/>
                    <a:pt x="25747" y="9564"/>
                  </a:cubicBezTo>
                  <a:cubicBezTo>
                    <a:pt x="23816" y="8804"/>
                    <a:pt x="22010" y="7506"/>
                    <a:pt x="20585" y="6049"/>
                  </a:cubicBezTo>
                  <a:cubicBezTo>
                    <a:pt x="19730" y="5162"/>
                    <a:pt x="18939" y="4244"/>
                    <a:pt x="18305" y="3231"/>
                  </a:cubicBezTo>
                  <a:cubicBezTo>
                    <a:pt x="17989" y="2756"/>
                    <a:pt x="17260" y="1901"/>
                    <a:pt x="17418" y="1299"/>
                  </a:cubicBezTo>
                  <a:lnTo>
                    <a:pt x="17418" y="1299"/>
                  </a:lnTo>
                  <a:cubicBezTo>
                    <a:pt x="16943" y="1546"/>
                    <a:pt x="16272" y="1759"/>
                    <a:pt x="15662" y="1759"/>
                  </a:cubicBezTo>
                  <a:cubicBezTo>
                    <a:pt x="15257" y="1759"/>
                    <a:pt x="14878" y="1666"/>
                    <a:pt x="14600" y="1426"/>
                  </a:cubicBezTo>
                  <a:cubicBezTo>
                    <a:pt x="14220" y="1077"/>
                    <a:pt x="14315" y="444"/>
                    <a:pt x="14600" y="0"/>
                  </a:cubicBezTo>
                  <a:close/>
                </a:path>
              </a:pathLst>
            </a:custGeom>
            <a:solidFill>
              <a:srgbClr val="FB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4"/>
            <p:cNvSpPr/>
            <p:nvPr/>
          </p:nvSpPr>
          <p:spPr>
            <a:xfrm>
              <a:off x="5841741" y="2405837"/>
              <a:ext cx="524411" cy="329186"/>
            </a:xfrm>
            <a:custGeom>
              <a:avLst/>
              <a:gdLst/>
              <a:ahLst/>
              <a:cxnLst/>
              <a:rect l="l" t="t" r="r" b="b"/>
              <a:pathLst>
                <a:path w="15741" h="9881" extrusionOk="0">
                  <a:moveTo>
                    <a:pt x="15550" y="0"/>
                  </a:moveTo>
                  <a:cubicBezTo>
                    <a:pt x="15012" y="317"/>
                    <a:pt x="14410" y="570"/>
                    <a:pt x="13808" y="665"/>
                  </a:cubicBezTo>
                  <a:cubicBezTo>
                    <a:pt x="12478" y="950"/>
                    <a:pt x="11085" y="697"/>
                    <a:pt x="9786" y="1045"/>
                  </a:cubicBezTo>
                  <a:cubicBezTo>
                    <a:pt x="7855" y="1584"/>
                    <a:pt x="6493" y="3230"/>
                    <a:pt x="4973" y="4497"/>
                  </a:cubicBezTo>
                  <a:cubicBezTo>
                    <a:pt x="3484" y="5732"/>
                    <a:pt x="1774" y="6619"/>
                    <a:pt x="1" y="7442"/>
                  </a:cubicBezTo>
                  <a:cubicBezTo>
                    <a:pt x="32" y="7537"/>
                    <a:pt x="32" y="7632"/>
                    <a:pt x="64" y="7727"/>
                  </a:cubicBezTo>
                  <a:cubicBezTo>
                    <a:pt x="222" y="8424"/>
                    <a:pt x="381" y="9248"/>
                    <a:pt x="792" y="9818"/>
                  </a:cubicBezTo>
                  <a:cubicBezTo>
                    <a:pt x="856" y="9849"/>
                    <a:pt x="887" y="9849"/>
                    <a:pt x="951" y="9881"/>
                  </a:cubicBezTo>
                  <a:cubicBezTo>
                    <a:pt x="3643" y="8012"/>
                    <a:pt x="5511" y="5226"/>
                    <a:pt x="8298" y="3452"/>
                  </a:cubicBezTo>
                  <a:cubicBezTo>
                    <a:pt x="9881" y="2439"/>
                    <a:pt x="11560" y="1995"/>
                    <a:pt x="13333" y="1425"/>
                  </a:cubicBezTo>
                  <a:cubicBezTo>
                    <a:pt x="14030" y="1204"/>
                    <a:pt x="15107" y="982"/>
                    <a:pt x="15614" y="380"/>
                  </a:cubicBezTo>
                  <a:cubicBezTo>
                    <a:pt x="15740" y="222"/>
                    <a:pt x="15677" y="95"/>
                    <a:pt x="15550" y="0"/>
                  </a:cubicBezTo>
                  <a:close/>
                </a:path>
              </a:pathLst>
            </a:custGeom>
            <a:solidFill>
              <a:srgbClr val="FB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4"/>
            <p:cNvSpPr/>
            <p:nvPr/>
          </p:nvSpPr>
          <p:spPr>
            <a:xfrm>
              <a:off x="4701230" y="2065058"/>
              <a:ext cx="413606" cy="529642"/>
            </a:xfrm>
            <a:custGeom>
              <a:avLst/>
              <a:gdLst/>
              <a:ahLst/>
              <a:cxnLst/>
              <a:rect l="l" t="t" r="r" b="b"/>
              <a:pathLst>
                <a:path w="12415" h="15898" extrusionOk="0">
                  <a:moveTo>
                    <a:pt x="95" y="0"/>
                  </a:moveTo>
                  <a:cubicBezTo>
                    <a:pt x="0" y="64"/>
                    <a:pt x="0" y="159"/>
                    <a:pt x="95" y="285"/>
                  </a:cubicBezTo>
                  <a:cubicBezTo>
                    <a:pt x="507" y="950"/>
                    <a:pt x="1014" y="1489"/>
                    <a:pt x="1616" y="1995"/>
                  </a:cubicBezTo>
                  <a:cubicBezTo>
                    <a:pt x="3072" y="3230"/>
                    <a:pt x="4656" y="4339"/>
                    <a:pt x="5733" y="5922"/>
                  </a:cubicBezTo>
                  <a:cubicBezTo>
                    <a:pt x="6936" y="7696"/>
                    <a:pt x="7854" y="9628"/>
                    <a:pt x="8678" y="11623"/>
                  </a:cubicBezTo>
                  <a:cubicBezTo>
                    <a:pt x="9248" y="12953"/>
                    <a:pt x="9533" y="14790"/>
                    <a:pt x="10546" y="15898"/>
                  </a:cubicBezTo>
                  <a:cubicBezTo>
                    <a:pt x="10641" y="15866"/>
                    <a:pt x="10705" y="15835"/>
                    <a:pt x="10768" y="15771"/>
                  </a:cubicBezTo>
                  <a:cubicBezTo>
                    <a:pt x="11433" y="15296"/>
                    <a:pt x="12003" y="14631"/>
                    <a:pt x="12415" y="13934"/>
                  </a:cubicBezTo>
                  <a:cubicBezTo>
                    <a:pt x="10451" y="12066"/>
                    <a:pt x="8868" y="9754"/>
                    <a:pt x="7886" y="7221"/>
                  </a:cubicBezTo>
                  <a:cubicBezTo>
                    <a:pt x="7601" y="6429"/>
                    <a:pt x="7348" y="5606"/>
                    <a:pt x="6809" y="4941"/>
                  </a:cubicBezTo>
                  <a:cubicBezTo>
                    <a:pt x="6461" y="4529"/>
                    <a:pt x="6018" y="4244"/>
                    <a:pt x="5606" y="3927"/>
                  </a:cubicBezTo>
                  <a:cubicBezTo>
                    <a:pt x="3769" y="2629"/>
                    <a:pt x="1932" y="1299"/>
                    <a:pt x="95" y="0"/>
                  </a:cubicBezTo>
                  <a:close/>
                </a:path>
              </a:pathLst>
            </a:custGeom>
            <a:solidFill>
              <a:srgbClr val="FB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4"/>
            <p:cNvSpPr/>
            <p:nvPr/>
          </p:nvSpPr>
          <p:spPr>
            <a:xfrm>
              <a:off x="5035680" y="3585386"/>
              <a:ext cx="299668" cy="244799"/>
            </a:xfrm>
            <a:custGeom>
              <a:avLst/>
              <a:gdLst/>
              <a:ahLst/>
              <a:cxnLst/>
              <a:rect l="l" t="t" r="r" b="b"/>
              <a:pathLst>
                <a:path w="8995" h="7348" extrusionOk="0">
                  <a:moveTo>
                    <a:pt x="5764" y="0"/>
                  </a:moveTo>
                  <a:cubicBezTo>
                    <a:pt x="4371" y="2344"/>
                    <a:pt x="2502" y="5289"/>
                    <a:pt x="32" y="6556"/>
                  </a:cubicBezTo>
                  <a:lnTo>
                    <a:pt x="1" y="6556"/>
                  </a:lnTo>
                  <a:cubicBezTo>
                    <a:pt x="159" y="6872"/>
                    <a:pt x="349" y="7126"/>
                    <a:pt x="571" y="7347"/>
                  </a:cubicBezTo>
                  <a:cubicBezTo>
                    <a:pt x="3896" y="5827"/>
                    <a:pt x="6841" y="3420"/>
                    <a:pt x="8995" y="475"/>
                  </a:cubicBezTo>
                  <a:cubicBezTo>
                    <a:pt x="8615" y="443"/>
                    <a:pt x="8266" y="380"/>
                    <a:pt x="7918" y="348"/>
                  </a:cubicBezTo>
                  <a:cubicBezTo>
                    <a:pt x="7189" y="253"/>
                    <a:pt x="6461" y="127"/>
                    <a:pt x="5764" y="0"/>
                  </a:cubicBezTo>
                  <a:close/>
                </a:path>
              </a:pathLst>
            </a:custGeom>
            <a:solidFill>
              <a:srgbClr val="FB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4"/>
            <p:cNvSpPr/>
            <p:nvPr/>
          </p:nvSpPr>
          <p:spPr>
            <a:xfrm>
              <a:off x="5485135" y="3586419"/>
              <a:ext cx="149851" cy="79156"/>
            </a:xfrm>
            <a:custGeom>
              <a:avLst/>
              <a:gdLst/>
              <a:ahLst/>
              <a:cxnLst/>
              <a:rect l="l" t="t" r="r" b="b"/>
              <a:pathLst>
                <a:path w="4498" h="2376" extrusionOk="0">
                  <a:moveTo>
                    <a:pt x="4498" y="1"/>
                  </a:moveTo>
                  <a:lnTo>
                    <a:pt x="4498" y="1"/>
                  </a:lnTo>
                  <a:cubicBezTo>
                    <a:pt x="3326" y="317"/>
                    <a:pt x="2091" y="539"/>
                    <a:pt x="792" y="602"/>
                  </a:cubicBezTo>
                  <a:cubicBezTo>
                    <a:pt x="824" y="1172"/>
                    <a:pt x="349" y="1869"/>
                    <a:pt x="1" y="2376"/>
                  </a:cubicBezTo>
                  <a:cubicBezTo>
                    <a:pt x="32" y="2344"/>
                    <a:pt x="96" y="2344"/>
                    <a:pt x="127" y="2344"/>
                  </a:cubicBezTo>
                  <a:cubicBezTo>
                    <a:pt x="1742" y="1901"/>
                    <a:pt x="3326" y="1141"/>
                    <a:pt x="4498" y="1"/>
                  </a:cubicBezTo>
                  <a:close/>
                </a:path>
              </a:pathLst>
            </a:custGeom>
            <a:solidFill>
              <a:srgbClr val="FBB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4"/>
            <p:cNvSpPr/>
            <p:nvPr/>
          </p:nvSpPr>
          <p:spPr>
            <a:xfrm>
              <a:off x="5014592" y="1772786"/>
              <a:ext cx="1114154" cy="753352"/>
            </a:xfrm>
            <a:custGeom>
              <a:avLst/>
              <a:gdLst/>
              <a:ahLst/>
              <a:cxnLst/>
              <a:rect l="l" t="t" r="r" b="b"/>
              <a:pathLst>
                <a:path w="33443" h="22613" extrusionOk="0">
                  <a:moveTo>
                    <a:pt x="21377" y="1"/>
                  </a:moveTo>
                  <a:cubicBezTo>
                    <a:pt x="16436" y="1553"/>
                    <a:pt x="11464" y="3041"/>
                    <a:pt x="6334" y="3516"/>
                  </a:cubicBezTo>
                  <a:cubicBezTo>
                    <a:pt x="7286" y="4037"/>
                    <a:pt x="8367" y="4315"/>
                    <a:pt x="9450" y="4315"/>
                  </a:cubicBezTo>
                  <a:cubicBezTo>
                    <a:pt x="9881" y="4315"/>
                    <a:pt x="10312" y="4271"/>
                    <a:pt x="10736" y="4181"/>
                  </a:cubicBezTo>
                  <a:lnTo>
                    <a:pt x="10736" y="4181"/>
                  </a:lnTo>
                  <a:cubicBezTo>
                    <a:pt x="7411" y="5923"/>
                    <a:pt x="3737" y="7031"/>
                    <a:pt x="32" y="7443"/>
                  </a:cubicBezTo>
                  <a:cubicBezTo>
                    <a:pt x="0" y="9660"/>
                    <a:pt x="0" y="11877"/>
                    <a:pt x="950" y="13904"/>
                  </a:cubicBezTo>
                  <a:cubicBezTo>
                    <a:pt x="1394" y="14885"/>
                    <a:pt x="1869" y="15930"/>
                    <a:pt x="2502" y="16849"/>
                  </a:cubicBezTo>
                  <a:cubicBezTo>
                    <a:pt x="2819" y="17324"/>
                    <a:pt x="3199" y="17799"/>
                    <a:pt x="3547" y="18242"/>
                  </a:cubicBezTo>
                  <a:cubicBezTo>
                    <a:pt x="3674" y="18163"/>
                    <a:pt x="3832" y="18123"/>
                    <a:pt x="3990" y="18123"/>
                  </a:cubicBezTo>
                  <a:cubicBezTo>
                    <a:pt x="4149" y="18123"/>
                    <a:pt x="4307" y="18163"/>
                    <a:pt x="4434" y="18242"/>
                  </a:cubicBezTo>
                  <a:cubicBezTo>
                    <a:pt x="4465" y="18242"/>
                    <a:pt x="4465" y="18274"/>
                    <a:pt x="4465" y="18274"/>
                  </a:cubicBezTo>
                  <a:cubicBezTo>
                    <a:pt x="4465" y="18306"/>
                    <a:pt x="4497" y="18306"/>
                    <a:pt x="4497" y="18337"/>
                  </a:cubicBezTo>
                  <a:cubicBezTo>
                    <a:pt x="5099" y="19002"/>
                    <a:pt x="5574" y="19762"/>
                    <a:pt x="6334" y="20301"/>
                  </a:cubicBezTo>
                  <a:cubicBezTo>
                    <a:pt x="6587" y="20491"/>
                    <a:pt x="7696" y="21282"/>
                    <a:pt x="8202" y="21377"/>
                  </a:cubicBezTo>
                  <a:cubicBezTo>
                    <a:pt x="7316" y="20649"/>
                    <a:pt x="6524" y="19794"/>
                    <a:pt x="5891" y="18812"/>
                  </a:cubicBezTo>
                  <a:cubicBezTo>
                    <a:pt x="4149" y="16089"/>
                    <a:pt x="3135" y="11908"/>
                    <a:pt x="4687" y="8868"/>
                  </a:cubicBezTo>
                  <a:lnTo>
                    <a:pt x="4687" y="8868"/>
                  </a:lnTo>
                  <a:cubicBezTo>
                    <a:pt x="4117" y="8900"/>
                    <a:pt x="3547" y="8963"/>
                    <a:pt x="2977" y="8963"/>
                  </a:cubicBezTo>
                  <a:cubicBezTo>
                    <a:pt x="2970" y="8966"/>
                    <a:pt x="2963" y="8967"/>
                    <a:pt x="2956" y="8967"/>
                  </a:cubicBezTo>
                  <a:cubicBezTo>
                    <a:pt x="2878" y="8967"/>
                    <a:pt x="2858" y="8805"/>
                    <a:pt x="2945" y="8805"/>
                  </a:cubicBezTo>
                  <a:cubicBezTo>
                    <a:pt x="5922" y="8330"/>
                    <a:pt x="8836" y="7791"/>
                    <a:pt x="11623" y="6683"/>
                  </a:cubicBezTo>
                  <a:cubicBezTo>
                    <a:pt x="14441" y="5606"/>
                    <a:pt x="16943" y="4118"/>
                    <a:pt x="19445" y="2471"/>
                  </a:cubicBezTo>
                  <a:cubicBezTo>
                    <a:pt x="19472" y="2455"/>
                    <a:pt x="19498" y="2448"/>
                    <a:pt x="19524" y="2448"/>
                  </a:cubicBezTo>
                  <a:cubicBezTo>
                    <a:pt x="19649" y="2448"/>
                    <a:pt x="19740" y="2619"/>
                    <a:pt x="19635" y="2724"/>
                  </a:cubicBezTo>
                  <a:cubicBezTo>
                    <a:pt x="19540" y="2819"/>
                    <a:pt x="19413" y="2883"/>
                    <a:pt x="19318" y="2978"/>
                  </a:cubicBezTo>
                  <a:cubicBezTo>
                    <a:pt x="19287" y="3231"/>
                    <a:pt x="19128" y="3358"/>
                    <a:pt x="19002" y="3611"/>
                  </a:cubicBezTo>
                  <a:cubicBezTo>
                    <a:pt x="18780" y="4150"/>
                    <a:pt x="18907" y="4751"/>
                    <a:pt x="19603" y="4751"/>
                  </a:cubicBezTo>
                  <a:cubicBezTo>
                    <a:pt x="20332" y="4751"/>
                    <a:pt x="20965" y="4593"/>
                    <a:pt x="21662" y="4340"/>
                  </a:cubicBezTo>
                  <a:cubicBezTo>
                    <a:pt x="21679" y="4331"/>
                    <a:pt x="21696" y="4327"/>
                    <a:pt x="21712" y="4327"/>
                  </a:cubicBezTo>
                  <a:cubicBezTo>
                    <a:pt x="21811" y="4327"/>
                    <a:pt x="21870" y="4479"/>
                    <a:pt x="21788" y="4561"/>
                  </a:cubicBezTo>
                  <a:cubicBezTo>
                    <a:pt x="21788" y="4593"/>
                    <a:pt x="21820" y="4593"/>
                    <a:pt x="21820" y="4593"/>
                  </a:cubicBezTo>
                  <a:cubicBezTo>
                    <a:pt x="21852" y="4593"/>
                    <a:pt x="21883" y="4656"/>
                    <a:pt x="21852" y="4656"/>
                  </a:cubicBezTo>
                  <a:cubicBezTo>
                    <a:pt x="21472" y="5036"/>
                    <a:pt x="23594" y="7601"/>
                    <a:pt x="23815" y="7855"/>
                  </a:cubicBezTo>
                  <a:cubicBezTo>
                    <a:pt x="24449" y="8583"/>
                    <a:pt x="25114" y="9280"/>
                    <a:pt x="25842" y="9882"/>
                  </a:cubicBezTo>
                  <a:cubicBezTo>
                    <a:pt x="27426" y="11243"/>
                    <a:pt x="29136" y="12162"/>
                    <a:pt x="31004" y="13017"/>
                  </a:cubicBezTo>
                  <a:cubicBezTo>
                    <a:pt x="31152" y="13106"/>
                    <a:pt x="31079" y="13305"/>
                    <a:pt x="30940" y="13305"/>
                  </a:cubicBezTo>
                  <a:cubicBezTo>
                    <a:pt x="30930" y="13305"/>
                    <a:pt x="30920" y="13304"/>
                    <a:pt x="30909" y="13302"/>
                  </a:cubicBezTo>
                  <a:cubicBezTo>
                    <a:pt x="30656" y="13207"/>
                    <a:pt x="30371" y="13112"/>
                    <a:pt x="30117" y="13017"/>
                  </a:cubicBezTo>
                  <a:cubicBezTo>
                    <a:pt x="29357" y="16374"/>
                    <a:pt x="28407" y="19952"/>
                    <a:pt x="25335" y="21916"/>
                  </a:cubicBezTo>
                  <a:lnTo>
                    <a:pt x="25304" y="21916"/>
                  </a:lnTo>
                  <a:cubicBezTo>
                    <a:pt x="25620" y="21979"/>
                    <a:pt x="25874" y="22327"/>
                    <a:pt x="26032" y="22612"/>
                  </a:cubicBezTo>
                  <a:cubicBezTo>
                    <a:pt x="26634" y="22296"/>
                    <a:pt x="27236" y="21979"/>
                    <a:pt x="27774" y="21599"/>
                  </a:cubicBezTo>
                  <a:cubicBezTo>
                    <a:pt x="28692" y="20871"/>
                    <a:pt x="29706" y="20111"/>
                    <a:pt x="30497" y="19224"/>
                  </a:cubicBezTo>
                  <a:cubicBezTo>
                    <a:pt x="31954" y="17609"/>
                    <a:pt x="32651" y="15487"/>
                    <a:pt x="33443" y="13524"/>
                  </a:cubicBezTo>
                  <a:cubicBezTo>
                    <a:pt x="33411" y="13492"/>
                    <a:pt x="33411" y="13460"/>
                    <a:pt x="33411" y="13397"/>
                  </a:cubicBezTo>
                  <a:cubicBezTo>
                    <a:pt x="33411" y="13270"/>
                    <a:pt x="33411" y="13143"/>
                    <a:pt x="33443" y="12985"/>
                  </a:cubicBezTo>
                  <a:cubicBezTo>
                    <a:pt x="33221" y="12953"/>
                    <a:pt x="32999" y="12890"/>
                    <a:pt x="32809" y="12795"/>
                  </a:cubicBezTo>
                  <a:cubicBezTo>
                    <a:pt x="29832" y="11750"/>
                    <a:pt x="28059" y="8773"/>
                    <a:pt x="26571" y="6018"/>
                  </a:cubicBezTo>
                  <a:cubicBezTo>
                    <a:pt x="26190" y="6620"/>
                    <a:pt x="26000" y="7316"/>
                    <a:pt x="26032" y="8013"/>
                  </a:cubicBezTo>
                  <a:cubicBezTo>
                    <a:pt x="24734" y="5796"/>
                    <a:pt x="23784" y="3389"/>
                    <a:pt x="23182" y="856"/>
                  </a:cubicBezTo>
                  <a:cubicBezTo>
                    <a:pt x="23009" y="904"/>
                    <a:pt x="22839" y="929"/>
                    <a:pt x="22675" y="929"/>
                  </a:cubicBezTo>
                  <a:cubicBezTo>
                    <a:pt x="22093" y="929"/>
                    <a:pt x="21599" y="619"/>
                    <a:pt x="21377" y="1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4"/>
            <p:cNvSpPr/>
            <p:nvPr/>
          </p:nvSpPr>
          <p:spPr>
            <a:xfrm>
              <a:off x="5660273" y="2693844"/>
              <a:ext cx="242700" cy="140356"/>
            </a:xfrm>
            <a:custGeom>
              <a:avLst/>
              <a:gdLst/>
              <a:ahLst/>
              <a:cxnLst/>
              <a:rect l="l" t="t" r="r" b="b"/>
              <a:pathLst>
                <a:path w="7285" h="4213" extrusionOk="0">
                  <a:moveTo>
                    <a:pt x="1" y="1"/>
                  </a:moveTo>
                  <a:lnTo>
                    <a:pt x="1" y="1"/>
                  </a:lnTo>
                  <a:cubicBezTo>
                    <a:pt x="761" y="1363"/>
                    <a:pt x="1426" y="2788"/>
                    <a:pt x="2059" y="4149"/>
                  </a:cubicBezTo>
                  <a:cubicBezTo>
                    <a:pt x="2059" y="4181"/>
                    <a:pt x="2091" y="4213"/>
                    <a:pt x="2091" y="4213"/>
                  </a:cubicBezTo>
                  <a:cubicBezTo>
                    <a:pt x="2883" y="3833"/>
                    <a:pt x="3801" y="3674"/>
                    <a:pt x="4656" y="3421"/>
                  </a:cubicBezTo>
                  <a:cubicBezTo>
                    <a:pt x="5574" y="3104"/>
                    <a:pt x="6398" y="2629"/>
                    <a:pt x="7285" y="2249"/>
                  </a:cubicBezTo>
                  <a:cubicBezTo>
                    <a:pt x="6873" y="2249"/>
                    <a:pt x="6398" y="1869"/>
                    <a:pt x="6176" y="1648"/>
                  </a:cubicBezTo>
                  <a:cubicBezTo>
                    <a:pt x="5891" y="1363"/>
                    <a:pt x="5669" y="951"/>
                    <a:pt x="5511" y="539"/>
                  </a:cubicBezTo>
                  <a:cubicBezTo>
                    <a:pt x="4994" y="693"/>
                    <a:pt x="4445" y="760"/>
                    <a:pt x="3888" y="760"/>
                  </a:cubicBezTo>
                  <a:cubicBezTo>
                    <a:pt x="3183" y="760"/>
                    <a:pt x="2464" y="653"/>
                    <a:pt x="1774" y="476"/>
                  </a:cubicBezTo>
                  <a:cubicBezTo>
                    <a:pt x="1172" y="349"/>
                    <a:pt x="602" y="159"/>
                    <a:pt x="1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4"/>
            <p:cNvSpPr/>
            <p:nvPr/>
          </p:nvSpPr>
          <p:spPr>
            <a:xfrm>
              <a:off x="5014592" y="2569346"/>
              <a:ext cx="243733" cy="217380"/>
            </a:xfrm>
            <a:custGeom>
              <a:avLst/>
              <a:gdLst/>
              <a:ahLst/>
              <a:cxnLst/>
              <a:rect l="l" t="t" r="r" b="b"/>
              <a:pathLst>
                <a:path w="7316" h="6525" extrusionOk="0">
                  <a:moveTo>
                    <a:pt x="2629" y="1"/>
                  </a:moveTo>
                  <a:cubicBezTo>
                    <a:pt x="2312" y="381"/>
                    <a:pt x="1932" y="698"/>
                    <a:pt x="1520" y="919"/>
                  </a:cubicBezTo>
                  <a:cubicBezTo>
                    <a:pt x="1155" y="1139"/>
                    <a:pt x="733" y="1320"/>
                    <a:pt x="341" y="1320"/>
                  </a:cubicBezTo>
                  <a:cubicBezTo>
                    <a:pt x="224" y="1320"/>
                    <a:pt x="110" y="1304"/>
                    <a:pt x="0" y="1268"/>
                  </a:cubicBezTo>
                  <a:lnTo>
                    <a:pt x="0" y="1268"/>
                  </a:lnTo>
                  <a:cubicBezTo>
                    <a:pt x="760" y="2123"/>
                    <a:pt x="1362" y="3073"/>
                    <a:pt x="2249" y="3833"/>
                  </a:cubicBezTo>
                  <a:cubicBezTo>
                    <a:pt x="3452" y="4846"/>
                    <a:pt x="4656" y="5891"/>
                    <a:pt x="6081" y="6461"/>
                  </a:cubicBezTo>
                  <a:cubicBezTo>
                    <a:pt x="6096" y="6446"/>
                    <a:pt x="6112" y="6438"/>
                    <a:pt x="6128" y="6438"/>
                  </a:cubicBezTo>
                  <a:cubicBezTo>
                    <a:pt x="6144" y="6438"/>
                    <a:pt x="6160" y="6446"/>
                    <a:pt x="6176" y="6461"/>
                  </a:cubicBezTo>
                  <a:cubicBezTo>
                    <a:pt x="6239" y="6493"/>
                    <a:pt x="6302" y="6493"/>
                    <a:pt x="6334" y="6525"/>
                  </a:cubicBezTo>
                  <a:cubicBezTo>
                    <a:pt x="6682" y="5416"/>
                    <a:pt x="6999" y="4276"/>
                    <a:pt x="7316" y="3136"/>
                  </a:cubicBezTo>
                  <a:cubicBezTo>
                    <a:pt x="6302" y="2883"/>
                    <a:pt x="5352" y="2534"/>
                    <a:pt x="4529" y="1964"/>
                  </a:cubicBezTo>
                  <a:cubicBezTo>
                    <a:pt x="3769" y="1458"/>
                    <a:pt x="3135" y="761"/>
                    <a:pt x="2629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4"/>
            <p:cNvSpPr/>
            <p:nvPr/>
          </p:nvSpPr>
          <p:spPr>
            <a:xfrm>
              <a:off x="5064165" y="2496553"/>
              <a:ext cx="622524" cy="764713"/>
            </a:xfrm>
            <a:custGeom>
              <a:avLst/>
              <a:gdLst/>
              <a:ahLst/>
              <a:cxnLst/>
              <a:rect l="l" t="t" r="r" b="b"/>
              <a:pathLst>
                <a:path w="18686" h="22954" extrusionOk="0">
                  <a:moveTo>
                    <a:pt x="7158" y="1"/>
                  </a:moveTo>
                  <a:cubicBezTo>
                    <a:pt x="6683" y="4181"/>
                    <a:pt x="5606" y="8361"/>
                    <a:pt x="4118" y="12320"/>
                  </a:cubicBezTo>
                  <a:cubicBezTo>
                    <a:pt x="3358" y="14315"/>
                    <a:pt x="2534" y="16310"/>
                    <a:pt x="1584" y="18210"/>
                  </a:cubicBezTo>
                  <a:cubicBezTo>
                    <a:pt x="1457" y="18464"/>
                    <a:pt x="1" y="21061"/>
                    <a:pt x="159" y="21124"/>
                  </a:cubicBezTo>
                  <a:cubicBezTo>
                    <a:pt x="444" y="21282"/>
                    <a:pt x="761" y="21409"/>
                    <a:pt x="1109" y="21504"/>
                  </a:cubicBezTo>
                  <a:cubicBezTo>
                    <a:pt x="1109" y="21472"/>
                    <a:pt x="1141" y="21441"/>
                    <a:pt x="1172" y="21441"/>
                  </a:cubicBezTo>
                  <a:cubicBezTo>
                    <a:pt x="1679" y="21536"/>
                    <a:pt x="2154" y="21662"/>
                    <a:pt x="2661" y="21757"/>
                  </a:cubicBezTo>
                  <a:cubicBezTo>
                    <a:pt x="2674" y="21744"/>
                    <a:pt x="2692" y="21736"/>
                    <a:pt x="2712" y="21736"/>
                  </a:cubicBezTo>
                  <a:cubicBezTo>
                    <a:pt x="2740" y="21736"/>
                    <a:pt x="2769" y="21752"/>
                    <a:pt x="2787" y="21789"/>
                  </a:cubicBezTo>
                  <a:cubicBezTo>
                    <a:pt x="5749" y="22371"/>
                    <a:pt x="8751" y="22953"/>
                    <a:pt x="11761" y="22953"/>
                  </a:cubicBezTo>
                  <a:cubicBezTo>
                    <a:pt x="12517" y="22953"/>
                    <a:pt x="13274" y="22917"/>
                    <a:pt x="14030" y="22834"/>
                  </a:cubicBezTo>
                  <a:cubicBezTo>
                    <a:pt x="15613" y="22676"/>
                    <a:pt x="17229" y="22391"/>
                    <a:pt x="18685" y="21694"/>
                  </a:cubicBezTo>
                  <a:lnTo>
                    <a:pt x="18685" y="21694"/>
                  </a:lnTo>
                  <a:cubicBezTo>
                    <a:pt x="18400" y="21757"/>
                    <a:pt x="18115" y="21852"/>
                    <a:pt x="17862" y="21916"/>
                  </a:cubicBezTo>
                  <a:cubicBezTo>
                    <a:pt x="17029" y="22097"/>
                    <a:pt x="16164" y="22203"/>
                    <a:pt x="15307" y="22203"/>
                  </a:cubicBezTo>
                  <a:cubicBezTo>
                    <a:pt x="13620" y="22203"/>
                    <a:pt x="11964" y="21794"/>
                    <a:pt x="10641" y="20744"/>
                  </a:cubicBezTo>
                  <a:cubicBezTo>
                    <a:pt x="9723" y="20015"/>
                    <a:pt x="8995" y="18875"/>
                    <a:pt x="9185" y="17735"/>
                  </a:cubicBezTo>
                  <a:cubicBezTo>
                    <a:pt x="9333" y="16819"/>
                    <a:pt x="10219" y="16057"/>
                    <a:pt x="11082" y="16057"/>
                  </a:cubicBezTo>
                  <a:cubicBezTo>
                    <a:pt x="11322" y="16057"/>
                    <a:pt x="11561" y="16116"/>
                    <a:pt x="11781" y="16247"/>
                  </a:cubicBezTo>
                  <a:cubicBezTo>
                    <a:pt x="12035" y="16405"/>
                    <a:pt x="12257" y="16659"/>
                    <a:pt x="12510" y="16754"/>
                  </a:cubicBezTo>
                  <a:cubicBezTo>
                    <a:pt x="12608" y="16793"/>
                    <a:pt x="12718" y="16820"/>
                    <a:pt x="12817" y="16820"/>
                  </a:cubicBezTo>
                  <a:cubicBezTo>
                    <a:pt x="12879" y="16820"/>
                    <a:pt x="12937" y="16809"/>
                    <a:pt x="12985" y="16785"/>
                  </a:cubicBezTo>
                  <a:cubicBezTo>
                    <a:pt x="12478" y="16247"/>
                    <a:pt x="11908" y="15772"/>
                    <a:pt x="11275" y="15392"/>
                  </a:cubicBezTo>
                  <a:cubicBezTo>
                    <a:pt x="10990" y="15233"/>
                    <a:pt x="10546" y="15107"/>
                    <a:pt x="10325" y="14885"/>
                  </a:cubicBezTo>
                  <a:cubicBezTo>
                    <a:pt x="9786" y="14347"/>
                    <a:pt x="10040" y="13333"/>
                    <a:pt x="10103" y="12668"/>
                  </a:cubicBezTo>
                  <a:cubicBezTo>
                    <a:pt x="10230" y="11560"/>
                    <a:pt x="10546" y="10451"/>
                    <a:pt x="10768" y="9375"/>
                  </a:cubicBezTo>
                  <a:cubicBezTo>
                    <a:pt x="10958" y="8551"/>
                    <a:pt x="11116" y="7760"/>
                    <a:pt x="11148" y="6936"/>
                  </a:cubicBezTo>
                  <a:cubicBezTo>
                    <a:pt x="11148" y="6746"/>
                    <a:pt x="11053" y="5986"/>
                    <a:pt x="11211" y="5828"/>
                  </a:cubicBezTo>
                  <a:cubicBezTo>
                    <a:pt x="10768" y="5574"/>
                    <a:pt x="10388" y="5226"/>
                    <a:pt x="10135" y="4846"/>
                  </a:cubicBezTo>
                  <a:cubicBezTo>
                    <a:pt x="10103" y="4814"/>
                    <a:pt x="10103" y="4814"/>
                    <a:pt x="10103" y="4814"/>
                  </a:cubicBezTo>
                  <a:cubicBezTo>
                    <a:pt x="9723" y="4814"/>
                    <a:pt x="9343" y="4719"/>
                    <a:pt x="9026" y="4466"/>
                  </a:cubicBezTo>
                  <a:cubicBezTo>
                    <a:pt x="8108" y="3769"/>
                    <a:pt x="8583" y="2091"/>
                    <a:pt x="9216" y="1268"/>
                  </a:cubicBezTo>
                  <a:cubicBezTo>
                    <a:pt x="8488" y="887"/>
                    <a:pt x="7791" y="476"/>
                    <a:pt x="7158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4"/>
            <p:cNvSpPr/>
            <p:nvPr/>
          </p:nvSpPr>
          <p:spPr>
            <a:xfrm>
              <a:off x="5347977" y="2541928"/>
              <a:ext cx="228974" cy="103443"/>
            </a:xfrm>
            <a:custGeom>
              <a:avLst/>
              <a:gdLst/>
              <a:ahLst/>
              <a:cxnLst/>
              <a:rect l="l" t="t" r="r" b="b"/>
              <a:pathLst>
                <a:path w="6873" h="3105" extrusionOk="0">
                  <a:moveTo>
                    <a:pt x="951" y="1"/>
                  </a:moveTo>
                  <a:cubicBezTo>
                    <a:pt x="539" y="761"/>
                    <a:pt x="1" y="2186"/>
                    <a:pt x="634" y="2787"/>
                  </a:cubicBezTo>
                  <a:cubicBezTo>
                    <a:pt x="1282" y="1903"/>
                    <a:pt x="2397" y="1321"/>
                    <a:pt x="3518" y="1321"/>
                  </a:cubicBezTo>
                  <a:cubicBezTo>
                    <a:pt x="3602" y="1321"/>
                    <a:pt x="3686" y="1324"/>
                    <a:pt x="3769" y="1331"/>
                  </a:cubicBezTo>
                  <a:cubicBezTo>
                    <a:pt x="4878" y="1457"/>
                    <a:pt x="5923" y="2154"/>
                    <a:pt x="6493" y="3104"/>
                  </a:cubicBezTo>
                  <a:cubicBezTo>
                    <a:pt x="6873" y="2692"/>
                    <a:pt x="6714" y="1996"/>
                    <a:pt x="6144" y="1552"/>
                  </a:cubicBezTo>
                  <a:cubicBezTo>
                    <a:pt x="6081" y="1521"/>
                    <a:pt x="6081" y="1394"/>
                    <a:pt x="6144" y="1331"/>
                  </a:cubicBezTo>
                  <a:cubicBezTo>
                    <a:pt x="5574" y="1299"/>
                    <a:pt x="4973" y="1236"/>
                    <a:pt x="4403" y="1141"/>
                  </a:cubicBezTo>
                  <a:cubicBezTo>
                    <a:pt x="3199" y="919"/>
                    <a:pt x="2027" y="539"/>
                    <a:pt x="951" y="1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4"/>
            <p:cNvSpPr/>
            <p:nvPr/>
          </p:nvSpPr>
          <p:spPr>
            <a:xfrm>
              <a:off x="5407078" y="2618952"/>
              <a:ext cx="136125" cy="64398"/>
            </a:xfrm>
            <a:custGeom>
              <a:avLst/>
              <a:gdLst/>
              <a:ahLst/>
              <a:cxnLst/>
              <a:rect l="l" t="t" r="r" b="b"/>
              <a:pathLst>
                <a:path w="4086" h="1933" extrusionOk="0">
                  <a:moveTo>
                    <a:pt x="2059" y="0"/>
                  </a:moveTo>
                  <a:cubicBezTo>
                    <a:pt x="1552" y="570"/>
                    <a:pt x="792" y="1045"/>
                    <a:pt x="0" y="1140"/>
                  </a:cubicBezTo>
                  <a:cubicBezTo>
                    <a:pt x="222" y="1362"/>
                    <a:pt x="475" y="1615"/>
                    <a:pt x="760" y="1805"/>
                  </a:cubicBezTo>
                  <a:cubicBezTo>
                    <a:pt x="1083" y="1523"/>
                    <a:pt x="1520" y="1382"/>
                    <a:pt x="1968" y="1382"/>
                  </a:cubicBezTo>
                  <a:cubicBezTo>
                    <a:pt x="2223" y="1382"/>
                    <a:pt x="2482" y="1428"/>
                    <a:pt x="2724" y="1520"/>
                  </a:cubicBezTo>
                  <a:cubicBezTo>
                    <a:pt x="2977" y="1615"/>
                    <a:pt x="3230" y="1742"/>
                    <a:pt x="3452" y="1932"/>
                  </a:cubicBezTo>
                  <a:cubicBezTo>
                    <a:pt x="3674" y="1774"/>
                    <a:pt x="3895" y="1615"/>
                    <a:pt x="4085" y="1394"/>
                  </a:cubicBezTo>
                  <a:lnTo>
                    <a:pt x="4085" y="1394"/>
                  </a:lnTo>
                  <a:cubicBezTo>
                    <a:pt x="4066" y="1395"/>
                    <a:pt x="4046" y="1395"/>
                    <a:pt x="4026" y="1395"/>
                  </a:cubicBezTo>
                  <a:cubicBezTo>
                    <a:pt x="3217" y="1395"/>
                    <a:pt x="2306" y="773"/>
                    <a:pt x="2059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4"/>
            <p:cNvSpPr/>
            <p:nvPr/>
          </p:nvSpPr>
          <p:spPr>
            <a:xfrm>
              <a:off x="5408111" y="2692812"/>
              <a:ext cx="110806" cy="346909"/>
            </a:xfrm>
            <a:custGeom>
              <a:avLst/>
              <a:gdLst/>
              <a:ahLst/>
              <a:cxnLst/>
              <a:rect l="l" t="t" r="r" b="b"/>
              <a:pathLst>
                <a:path w="3326" h="10413" extrusionOk="0">
                  <a:moveTo>
                    <a:pt x="1014" y="0"/>
                  </a:moveTo>
                  <a:cubicBezTo>
                    <a:pt x="1489" y="1172"/>
                    <a:pt x="824" y="3230"/>
                    <a:pt x="571" y="4370"/>
                  </a:cubicBezTo>
                  <a:cubicBezTo>
                    <a:pt x="317" y="5542"/>
                    <a:pt x="1" y="6777"/>
                    <a:pt x="64" y="7981"/>
                  </a:cubicBezTo>
                  <a:cubicBezTo>
                    <a:pt x="96" y="8994"/>
                    <a:pt x="1489" y="9342"/>
                    <a:pt x="2154" y="9913"/>
                  </a:cubicBezTo>
                  <a:cubicBezTo>
                    <a:pt x="2445" y="10183"/>
                    <a:pt x="2614" y="10412"/>
                    <a:pt x="2803" y="10412"/>
                  </a:cubicBezTo>
                  <a:cubicBezTo>
                    <a:pt x="2901" y="10412"/>
                    <a:pt x="3006" y="10350"/>
                    <a:pt x="3136" y="10198"/>
                  </a:cubicBezTo>
                  <a:cubicBezTo>
                    <a:pt x="2598" y="9533"/>
                    <a:pt x="2186" y="8709"/>
                    <a:pt x="1933" y="7886"/>
                  </a:cubicBezTo>
                  <a:cubicBezTo>
                    <a:pt x="1489" y="6461"/>
                    <a:pt x="1489" y="4941"/>
                    <a:pt x="1679" y="3452"/>
                  </a:cubicBezTo>
                  <a:cubicBezTo>
                    <a:pt x="1774" y="2787"/>
                    <a:pt x="1901" y="2090"/>
                    <a:pt x="2249" y="1489"/>
                  </a:cubicBezTo>
                  <a:cubicBezTo>
                    <a:pt x="2503" y="1077"/>
                    <a:pt x="2883" y="729"/>
                    <a:pt x="3326" y="539"/>
                  </a:cubicBezTo>
                  <a:cubicBezTo>
                    <a:pt x="3326" y="412"/>
                    <a:pt x="3294" y="317"/>
                    <a:pt x="3294" y="190"/>
                  </a:cubicBezTo>
                  <a:cubicBezTo>
                    <a:pt x="3010" y="314"/>
                    <a:pt x="2712" y="370"/>
                    <a:pt x="2411" y="370"/>
                  </a:cubicBezTo>
                  <a:cubicBezTo>
                    <a:pt x="1939" y="370"/>
                    <a:pt x="1459" y="232"/>
                    <a:pt x="1014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4"/>
            <p:cNvSpPr/>
            <p:nvPr/>
          </p:nvSpPr>
          <p:spPr>
            <a:xfrm>
              <a:off x="5139091" y="3140131"/>
              <a:ext cx="664701" cy="447387"/>
            </a:xfrm>
            <a:custGeom>
              <a:avLst/>
              <a:gdLst/>
              <a:ahLst/>
              <a:cxnLst/>
              <a:rect l="l" t="t" r="r" b="b"/>
              <a:pathLst>
                <a:path w="19952" h="13429" extrusionOk="0">
                  <a:moveTo>
                    <a:pt x="19952" y="1"/>
                  </a:moveTo>
                  <a:lnTo>
                    <a:pt x="19952" y="1"/>
                  </a:lnTo>
                  <a:cubicBezTo>
                    <a:pt x="18178" y="2313"/>
                    <a:pt x="15391" y="3516"/>
                    <a:pt x="12478" y="3864"/>
                  </a:cubicBezTo>
                  <a:cubicBezTo>
                    <a:pt x="11617" y="3981"/>
                    <a:pt x="10756" y="4029"/>
                    <a:pt x="9895" y="4029"/>
                  </a:cubicBezTo>
                  <a:cubicBezTo>
                    <a:pt x="8413" y="4029"/>
                    <a:pt x="6930" y="3886"/>
                    <a:pt x="5447" y="3706"/>
                  </a:cubicBezTo>
                  <a:cubicBezTo>
                    <a:pt x="3832" y="3516"/>
                    <a:pt x="2122" y="3263"/>
                    <a:pt x="507" y="2819"/>
                  </a:cubicBezTo>
                  <a:cubicBezTo>
                    <a:pt x="190" y="4403"/>
                    <a:pt x="0" y="6050"/>
                    <a:pt x="63" y="7665"/>
                  </a:cubicBezTo>
                  <a:cubicBezTo>
                    <a:pt x="95" y="8678"/>
                    <a:pt x="158" y="9691"/>
                    <a:pt x="348" y="10673"/>
                  </a:cubicBezTo>
                  <a:cubicBezTo>
                    <a:pt x="475" y="11402"/>
                    <a:pt x="475" y="12573"/>
                    <a:pt x="1457" y="12795"/>
                  </a:cubicBezTo>
                  <a:cubicBezTo>
                    <a:pt x="2787" y="13048"/>
                    <a:pt x="4117" y="13270"/>
                    <a:pt x="5447" y="13428"/>
                  </a:cubicBezTo>
                  <a:cubicBezTo>
                    <a:pt x="5701" y="12668"/>
                    <a:pt x="5859" y="11877"/>
                    <a:pt x="6049" y="11117"/>
                  </a:cubicBezTo>
                  <a:cubicBezTo>
                    <a:pt x="6429" y="9596"/>
                    <a:pt x="7031" y="8045"/>
                    <a:pt x="8329" y="7190"/>
                  </a:cubicBezTo>
                  <a:cubicBezTo>
                    <a:pt x="9279" y="6588"/>
                    <a:pt x="10419" y="6461"/>
                    <a:pt x="11496" y="6240"/>
                  </a:cubicBezTo>
                  <a:cubicBezTo>
                    <a:pt x="15043" y="5448"/>
                    <a:pt x="18336" y="3199"/>
                    <a:pt x="19952" y="1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4"/>
            <p:cNvSpPr/>
            <p:nvPr/>
          </p:nvSpPr>
          <p:spPr>
            <a:xfrm>
              <a:off x="4944930" y="3892383"/>
              <a:ext cx="240601" cy="257758"/>
            </a:xfrm>
            <a:custGeom>
              <a:avLst/>
              <a:gdLst/>
              <a:ahLst/>
              <a:cxnLst/>
              <a:rect l="l" t="t" r="r" b="b"/>
              <a:pathLst>
                <a:path w="7222" h="7737" extrusionOk="0">
                  <a:moveTo>
                    <a:pt x="191" y="1"/>
                  </a:moveTo>
                  <a:cubicBezTo>
                    <a:pt x="1" y="982"/>
                    <a:pt x="1" y="2028"/>
                    <a:pt x="128" y="2756"/>
                  </a:cubicBezTo>
                  <a:cubicBezTo>
                    <a:pt x="444" y="4403"/>
                    <a:pt x="1141" y="6429"/>
                    <a:pt x="2725" y="7285"/>
                  </a:cubicBezTo>
                  <a:cubicBezTo>
                    <a:pt x="3265" y="7592"/>
                    <a:pt x="3841" y="7736"/>
                    <a:pt x="4404" y="7736"/>
                  </a:cubicBezTo>
                  <a:cubicBezTo>
                    <a:pt x="5523" y="7736"/>
                    <a:pt x="6589" y="7166"/>
                    <a:pt x="7222" y="6176"/>
                  </a:cubicBezTo>
                  <a:lnTo>
                    <a:pt x="7127" y="6176"/>
                  </a:lnTo>
                  <a:cubicBezTo>
                    <a:pt x="7158" y="6239"/>
                    <a:pt x="7127" y="6271"/>
                    <a:pt x="7095" y="6303"/>
                  </a:cubicBezTo>
                  <a:cubicBezTo>
                    <a:pt x="6557" y="6569"/>
                    <a:pt x="6031" y="6689"/>
                    <a:pt x="5524" y="6689"/>
                  </a:cubicBezTo>
                  <a:cubicBezTo>
                    <a:pt x="2657" y="6689"/>
                    <a:pt x="406" y="2853"/>
                    <a:pt x="191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4"/>
            <p:cNvSpPr/>
            <p:nvPr/>
          </p:nvSpPr>
          <p:spPr>
            <a:xfrm>
              <a:off x="4955491" y="3807996"/>
              <a:ext cx="262755" cy="293272"/>
            </a:xfrm>
            <a:custGeom>
              <a:avLst/>
              <a:gdLst/>
              <a:ahLst/>
              <a:cxnLst/>
              <a:rect l="l" t="t" r="r" b="b"/>
              <a:pathLst>
                <a:path w="7887" h="8803" extrusionOk="0">
                  <a:moveTo>
                    <a:pt x="4986" y="3350"/>
                  </a:moveTo>
                  <a:cubicBezTo>
                    <a:pt x="5543" y="3350"/>
                    <a:pt x="6092" y="3483"/>
                    <a:pt x="6556" y="3769"/>
                  </a:cubicBezTo>
                  <a:cubicBezTo>
                    <a:pt x="6669" y="3825"/>
                    <a:pt x="6631" y="4032"/>
                    <a:pt x="6487" y="4032"/>
                  </a:cubicBezTo>
                  <a:cubicBezTo>
                    <a:pt x="6470" y="4032"/>
                    <a:pt x="6450" y="4029"/>
                    <a:pt x="6430" y="4022"/>
                  </a:cubicBezTo>
                  <a:cubicBezTo>
                    <a:pt x="5892" y="3851"/>
                    <a:pt x="5388" y="3760"/>
                    <a:pt x="4900" y="3760"/>
                  </a:cubicBezTo>
                  <a:cubicBezTo>
                    <a:pt x="4123" y="3760"/>
                    <a:pt x="3388" y="3991"/>
                    <a:pt x="2629" y="4497"/>
                  </a:cubicBezTo>
                  <a:cubicBezTo>
                    <a:pt x="2611" y="4509"/>
                    <a:pt x="2593" y="4514"/>
                    <a:pt x="2576" y="4514"/>
                  </a:cubicBezTo>
                  <a:cubicBezTo>
                    <a:pt x="2504" y="4514"/>
                    <a:pt x="2451" y="4422"/>
                    <a:pt x="2503" y="4370"/>
                  </a:cubicBezTo>
                  <a:cubicBezTo>
                    <a:pt x="3115" y="3718"/>
                    <a:pt x="4061" y="3350"/>
                    <a:pt x="4986" y="3350"/>
                  </a:cubicBezTo>
                  <a:close/>
                  <a:moveTo>
                    <a:pt x="5382" y="5512"/>
                  </a:moveTo>
                  <a:cubicBezTo>
                    <a:pt x="5628" y="5512"/>
                    <a:pt x="5866" y="5542"/>
                    <a:pt x="6081" y="5606"/>
                  </a:cubicBezTo>
                  <a:cubicBezTo>
                    <a:pt x="6271" y="5669"/>
                    <a:pt x="6208" y="5891"/>
                    <a:pt x="6049" y="5922"/>
                  </a:cubicBezTo>
                  <a:cubicBezTo>
                    <a:pt x="5778" y="5922"/>
                    <a:pt x="5507" y="5902"/>
                    <a:pt x="5235" y="5902"/>
                  </a:cubicBezTo>
                  <a:cubicBezTo>
                    <a:pt x="5032" y="5902"/>
                    <a:pt x="4828" y="5913"/>
                    <a:pt x="4624" y="5954"/>
                  </a:cubicBezTo>
                  <a:cubicBezTo>
                    <a:pt x="4181" y="6049"/>
                    <a:pt x="3801" y="6207"/>
                    <a:pt x="3389" y="6334"/>
                  </a:cubicBezTo>
                  <a:cubicBezTo>
                    <a:pt x="3369" y="6344"/>
                    <a:pt x="3351" y="6349"/>
                    <a:pt x="3335" y="6349"/>
                  </a:cubicBezTo>
                  <a:cubicBezTo>
                    <a:pt x="3256" y="6349"/>
                    <a:pt x="3246" y="6229"/>
                    <a:pt x="3326" y="6176"/>
                  </a:cubicBezTo>
                  <a:cubicBezTo>
                    <a:pt x="3847" y="5773"/>
                    <a:pt x="4651" y="5512"/>
                    <a:pt x="5382" y="5512"/>
                  </a:cubicBezTo>
                  <a:close/>
                  <a:moveTo>
                    <a:pt x="2249" y="0"/>
                  </a:moveTo>
                  <a:cubicBezTo>
                    <a:pt x="1046" y="0"/>
                    <a:pt x="349" y="919"/>
                    <a:pt x="1" y="2059"/>
                  </a:cubicBezTo>
                  <a:cubicBezTo>
                    <a:pt x="85" y="5094"/>
                    <a:pt x="2314" y="8802"/>
                    <a:pt x="5426" y="8802"/>
                  </a:cubicBezTo>
                  <a:cubicBezTo>
                    <a:pt x="5821" y="8802"/>
                    <a:pt x="6230" y="8743"/>
                    <a:pt x="6651" y="8614"/>
                  </a:cubicBezTo>
                  <a:cubicBezTo>
                    <a:pt x="6669" y="8608"/>
                    <a:pt x="6685" y="8606"/>
                    <a:pt x="6700" y="8606"/>
                  </a:cubicBezTo>
                  <a:cubicBezTo>
                    <a:pt x="6767" y="8606"/>
                    <a:pt x="6810" y="8657"/>
                    <a:pt x="6810" y="8709"/>
                  </a:cubicBezTo>
                  <a:lnTo>
                    <a:pt x="6905" y="8709"/>
                  </a:lnTo>
                  <a:cubicBezTo>
                    <a:pt x="7095" y="8456"/>
                    <a:pt x="7253" y="8139"/>
                    <a:pt x="7348" y="7822"/>
                  </a:cubicBezTo>
                  <a:cubicBezTo>
                    <a:pt x="7886" y="6081"/>
                    <a:pt x="7538" y="4592"/>
                    <a:pt x="6873" y="2945"/>
                  </a:cubicBezTo>
                  <a:cubicBezTo>
                    <a:pt x="6789" y="2951"/>
                    <a:pt x="6706" y="2954"/>
                    <a:pt x="6622" y="2954"/>
                  </a:cubicBezTo>
                  <a:cubicBezTo>
                    <a:pt x="4779" y="2954"/>
                    <a:pt x="3007" y="1636"/>
                    <a:pt x="2249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4"/>
            <p:cNvSpPr/>
            <p:nvPr/>
          </p:nvSpPr>
          <p:spPr>
            <a:xfrm>
              <a:off x="4955491" y="3806930"/>
              <a:ext cx="247964" cy="294338"/>
            </a:xfrm>
            <a:custGeom>
              <a:avLst/>
              <a:gdLst/>
              <a:ahLst/>
              <a:cxnLst/>
              <a:rect l="l" t="t" r="r" b="b"/>
              <a:pathLst>
                <a:path w="7443" h="8835" extrusionOk="0">
                  <a:moveTo>
                    <a:pt x="2249" y="1"/>
                  </a:moveTo>
                  <a:cubicBezTo>
                    <a:pt x="1046" y="1"/>
                    <a:pt x="349" y="951"/>
                    <a:pt x="1" y="2091"/>
                  </a:cubicBezTo>
                  <a:cubicBezTo>
                    <a:pt x="85" y="5126"/>
                    <a:pt x="2314" y="8834"/>
                    <a:pt x="5426" y="8834"/>
                  </a:cubicBezTo>
                  <a:cubicBezTo>
                    <a:pt x="5821" y="8834"/>
                    <a:pt x="6230" y="8775"/>
                    <a:pt x="6651" y="8646"/>
                  </a:cubicBezTo>
                  <a:cubicBezTo>
                    <a:pt x="6669" y="8640"/>
                    <a:pt x="6685" y="8638"/>
                    <a:pt x="6700" y="8638"/>
                  </a:cubicBezTo>
                  <a:cubicBezTo>
                    <a:pt x="6767" y="8638"/>
                    <a:pt x="6810" y="8689"/>
                    <a:pt x="6810" y="8741"/>
                  </a:cubicBezTo>
                  <a:lnTo>
                    <a:pt x="6905" y="8741"/>
                  </a:lnTo>
                  <a:cubicBezTo>
                    <a:pt x="7095" y="8488"/>
                    <a:pt x="7253" y="8171"/>
                    <a:pt x="7348" y="7854"/>
                  </a:cubicBezTo>
                  <a:cubicBezTo>
                    <a:pt x="7380" y="7728"/>
                    <a:pt x="7411" y="7633"/>
                    <a:pt x="7443" y="7506"/>
                  </a:cubicBezTo>
                  <a:lnTo>
                    <a:pt x="7443" y="7506"/>
                  </a:lnTo>
                  <a:cubicBezTo>
                    <a:pt x="6917" y="7656"/>
                    <a:pt x="6371" y="7747"/>
                    <a:pt x="5836" y="7747"/>
                  </a:cubicBezTo>
                  <a:cubicBezTo>
                    <a:pt x="5695" y="7747"/>
                    <a:pt x="5555" y="7741"/>
                    <a:pt x="5416" y="7728"/>
                  </a:cubicBezTo>
                  <a:cubicBezTo>
                    <a:pt x="4846" y="7728"/>
                    <a:pt x="4276" y="7601"/>
                    <a:pt x="3769" y="7348"/>
                  </a:cubicBezTo>
                  <a:cubicBezTo>
                    <a:pt x="2218" y="6588"/>
                    <a:pt x="1521" y="4593"/>
                    <a:pt x="1869" y="2882"/>
                  </a:cubicBezTo>
                  <a:cubicBezTo>
                    <a:pt x="1996" y="2154"/>
                    <a:pt x="2313" y="1457"/>
                    <a:pt x="2788" y="919"/>
                  </a:cubicBezTo>
                  <a:cubicBezTo>
                    <a:pt x="2566" y="634"/>
                    <a:pt x="2408" y="317"/>
                    <a:pt x="2249" y="1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4"/>
            <p:cNvSpPr/>
            <p:nvPr/>
          </p:nvSpPr>
          <p:spPr>
            <a:xfrm>
              <a:off x="5239303" y="3862833"/>
              <a:ext cx="100278" cy="88685"/>
            </a:xfrm>
            <a:custGeom>
              <a:avLst/>
              <a:gdLst/>
              <a:ahLst/>
              <a:cxnLst/>
              <a:rect l="l" t="t" r="r" b="b"/>
              <a:pathLst>
                <a:path w="3010" h="2662" extrusionOk="0">
                  <a:moveTo>
                    <a:pt x="1077" y="1"/>
                  </a:moveTo>
                  <a:cubicBezTo>
                    <a:pt x="729" y="191"/>
                    <a:pt x="349" y="413"/>
                    <a:pt x="1" y="603"/>
                  </a:cubicBezTo>
                  <a:cubicBezTo>
                    <a:pt x="602" y="1679"/>
                    <a:pt x="1489" y="2598"/>
                    <a:pt x="2788" y="2661"/>
                  </a:cubicBezTo>
                  <a:cubicBezTo>
                    <a:pt x="2851" y="2598"/>
                    <a:pt x="2914" y="2503"/>
                    <a:pt x="3009" y="2439"/>
                  </a:cubicBezTo>
                  <a:cubicBezTo>
                    <a:pt x="2724" y="2344"/>
                    <a:pt x="2439" y="2186"/>
                    <a:pt x="2186" y="2028"/>
                  </a:cubicBezTo>
                  <a:cubicBezTo>
                    <a:pt x="1742" y="1711"/>
                    <a:pt x="1394" y="1236"/>
                    <a:pt x="1204" y="698"/>
                  </a:cubicBezTo>
                  <a:cubicBezTo>
                    <a:pt x="1204" y="698"/>
                    <a:pt x="1204" y="698"/>
                    <a:pt x="1172" y="729"/>
                  </a:cubicBezTo>
                  <a:cubicBezTo>
                    <a:pt x="1166" y="733"/>
                    <a:pt x="1159" y="734"/>
                    <a:pt x="1152" y="734"/>
                  </a:cubicBezTo>
                  <a:cubicBezTo>
                    <a:pt x="1097" y="734"/>
                    <a:pt x="1053" y="627"/>
                    <a:pt x="1109" y="571"/>
                  </a:cubicBezTo>
                  <a:cubicBezTo>
                    <a:pt x="1141" y="571"/>
                    <a:pt x="1141" y="571"/>
                    <a:pt x="1141" y="539"/>
                  </a:cubicBezTo>
                  <a:cubicBezTo>
                    <a:pt x="1109" y="381"/>
                    <a:pt x="1077" y="191"/>
                    <a:pt x="1077" y="1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4"/>
            <p:cNvSpPr/>
            <p:nvPr/>
          </p:nvSpPr>
          <p:spPr>
            <a:xfrm>
              <a:off x="5626525" y="1589221"/>
              <a:ext cx="142455" cy="179335"/>
            </a:xfrm>
            <a:custGeom>
              <a:avLst/>
              <a:gdLst/>
              <a:ahLst/>
              <a:cxnLst/>
              <a:rect l="l" t="t" r="r" b="b"/>
              <a:pathLst>
                <a:path w="4276" h="5383" extrusionOk="0">
                  <a:moveTo>
                    <a:pt x="1964" y="1"/>
                  </a:moveTo>
                  <a:cubicBezTo>
                    <a:pt x="2154" y="444"/>
                    <a:pt x="2312" y="919"/>
                    <a:pt x="2407" y="1426"/>
                  </a:cubicBezTo>
                  <a:cubicBezTo>
                    <a:pt x="2439" y="1584"/>
                    <a:pt x="2439" y="1742"/>
                    <a:pt x="2407" y="1901"/>
                  </a:cubicBezTo>
                  <a:cubicBezTo>
                    <a:pt x="2344" y="2154"/>
                    <a:pt x="2059" y="2312"/>
                    <a:pt x="1774" y="2376"/>
                  </a:cubicBezTo>
                  <a:cubicBezTo>
                    <a:pt x="1723" y="2381"/>
                    <a:pt x="1674" y="2384"/>
                    <a:pt x="1625" y="2384"/>
                  </a:cubicBezTo>
                  <a:cubicBezTo>
                    <a:pt x="1398" y="2384"/>
                    <a:pt x="1185" y="2327"/>
                    <a:pt x="950" y="2249"/>
                  </a:cubicBezTo>
                  <a:lnTo>
                    <a:pt x="950" y="2249"/>
                  </a:lnTo>
                  <a:cubicBezTo>
                    <a:pt x="824" y="2914"/>
                    <a:pt x="1647" y="3357"/>
                    <a:pt x="1679" y="4022"/>
                  </a:cubicBezTo>
                  <a:cubicBezTo>
                    <a:pt x="1710" y="4402"/>
                    <a:pt x="1489" y="4751"/>
                    <a:pt x="1172" y="4941"/>
                  </a:cubicBezTo>
                  <a:cubicBezTo>
                    <a:pt x="855" y="5163"/>
                    <a:pt x="475" y="5226"/>
                    <a:pt x="95" y="5289"/>
                  </a:cubicBezTo>
                  <a:lnTo>
                    <a:pt x="0" y="5289"/>
                  </a:lnTo>
                  <a:cubicBezTo>
                    <a:pt x="274" y="5353"/>
                    <a:pt x="551" y="5383"/>
                    <a:pt x="829" y="5383"/>
                  </a:cubicBezTo>
                  <a:cubicBezTo>
                    <a:pt x="1514" y="5383"/>
                    <a:pt x="2206" y="5202"/>
                    <a:pt x="2882" y="4909"/>
                  </a:cubicBezTo>
                  <a:cubicBezTo>
                    <a:pt x="2850" y="4181"/>
                    <a:pt x="3262" y="3357"/>
                    <a:pt x="3864" y="2977"/>
                  </a:cubicBezTo>
                  <a:cubicBezTo>
                    <a:pt x="3801" y="2914"/>
                    <a:pt x="3769" y="2819"/>
                    <a:pt x="3832" y="2756"/>
                  </a:cubicBezTo>
                  <a:cubicBezTo>
                    <a:pt x="3959" y="2661"/>
                    <a:pt x="4117" y="2566"/>
                    <a:pt x="4276" y="2502"/>
                  </a:cubicBezTo>
                  <a:cubicBezTo>
                    <a:pt x="3769" y="1457"/>
                    <a:pt x="3040" y="507"/>
                    <a:pt x="1964" y="1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4"/>
            <p:cNvSpPr/>
            <p:nvPr/>
          </p:nvSpPr>
          <p:spPr>
            <a:xfrm>
              <a:off x="5798498" y="1714118"/>
              <a:ext cx="117136" cy="167375"/>
            </a:xfrm>
            <a:custGeom>
              <a:avLst/>
              <a:gdLst/>
              <a:ahLst/>
              <a:cxnLst/>
              <a:rect l="l" t="t" r="r" b="b"/>
              <a:pathLst>
                <a:path w="3516" h="5024" extrusionOk="0">
                  <a:moveTo>
                    <a:pt x="2534" y="0"/>
                  </a:moveTo>
                  <a:cubicBezTo>
                    <a:pt x="2227" y="0"/>
                    <a:pt x="1918" y="40"/>
                    <a:pt x="1615" y="115"/>
                  </a:cubicBezTo>
                  <a:lnTo>
                    <a:pt x="1584" y="115"/>
                  </a:lnTo>
                  <a:cubicBezTo>
                    <a:pt x="1520" y="1065"/>
                    <a:pt x="887" y="2047"/>
                    <a:pt x="95" y="2459"/>
                  </a:cubicBezTo>
                  <a:cubicBezTo>
                    <a:pt x="64" y="2490"/>
                    <a:pt x="32" y="2490"/>
                    <a:pt x="0" y="2522"/>
                  </a:cubicBezTo>
                  <a:cubicBezTo>
                    <a:pt x="95" y="3440"/>
                    <a:pt x="570" y="4549"/>
                    <a:pt x="1457" y="5024"/>
                  </a:cubicBezTo>
                  <a:cubicBezTo>
                    <a:pt x="1172" y="4612"/>
                    <a:pt x="982" y="4137"/>
                    <a:pt x="950" y="3630"/>
                  </a:cubicBezTo>
                  <a:cubicBezTo>
                    <a:pt x="919" y="3409"/>
                    <a:pt x="950" y="3155"/>
                    <a:pt x="1077" y="2997"/>
                  </a:cubicBezTo>
                  <a:cubicBezTo>
                    <a:pt x="1425" y="2585"/>
                    <a:pt x="2185" y="2839"/>
                    <a:pt x="2534" y="2459"/>
                  </a:cubicBezTo>
                  <a:cubicBezTo>
                    <a:pt x="2945" y="2079"/>
                    <a:pt x="2534" y="1382"/>
                    <a:pt x="2660" y="843"/>
                  </a:cubicBezTo>
                  <a:cubicBezTo>
                    <a:pt x="2724" y="432"/>
                    <a:pt x="3104" y="147"/>
                    <a:pt x="3516" y="147"/>
                  </a:cubicBezTo>
                  <a:cubicBezTo>
                    <a:pt x="3201" y="47"/>
                    <a:pt x="2869" y="0"/>
                    <a:pt x="2534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4"/>
            <p:cNvSpPr/>
            <p:nvPr/>
          </p:nvSpPr>
          <p:spPr>
            <a:xfrm>
              <a:off x="5726737" y="1679970"/>
              <a:ext cx="88651" cy="114803"/>
            </a:xfrm>
            <a:custGeom>
              <a:avLst/>
              <a:gdLst/>
              <a:ahLst/>
              <a:cxnLst/>
              <a:rect l="l" t="t" r="r" b="b"/>
              <a:pathLst>
                <a:path w="2661" h="3446" extrusionOk="0">
                  <a:moveTo>
                    <a:pt x="1616" y="0"/>
                  </a:moveTo>
                  <a:cubicBezTo>
                    <a:pt x="1584" y="0"/>
                    <a:pt x="1521" y="32"/>
                    <a:pt x="1489" y="32"/>
                  </a:cubicBezTo>
                  <a:cubicBezTo>
                    <a:pt x="1521" y="63"/>
                    <a:pt x="1521" y="95"/>
                    <a:pt x="1458" y="127"/>
                  </a:cubicBezTo>
                  <a:cubicBezTo>
                    <a:pt x="634" y="443"/>
                    <a:pt x="1" y="1362"/>
                    <a:pt x="127" y="2280"/>
                  </a:cubicBezTo>
                  <a:cubicBezTo>
                    <a:pt x="224" y="3050"/>
                    <a:pt x="741" y="3446"/>
                    <a:pt x="1324" y="3446"/>
                  </a:cubicBezTo>
                  <a:cubicBezTo>
                    <a:pt x="1700" y="3446"/>
                    <a:pt x="2104" y="3281"/>
                    <a:pt x="2439" y="2945"/>
                  </a:cubicBezTo>
                  <a:cubicBezTo>
                    <a:pt x="2503" y="2882"/>
                    <a:pt x="2566" y="2787"/>
                    <a:pt x="2661" y="2724"/>
                  </a:cubicBezTo>
                  <a:cubicBezTo>
                    <a:pt x="2154" y="2597"/>
                    <a:pt x="1584" y="2660"/>
                    <a:pt x="1204" y="2344"/>
                  </a:cubicBezTo>
                  <a:cubicBezTo>
                    <a:pt x="856" y="2059"/>
                    <a:pt x="761" y="1520"/>
                    <a:pt x="888" y="1077"/>
                  </a:cubicBezTo>
                  <a:cubicBezTo>
                    <a:pt x="1014" y="665"/>
                    <a:pt x="1299" y="317"/>
                    <a:pt x="1616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4"/>
            <p:cNvSpPr/>
            <p:nvPr/>
          </p:nvSpPr>
          <p:spPr>
            <a:xfrm>
              <a:off x="5792168" y="1676806"/>
              <a:ext cx="1066" cy="33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4"/>
            <p:cNvSpPr/>
            <p:nvPr/>
          </p:nvSpPr>
          <p:spPr>
            <a:xfrm>
              <a:off x="5547401" y="1571763"/>
              <a:ext cx="110806" cy="189462"/>
            </a:xfrm>
            <a:custGeom>
              <a:avLst/>
              <a:gdLst/>
              <a:ahLst/>
              <a:cxnLst/>
              <a:rect l="l" t="t" r="r" b="b"/>
              <a:pathLst>
                <a:path w="3326" h="5687" extrusionOk="0">
                  <a:moveTo>
                    <a:pt x="2595" y="1"/>
                  </a:moveTo>
                  <a:cubicBezTo>
                    <a:pt x="2414" y="1"/>
                    <a:pt x="2243" y="26"/>
                    <a:pt x="2090" y="81"/>
                  </a:cubicBezTo>
                  <a:cubicBezTo>
                    <a:pt x="1140" y="461"/>
                    <a:pt x="1615" y="1031"/>
                    <a:pt x="1362" y="1570"/>
                  </a:cubicBezTo>
                  <a:cubicBezTo>
                    <a:pt x="1203" y="1950"/>
                    <a:pt x="950" y="2203"/>
                    <a:pt x="665" y="2520"/>
                  </a:cubicBezTo>
                  <a:cubicBezTo>
                    <a:pt x="0" y="3311"/>
                    <a:pt x="32" y="4451"/>
                    <a:pt x="855" y="5116"/>
                  </a:cubicBezTo>
                  <a:cubicBezTo>
                    <a:pt x="1203" y="5370"/>
                    <a:pt x="1552" y="5560"/>
                    <a:pt x="1932" y="5687"/>
                  </a:cubicBezTo>
                  <a:cubicBezTo>
                    <a:pt x="1647" y="5465"/>
                    <a:pt x="1393" y="5180"/>
                    <a:pt x="1172" y="4895"/>
                  </a:cubicBezTo>
                  <a:cubicBezTo>
                    <a:pt x="823" y="4451"/>
                    <a:pt x="538" y="3850"/>
                    <a:pt x="855" y="3375"/>
                  </a:cubicBezTo>
                  <a:cubicBezTo>
                    <a:pt x="1108" y="2963"/>
                    <a:pt x="1742" y="2836"/>
                    <a:pt x="1964" y="2393"/>
                  </a:cubicBezTo>
                  <a:cubicBezTo>
                    <a:pt x="2122" y="2076"/>
                    <a:pt x="2027" y="1696"/>
                    <a:pt x="2059" y="1348"/>
                  </a:cubicBezTo>
                  <a:cubicBezTo>
                    <a:pt x="2122" y="841"/>
                    <a:pt x="2470" y="398"/>
                    <a:pt x="2945" y="208"/>
                  </a:cubicBezTo>
                  <a:cubicBezTo>
                    <a:pt x="3072" y="144"/>
                    <a:pt x="3199" y="144"/>
                    <a:pt x="3325" y="113"/>
                  </a:cubicBezTo>
                  <a:cubicBezTo>
                    <a:pt x="3076" y="42"/>
                    <a:pt x="2827" y="1"/>
                    <a:pt x="2595" y="1"/>
                  </a:cubicBezTo>
                  <a:close/>
                </a:path>
              </a:pathLst>
            </a:custGeom>
            <a:solidFill>
              <a:srgbClr val="458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4"/>
            <p:cNvSpPr/>
            <p:nvPr/>
          </p:nvSpPr>
          <p:spPr>
            <a:xfrm>
              <a:off x="5883951" y="1724279"/>
              <a:ext cx="100278" cy="165675"/>
            </a:xfrm>
            <a:custGeom>
              <a:avLst/>
              <a:gdLst/>
              <a:ahLst/>
              <a:cxnLst/>
              <a:rect l="l" t="t" r="r" b="b"/>
              <a:pathLst>
                <a:path w="3010" h="4973" extrusionOk="0">
                  <a:moveTo>
                    <a:pt x="1299" y="0"/>
                  </a:moveTo>
                  <a:cubicBezTo>
                    <a:pt x="2027" y="348"/>
                    <a:pt x="2186" y="1457"/>
                    <a:pt x="1584" y="1964"/>
                  </a:cubicBezTo>
                  <a:cubicBezTo>
                    <a:pt x="1426" y="2122"/>
                    <a:pt x="1236" y="2217"/>
                    <a:pt x="1077" y="2344"/>
                  </a:cubicBezTo>
                  <a:cubicBezTo>
                    <a:pt x="666" y="2692"/>
                    <a:pt x="539" y="3262"/>
                    <a:pt x="412" y="3800"/>
                  </a:cubicBezTo>
                  <a:cubicBezTo>
                    <a:pt x="285" y="4180"/>
                    <a:pt x="190" y="4592"/>
                    <a:pt x="0" y="4972"/>
                  </a:cubicBezTo>
                  <a:cubicBezTo>
                    <a:pt x="856" y="4877"/>
                    <a:pt x="412" y="3959"/>
                    <a:pt x="982" y="3547"/>
                  </a:cubicBezTo>
                  <a:cubicBezTo>
                    <a:pt x="1869" y="2945"/>
                    <a:pt x="3009" y="1964"/>
                    <a:pt x="2154" y="697"/>
                  </a:cubicBezTo>
                  <a:cubicBezTo>
                    <a:pt x="1964" y="412"/>
                    <a:pt x="1711" y="190"/>
                    <a:pt x="1426" y="32"/>
                  </a:cubicBezTo>
                  <a:lnTo>
                    <a:pt x="1299" y="0"/>
                  </a:lnTo>
                  <a:close/>
                </a:path>
              </a:pathLst>
            </a:custGeom>
            <a:solidFill>
              <a:srgbClr val="458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4"/>
            <p:cNvSpPr/>
            <p:nvPr/>
          </p:nvSpPr>
          <p:spPr>
            <a:xfrm>
              <a:off x="6000021" y="2590468"/>
              <a:ext cx="46441" cy="280679"/>
            </a:xfrm>
            <a:custGeom>
              <a:avLst/>
              <a:gdLst/>
              <a:ahLst/>
              <a:cxnLst/>
              <a:rect l="l" t="t" r="r" b="b"/>
              <a:pathLst>
                <a:path w="1394" h="8425" extrusionOk="0">
                  <a:moveTo>
                    <a:pt x="1394" y="0"/>
                  </a:moveTo>
                  <a:cubicBezTo>
                    <a:pt x="1388" y="20"/>
                    <a:pt x="1382" y="39"/>
                    <a:pt x="1376" y="58"/>
                  </a:cubicBezTo>
                  <a:lnTo>
                    <a:pt x="1376" y="58"/>
                  </a:lnTo>
                  <a:cubicBezTo>
                    <a:pt x="1382" y="50"/>
                    <a:pt x="1388" y="41"/>
                    <a:pt x="1394" y="32"/>
                  </a:cubicBezTo>
                  <a:cubicBezTo>
                    <a:pt x="1394" y="0"/>
                    <a:pt x="1394" y="0"/>
                    <a:pt x="1394" y="0"/>
                  </a:cubicBezTo>
                  <a:close/>
                  <a:moveTo>
                    <a:pt x="1376" y="58"/>
                  </a:moveTo>
                  <a:lnTo>
                    <a:pt x="1376" y="58"/>
                  </a:lnTo>
                  <a:cubicBezTo>
                    <a:pt x="534" y="1320"/>
                    <a:pt x="189" y="2829"/>
                    <a:pt x="63" y="4339"/>
                  </a:cubicBezTo>
                  <a:cubicBezTo>
                    <a:pt x="0" y="5701"/>
                    <a:pt x="127" y="7062"/>
                    <a:pt x="253" y="8424"/>
                  </a:cubicBezTo>
                  <a:cubicBezTo>
                    <a:pt x="475" y="8234"/>
                    <a:pt x="697" y="8044"/>
                    <a:pt x="918" y="7854"/>
                  </a:cubicBezTo>
                  <a:cubicBezTo>
                    <a:pt x="1330" y="7506"/>
                    <a:pt x="918" y="6461"/>
                    <a:pt x="855" y="5986"/>
                  </a:cubicBezTo>
                  <a:cubicBezTo>
                    <a:pt x="792" y="5257"/>
                    <a:pt x="728" y="4529"/>
                    <a:pt x="760" y="3801"/>
                  </a:cubicBezTo>
                  <a:cubicBezTo>
                    <a:pt x="822" y="2522"/>
                    <a:pt x="1008" y="1275"/>
                    <a:pt x="1376" y="58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4"/>
            <p:cNvSpPr/>
            <p:nvPr/>
          </p:nvSpPr>
          <p:spPr>
            <a:xfrm>
              <a:off x="4802508" y="2369956"/>
              <a:ext cx="145620" cy="358736"/>
            </a:xfrm>
            <a:custGeom>
              <a:avLst/>
              <a:gdLst/>
              <a:ahLst/>
              <a:cxnLst/>
              <a:rect l="l" t="t" r="r" b="b"/>
              <a:pathLst>
                <a:path w="4371" h="10768" extrusionOk="0">
                  <a:moveTo>
                    <a:pt x="4213" y="0"/>
                  </a:moveTo>
                  <a:cubicBezTo>
                    <a:pt x="4118" y="1711"/>
                    <a:pt x="3579" y="3484"/>
                    <a:pt x="2978" y="5068"/>
                  </a:cubicBezTo>
                  <a:cubicBezTo>
                    <a:pt x="2629" y="5923"/>
                    <a:pt x="2249" y="6809"/>
                    <a:pt x="1742" y="7633"/>
                  </a:cubicBezTo>
                  <a:cubicBezTo>
                    <a:pt x="1077" y="8614"/>
                    <a:pt x="1" y="9501"/>
                    <a:pt x="634" y="10768"/>
                  </a:cubicBezTo>
                  <a:cubicBezTo>
                    <a:pt x="1077" y="9976"/>
                    <a:pt x="1679" y="9248"/>
                    <a:pt x="2186" y="8456"/>
                  </a:cubicBezTo>
                  <a:cubicBezTo>
                    <a:pt x="3706" y="6049"/>
                    <a:pt x="4308" y="3199"/>
                    <a:pt x="4371" y="349"/>
                  </a:cubicBezTo>
                  <a:cubicBezTo>
                    <a:pt x="4308" y="222"/>
                    <a:pt x="4276" y="127"/>
                    <a:pt x="4213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4"/>
            <p:cNvSpPr/>
            <p:nvPr/>
          </p:nvSpPr>
          <p:spPr>
            <a:xfrm>
              <a:off x="5410243" y="2714966"/>
              <a:ext cx="172005" cy="312328"/>
            </a:xfrm>
            <a:custGeom>
              <a:avLst/>
              <a:gdLst/>
              <a:ahLst/>
              <a:cxnLst/>
              <a:rect l="l" t="t" r="r" b="b"/>
              <a:pathLst>
                <a:path w="5163" h="9375" extrusionOk="0">
                  <a:moveTo>
                    <a:pt x="3262" y="0"/>
                  </a:moveTo>
                  <a:cubicBezTo>
                    <a:pt x="3040" y="127"/>
                    <a:pt x="2819" y="254"/>
                    <a:pt x="2629" y="349"/>
                  </a:cubicBezTo>
                  <a:cubicBezTo>
                    <a:pt x="2090" y="634"/>
                    <a:pt x="1552" y="919"/>
                    <a:pt x="1045" y="1204"/>
                  </a:cubicBezTo>
                  <a:cubicBezTo>
                    <a:pt x="982" y="1647"/>
                    <a:pt x="887" y="2090"/>
                    <a:pt x="792" y="2502"/>
                  </a:cubicBezTo>
                  <a:cubicBezTo>
                    <a:pt x="1457" y="2249"/>
                    <a:pt x="2090" y="1964"/>
                    <a:pt x="2755" y="1679"/>
                  </a:cubicBezTo>
                  <a:cubicBezTo>
                    <a:pt x="3009" y="1584"/>
                    <a:pt x="3294" y="1457"/>
                    <a:pt x="3579" y="1362"/>
                  </a:cubicBezTo>
                  <a:cubicBezTo>
                    <a:pt x="3420" y="919"/>
                    <a:pt x="3325" y="444"/>
                    <a:pt x="3262" y="0"/>
                  </a:cubicBezTo>
                  <a:close/>
                  <a:moveTo>
                    <a:pt x="4434" y="3515"/>
                  </a:moveTo>
                  <a:cubicBezTo>
                    <a:pt x="2977" y="4054"/>
                    <a:pt x="1488" y="4656"/>
                    <a:pt x="158" y="5384"/>
                  </a:cubicBezTo>
                  <a:cubicBezTo>
                    <a:pt x="95" y="5764"/>
                    <a:pt x="32" y="6144"/>
                    <a:pt x="0" y="6556"/>
                  </a:cubicBezTo>
                  <a:cubicBezTo>
                    <a:pt x="1679" y="6112"/>
                    <a:pt x="3357" y="5479"/>
                    <a:pt x="4940" y="4751"/>
                  </a:cubicBezTo>
                  <a:cubicBezTo>
                    <a:pt x="4782" y="4339"/>
                    <a:pt x="4624" y="3927"/>
                    <a:pt x="4434" y="3515"/>
                  </a:cubicBezTo>
                  <a:close/>
                  <a:moveTo>
                    <a:pt x="5162" y="6714"/>
                  </a:moveTo>
                  <a:lnTo>
                    <a:pt x="5162" y="6714"/>
                  </a:lnTo>
                  <a:cubicBezTo>
                    <a:pt x="3737" y="7189"/>
                    <a:pt x="2312" y="7886"/>
                    <a:pt x="950" y="8551"/>
                  </a:cubicBezTo>
                  <a:cubicBezTo>
                    <a:pt x="1330" y="8804"/>
                    <a:pt x="1774" y="8994"/>
                    <a:pt x="2059" y="9248"/>
                  </a:cubicBezTo>
                  <a:cubicBezTo>
                    <a:pt x="2122" y="9311"/>
                    <a:pt x="2154" y="9343"/>
                    <a:pt x="2217" y="9374"/>
                  </a:cubicBezTo>
                  <a:cubicBezTo>
                    <a:pt x="2660" y="9248"/>
                    <a:pt x="3072" y="9089"/>
                    <a:pt x="3515" y="8931"/>
                  </a:cubicBezTo>
                  <a:cubicBezTo>
                    <a:pt x="3769" y="8614"/>
                    <a:pt x="4022" y="8266"/>
                    <a:pt x="4275" y="7917"/>
                  </a:cubicBezTo>
                  <a:cubicBezTo>
                    <a:pt x="4529" y="7537"/>
                    <a:pt x="4940" y="7126"/>
                    <a:pt x="5162" y="6714"/>
                  </a:cubicBezTo>
                  <a:close/>
                </a:path>
              </a:pathLst>
            </a:custGeom>
            <a:solidFill>
              <a:srgbClr val="458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4"/>
            <p:cNvSpPr/>
            <p:nvPr/>
          </p:nvSpPr>
          <p:spPr>
            <a:xfrm>
              <a:off x="5410243" y="2872146"/>
              <a:ext cx="53837" cy="61233"/>
            </a:xfrm>
            <a:custGeom>
              <a:avLst/>
              <a:gdLst/>
              <a:ahLst/>
              <a:cxnLst/>
              <a:rect l="l" t="t" r="r" b="b"/>
              <a:pathLst>
                <a:path w="1616" h="1838" extrusionOk="0">
                  <a:moveTo>
                    <a:pt x="1520" y="1"/>
                  </a:moveTo>
                  <a:cubicBezTo>
                    <a:pt x="1045" y="223"/>
                    <a:pt x="602" y="444"/>
                    <a:pt x="158" y="666"/>
                  </a:cubicBezTo>
                  <a:cubicBezTo>
                    <a:pt x="95" y="1046"/>
                    <a:pt x="32" y="1426"/>
                    <a:pt x="0" y="1838"/>
                  </a:cubicBezTo>
                  <a:cubicBezTo>
                    <a:pt x="538" y="1711"/>
                    <a:pt x="1077" y="1521"/>
                    <a:pt x="1615" y="1363"/>
                  </a:cubicBezTo>
                  <a:cubicBezTo>
                    <a:pt x="1552" y="919"/>
                    <a:pt x="1520" y="444"/>
                    <a:pt x="1520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4"/>
            <p:cNvSpPr/>
            <p:nvPr/>
          </p:nvSpPr>
          <p:spPr>
            <a:xfrm>
              <a:off x="5441892" y="2980819"/>
              <a:ext cx="62266" cy="46474"/>
            </a:xfrm>
            <a:custGeom>
              <a:avLst/>
              <a:gdLst/>
              <a:ahLst/>
              <a:cxnLst/>
              <a:rect l="l" t="t" r="r" b="b"/>
              <a:pathLst>
                <a:path w="1869" h="1395" extrusionOk="0">
                  <a:moveTo>
                    <a:pt x="1204" y="1"/>
                  </a:moveTo>
                  <a:cubicBezTo>
                    <a:pt x="792" y="191"/>
                    <a:pt x="380" y="381"/>
                    <a:pt x="0" y="571"/>
                  </a:cubicBezTo>
                  <a:cubicBezTo>
                    <a:pt x="127" y="634"/>
                    <a:pt x="253" y="729"/>
                    <a:pt x="380" y="792"/>
                  </a:cubicBezTo>
                  <a:lnTo>
                    <a:pt x="538" y="888"/>
                  </a:lnTo>
                  <a:cubicBezTo>
                    <a:pt x="570" y="919"/>
                    <a:pt x="602" y="919"/>
                    <a:pt x="634" y="951"/>
                  </a:cubicBezTo>
                  <a:cubicBezTo>
                    <a:pt x="697" y="983"/>
                    <a:pt x="792" y="1046"/>
                    <a:pt x="855" y="1078"/>
                  </a:cubicBezTo>
                  <a:cubicBezTo>
                    <a:pt x="887" y="1109"/>
                    <a:pt x="887" y="1109"/>
                    <a:pt x="887" y="1109"/>
                  </a:cubicBezTo>
                  <a:cubicBezTo>
                    <a:pt x="982" y="1173"/>
                    <a:pt x="1045" y="1236"/>
                    <a:pt x="1109" y="1268"/>
                  </a:cubicBezTo>
                  <a:cubicBezTo>
                    <a:pt x="1172" y="1331"/>
                    <a:pt x="1204" y="1363"/>
                    <a:pt x="1267" y="1394"/>
                  </a:cubicBezTo>
                  <a:cubicBezTo>
                    <a:pt x="1457" y="1331"/>
                    <a:pt x="1679" y="1268"/>
                    <a:pt x="1869" y="1204"/>
                  </a:cubicBezTo>
                  <a:cubicBezTo>
                    <a:pt x="1615" y="824"/>
                    <a:pt x="1362" y="412"/>
                    <a:pt x="1204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4"/>
            <p:cNvSpPr/>
            <p:nvPr/>
          </p:nvSpPr>
          <p:spPr>
            <a:xfrm>
              <a:off x="5436595" y="2728659"/>
              <a:ext cx="57002" cy="69695"/>
            </a:xfrm>
            <a:custGeom>
              <a:avLst/>
              <a:gdLst/>
              <a:ahLst/>
              <a:cxnLst/>
              <a:rect l="l" t="t" r="r" b="b"/>
              <a:pathLst>
                <a:path w="1711" h="2092" extrusionOk="0">
                  <a:moveTo>
                    <a:pt x="1711" y="1"/>
                  </a:moveTo>
                  <a:lnTo>
                    <a:pt x="1711" y="1"/>
                  </a:lnTo>
                  <a:cubicBezTo>
                    <a:pt x="1236" y="286"/>
                    <a:pt x="729" y="539"/>
                    <a:pt x="254" y="793"/>
                  </a:cubicBezTo>
                  <a:cubicBezTo>
                    <a:pt x="191" y="1236"/>
                    <a:pt x="96" y="1679"/>
                    <a:pt x="1" y="2091"/>
                  </a:cubicBezTo>
                  <a:cubicBezTo>
                    <a:pt x="317" y="1964"/>
                    <a:pt x="634" y="1838"/>
                    <a:pt x="951" y="1711"/>
                  </a:cubicBezTo>
                  <a:cubicBezTo>
                    <a:pt x="1046" y="1236"/>
                    <a:pt x="1173" y="793"/>
                    <a:pt x="1394" y="413"/>
                  </a:cubicBezTo>
                  <a:cubicBezTo>
                    <a:pt x="1489" y="286"/>
                    <a:pt x="1584" y="128"/>
                    <a:pt x="1711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4"/>
            <p:cNvSpPr/>
            <p:nvPr/>
          </p:nvSpPr>
          <p:spPr>
            <a:xfrm>
              <a:off x="5557929" y="3108482"/>
              <a:ext cx="412573" cy="481135"/>
            </a:xfrm>
            <a:custGeom>
              <a:avLst/>
              <a:gdLst/>
              <a:ahLst/>
              <a:cxnLst/>
              <a:rect l="l" t="t" r="r" b="b"/>
              <a:pathLst>
                <a:path w="12384" h="14442" extrusionOk="0">
                  <a:moveTo>
                    <a:pt x="8013" y="1"/>
                  </a:moveTo>
                  <a:cubicBezTo>
                    <a:pt x="7981" y="64"/>
                    <a:pt x="7950" y="96"/>
                    <a:pt x="7918" y="159"/>
                  </a:cubicBezTo>
                  <a:cubicBezTo>
                    <a:pt x="8615" y="2313"/>
                    <a:pt x="9786" y="4308"/>
                    <a:pt x="11402" y="5923"/>
                  </a:cubicBezTo>
                  <a:cubicBezTo>
                    <a:pt x="10071" y="8551"/>
                    <a:pt x="7855" y="10641"/>
                    <a:pt x="5353" y="12130"/>
                  </a:cubicBezTo>
                  <a:cubicBezTo>
                    <a:pt x="3674" y="13112"/>
                    <a:pt x="1869" y="13872"/>
                    <a:pt x="1" y="14442"/>
                  </a:cubicBezTo>
                  <a:cubicBezTo>
                    <a:pt x="2503" y="14093"/>
                    <a:pt x="4783" y="13238"/>
                    <a:pt x="6968" y="11750"/>
                  </a:cubicBezTo>
                  <a:cubicBezTo>
                    <a:pt x="9216" y="10230"/>
                    <a:pt x="12383" y="7950"/>
                    <a:pt x="12352" y="4941"/>
                  </a:cubicBezTo>
                  <a:cubicBezTo>
                    <a:pt x="10420" y="4086"/>
                    <a:pt x="9248" y="1616"/>
                    <a:pt x="8013" y="1"/>
                  </a:cubicBezTo>
                  <a:close/>
                </a:path>
              </a:pathLst>
            </a:custGeom>
            <a:solidFill>
              <a:srgbClr val="458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4"/>
            <p:cNvSpPr/>
            <p:nvPr/>
          </p:nvSpPr>
          <p:spPr>
            <a:xfrm>
              <a:off x="5358338" y="2029511"/>
              <a:ext cx="125764" cy="61799"/>
            </a:xfrm>
            <a:custGeom>
              <a:avLst/>
              <a:gdLst/>
              <a:ahLst/>
              <a:cxnLst/>
              <a:rect l="l" t="t" r="r" b="b"/>
              <a:pathLst>
                <a:path w="3775" h="1855" extrusionOk="0">
                  <a:moveTo>
                    <a:pt x="2168" y="1"/>
                  </a:moveTo>
                  <a:cubicBezTo>
                    <a:pt x="1434" y="1"/>
                    <a:pt x="697" y="475"/>
                    <a:pt x="260" y="1099"/>
                  </a:cubicBezTo>
                  <a:cubicBezTo>
                    <a:pt x="1" y="1487"/>
                    <a:pt x="334" y="1854"/>
                    <a:pt x="707" y="1854"/>
                  </a:cubicBezTo>
                  <a:cubicBezTo>
                    <a:pt x="790" y="1854"/>
                    <a:pt x="875" y="1836"/>
                    <a:pt x="956" y="1796"/>
                  </a:cubicBezTo>
                  <a:cubicBezTo>
                    <a:pt x="1203" y="1686"/>
                    <a:pt x="1462" y="1659"/>
                    <a:pt x="1725" y="1659"/>
                  </a:cubicBezTo>
                  <a:cubicBezTo>
                    <a:pt x="1972" y="1659"/>
                    <a:pt x="2222" y="1683"/>
                    <a:pt x="2470" y="1683"/>
                  </a:cubicBezTo>
                  <a:cubicBezTo>
                    <a:pt x="2568" y="1683"/>
                    <a:pt x="2665" y="1679"/>
                    <a:pt x="2761" y="1669"/>
                  </a:cubicBezTo>
                  <a:cubicBezTo>
                    <a:pt x="3332" y="1574"/>
                    <a:pt x="3775" y="909"/>
                    <a:pt x="3268" y="434"/>
                  </a:cubicBezTo>
                  <a:cubicBezTo>
                    <a:pt x="2932" y="130"/>
                    <a:pt x="2550" y="1"/>
                    <a:pt x="2168" y="1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4"/>
            <p:cNvSpPr/>
            <p:nvPr/>
          </p:nvSpPr>
          <p:spPr>
            <a:xfrm>
              <a:off x="5736165" y="2069855"/>
              <a:ext cx="116169" cy="66064"/>
            </a:xfrm>
            <a:custGeom>
              <a:avLst/>
              <a:gdLst/>
              <a:ahLst/>
              <a:cxnLst/>
              <a:rect l="l" t="t" r="r" b="b"/>
              <a:pathLst>
                <a:path w="3487" h="1983" extrusionOk="0">
                  <a:moveTo>
                    <a:pt x="1568" y="0"/>
                  </a:moveTo>
                  <a:cubicBezTo>
                    <a:pt x="1069" y="0"/>
                    <a:pt x="579" y="184"/>
                    <a:pt x="256" y="553"/>
                  </a:cubicBezTo>
                  <a:cubicBezTo>
                    <a:pt x="1" y="922"/>
                    <a:pt x="178" y="1495"/>
                    <a:pt x="629" y="1495"/>
                  </a:cubicBezTo>
                  <a:cubicBezTo>
                    <a:pt x="680" y="1495"/>
                    <a:pt x="736" y="1488"/>
                    <a:pt x="795" y="1471"/>
                  </a:cubicBezTo>
                  <a:cubicBezTo>
                    <a:pt x="923" y="1416"/>
                    <a:pt x="1084" y="1382"/>
                    <a:pt x="1240" y="1382"/>
                  </a:cubicBezTo>
                  <a:cubicBezTo>
                    <a:pt x="1352" y="1382"/>
                    <a:pt x="1462" y="1400"/>
                    <a:pt x="1555" y="1440"/>
                  </a:cubicBezTo>
                  <a:cubicBezTo>
                    <a:pt x="1935" y="1598"/>
                    <a:pt x="2156" y="1915"/>
                    <a:pt x="2631" y="1978"/>
                  </a:cubicBezTo>
                  <a:cubicBezTo>
                    <a:pt x="2648" y="1981"/>
                    <a:pt x="2665" y="1982"/>
                    <a:pt x="2682" y="1982"/>
                  </a:cubicBezTo>
                  <a:cubicBezTo>
                    <a:pt x="2859" y="1982"/>
                    <a:pt x="3051" y="1838"/>
                    <a:pt x="3138" y="1693"/>
                  </a:cubicBezTo>
                  <a:cubicBezTo>
                    <a:pt x="3486" y="933"/>
                    <a:pt x="2821" y="300"/>
                    <a:pt x="2125" y="78"/>
                  </a:cubicBezTo>
                  <a:cubicBezTo>
                    <a:pt x="1943" y="26"/>
                    <a:pt x="1755" y="0"/>
                    <a:pt x="1568" y="0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4"/>
            <p:cNvSpPr/>
            <p:nvPr/>
          </p:nvSpPr>
          <p:spPr>
            <a:xfrm>
              <a:off x="5365900" y="2130455"/>
              <a:ext cx="136158" cy="71594"/>
            </a:xfrm>
            <a:custGeom>
              <a:avLst/>
              <a:gdLst/>
              <a:ahLst/>
              <a:cxnLst/>
              <a:rect l="l" t="t" r="r" b="b"/>
              <a:pathLst>
                <a:path w="4087" h="2149" extrusionOk="0">
                  <a:moveTo>
                    <a:pt x="2091" y="1"/>
                  </a:moveTo>
                  <a:cubicBezTo>
                    <a:pt x="1331" y="1"/>
                    <a:pt x="1" y="539"/>
                    <a:pt x="223" y="1489"/>
                  </a:cubicBezTo>
                  <a:cubicBezTo>
                    <a:pt x="249" y="1619"/>
                    <a:pt x="381" y="1727"/>
                    <a:pt x="515" y="1727"/>
                  </a:cubicBezTo>
                  <a:cubicBezTo>
                    <a:pt x="545" y="1727"/>
                    <a:pt x="574" y="1722"/>
                    <a:pt x="603" y="1711"/>
                  </a:cubicBezTo>
                  <a:cubicBezTo>
                    <a:pt x="1109" y="1552"/>
                    <a:pt x="1363" y="1077"/>
                    <a:pt x="1933" y="1046"/>
                  </a:cubicBezTo>
                  <a:cubicBezTo>
                    <a:pt x="2598" y="1046"/>
                    <a:pt x="2756" y="1679"/>
                    <a:pt x="3136" y="2027"/>
                  </a:cubicBezTo>
                  <a:cubicBezTo>
                    <a:pt x="3218" y="2110"/>
                    <a:pt x="3322" y="2148"/>
                    <a:pt x="3425" y="2148"/>
                  </a:cubicBezTo>
                  <a:cubicBezTo>
                    <a:pt x="3600" y="2148"/>
                    <a:pt x="3773" y="2037"/>
                    <a:pt x="3833" y="1837"/>
                  </a:cubicBezTo>
                  <a:cubicBezTo>
                    <a:pt x="4086" y="919"/>
                    <a:pt x="2915" y="32"/>
                    <a:pt x="20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4"/>
            <p:cNvSpPr/>
            <p:nvPr/>
          </p:nvSpPr>
          <p:spPr>
            <a:xfrm>
              <a:off x="5710479" y="2164970"/>
              <a:ext cx="132360" cy="79490"/>
            </a:xfrm>
            <a:custGeom>
              <a:avLst/>
              <a:gdLst/>
              <a:ahLst/>
              <a:cxnLst/>
              <a:rect l="l" t="t" r="r" b="b"/>
              <a:pathLst>
                <a:path w="3973" h="2386" extrusionOk="0">
                  <a:moveTo>
                    <a:pt x="1817" y="0"/>
                  </a:moveTo>
                  <a:cubicBezTo>
                    <a:pt x="1042" y="0"/>
                    <a:pt x="224" y="421"/>
                    <a:pt x="45" y="1213"/>
                  </a:cubicBezTo>
                  <a:cubicBezTo>
                    <a:pt x="1" y="1481"/>
                    <a:pt x="192" y="1670"/>
                    <a:pt x="408" y="1670"/>
                  </a:cubicBezTo>
                  <a:cubicBezTo>
                    <a:pt x="499" y="1670"/>
                    <a:pt x="594" y="1636"/>
                    <a:pt x="679" y="1561"/>
                  </a:cubicBezTo>
                  <a:cubicBezTo>
                    <a:pt x="984" y="1284"/>
                    <a:pt x="1314" y="1006"/>
                    <a:pt x="1754" y="1006"/>
                  </a:cubicBezTo>
                  <a:cubicBezTo>
                    <a:pt x="1816" y="1006"/>
                    <a:pt x="1879" y="1011"/>
                    <a:pt x="1946" y="1023"/>
                  </a:cubicBezTo>
                  <a:cubicBezTo>
                    <a:pt x="2611" y="1118"/>
                    <a:pt x="2611" y="1752"/>
                    <a:pt x="2896" y="2195"/>
                  </a:cubicBezTo>
                  <a:cubicBezTo>
                    <a:pt x="2963" y="2313"/>
                    <a:pt x="3119" y="2386"/>
                    <a:pt x="3270" y="2386"/>
                  </a:cubicBezTo>
                  <a:cubicBezTo>
                    <a:pt x="3404" y="2386"/>
                    <a:pt x="3533" y="2329"/>
                    <a:pt x="3592" y="2195"/>
                  </a:cubicBezTo>
                  <a:cubicBezTo>
                    <a:pt x="3972" y="1340"/>
                    <a:pt x="3181" y="326"/>
                    <a:pt x="2357" y="73"/>
                  </a:cubicBezTo>
                  <a:cubicBezTo>
                    <a:pt x="2186" y="24"/>
                    <a:pt x="2003" y="0"/>
                    <a:pt x="1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4"/>
            <p:cNvSpPr/>
            <p:nvPr/>
          </p:nvSpPr>
          <p:spPr>
            <a:xfrm>
              <a:off x="5837909" y="2168101"/>
              <a:ext cx="43976" cy="23687"/>
            </a:xfrm>
            <a:custGeom>
              <a:avLst/>
              <a:gdLst/>
              <a:ahLst/>
              <a:cxnLst/>
              <a:rect l="l" t="t" r="r" b="b"/>
              <a:pathLst>
                <a:path w="1320" h="711" extrusionOk="0">
                  <a:moveTo>
                    <a:pt x="1033" y="1"/>
                  </a:moveTo>
                  <a:cubicBezTo>
                    <a:pt x="757" y="1"/>
                    <a:pt x="405" y="218"/>
                    <a:pt x="179" y="359"/>
                  </a:cubicBezTo>
                  <a:cubicBezTo>
                    <a:pt x="0" y="478"/>
                    <a:pt x="102" y="710"/>
                    <a:pt x="300" y="710"/>
                  </a:cubicBezTo>
                  <a:cubicBezTo>
                    <a:pt x="312" y="710"/>
                    <a:pt x="325" y="709"/>
                    <a:pt x="337" y="707"/>
                  </a:cubicBezTo>
                  <a:cubicBezTo>
                    <a:pt x="622" y="644"/>
                    <a:pt x="1066" y="581"/>
                    <a:pt x="1256" y="327"/>
                  </a:cubicBezTo>
                  <a:cubicBezTo>
                    <a:pt x="1319" y="201"/>
                    <a:pt x="1256" y="42"/>
                    <a:pt x="1129" y="11"/>
                  </a:cubicBezTo>
                  <a:cubicBezTo>
                    <a:pt x="1098" y="4"/>
                    <a:pt x="1066" y="1"/>
                    <a:pt x="1033" y="1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4"/>
            <p:cNvSpPr/>
            <p:nvPr/>
          </p:nvSpPr>
          <p:spPr>
            <a:xfrm>
              <a:off x="5851236" y="2205114"/>
              <a:ext cx="31683" cy="14192"/>
            </a:xfrm>
            <a:custGeom>
              <a:avLst/>
              <a:gdLst/>
              <a:ahLst/>
              <a:cxnLst/>
              <a:rect l="l" t="t" r="r" b="b"/>
              <a:pathLst>
                <a:path w="951" h="426" extrusionOk="0">
                  <a:moveTo>
                    <a:pt x="538" y="1"/>
                  </a:moveTo>
                  <a:cubicBezTo>
                    <a:pt x="376" y="1"/>
                    <a:pt x="197" y="46"/>
                    <a:pt x="64" y="103"/>
                  </a:cubicBezTo>
                  <a:cubicBezTo>
                    <a:pt x="1" y="166"/>
                    <a:pt x="1" y="261"/>
                    <a:pt x="64" y="293"/>
                  </a:cubicBezTo>
                  <a:cubicBezTo>
                    <a:pt x="201" y="371"/>
                    <a:pt x="386" y="426"/>
                    <a:pt x="553" y="426"/>
                  </a:cubicBezTo>
                  <a:cubicBezTo>
                    <a:pt x="656" y="426"/>
                    <a:pt x="752" y="405"/>
                    <a:pt x="824" y="356"/>
                  </a:cubicBezTo>
                  <a:cubicBezTo>
                    <a:pt x="951" y="261"/>
                    <a:pt x="951" y="166"/>
                    <a:pt x="824" y="71"/>
                  </a:cubicBezTo>
                  <a:cubicBezTo>
                    <a:pt x="748" y="21"/>
                    <a:pt x="647" y="1"/>
                    <a:pt x="538" y="1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4"/>
            <p:cNvSpPr/>
            <p:nvPr/>
          </p:nvSpPr>
          <p:spPr>
            <a:xfrm>
              <a:off x="5843873" y="2235964"/>
              <a:ext cx="30616" cy="14026"/>
            </a:xfrm>
            <a:custGeom>
              <a:avLst/>
              <a:gdLst/>
              <a:ahLst/>
              <a:cxnLst/>
              <a:rect l="l" t="t" r="r" b="b"/>
              <a:pathLst>
                <a:path w="919" h="421" extrusionOk="0">
                  <a:moveTo>
                    <a:pt x="190" y="1"/>
                  </a:moveTo>
                  <a:cubicBezTo>
                    <a:pt x="0" y="1"/>
                    <a:pt x="0" y="254"/>
                    <a:pt x="158" y="286"/>
                  </a:cubicBezTo>
                  <a:cubicBezTo>
                    <a:pt x="315" y="364"/>
                    <a:pt x="450" y="420"/>
                    <a:pt x="616" y="420"/>
                  </a:cubicBezTo>
                  <a:cubicBezTo>
                    <a:pt x="652" y="420"/>
                    <a:pt x="689" y="418"/>
                    <a:pt x="728" y="412"/>
                  </a:cubicBezTo>
                  <a:cubicBezTo>
                    <a:pt x="855" y="412"/>
                    <a:pt x="918" y="222"/>
                    <a:pt x="792" y="159"/>
                  </a:cubicBezTo>
                  <a:cubicBezTo>
                    <a:pt x="602" y="64"/>
                    <a:pt x="412" y="32"/>
                    <a:pt x="190" y="1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4"/>
            <p:cNvSpPr/>
            <p:nvPr/>
          </p:nvSpPr>
          <p:spPr>
            <a:xfrm>
              <a:off x="5314228" y="2158740"/>
              <a:ext cx="34847" cy="15825"/>
            </a:xfrm>
            <a:custGeom>
              <a:avLst/>
              <a:gdLst/>
              <a:ahLst/>
              <a:cxnLst/>
              <a:rect l="l" t="t" r="r" b="b"/>
              <a:pathLst>
                <a:path w="1046" h="475" extrusionOk="0">
                  <a:moveTo>
                    <a:pt x="238" y="1"/>
                  </a:moveTo>
                  <a:cubicBezTo>
                    <a:pt x="200" y="1"/>
                    <a:pt x="163" y="3"/>
                    <a:pt x="127" y="7"/>
                  </a:cubicBezTo>
                  <a:cubicBezTo>
                    <a:pt x="0" y="38"/>
                    <a:pt x="0" y="228"/>
                    <a:pt x="95" y="323"/>
                  </a:cubicBezTo>
                  <a:cubicBezTo>
                    <a:pt x="234" y="416"/>
                    <a:pt x="492" y="475"/>
                    <a:pt x="707" y="475"/>
                  </a:cubicBezTo>
                  <a:cubicBezTo>
                    <a:pt x="786" y="475"/>
                    <a:pt x="859" y="467"/>
                    <a:pt x="919" y="450"/>
                  </a:cubicBezTo>
                  <a:cubicBezTo>
                    <a:pt x="1014" y="418"/>
                    <a:pt x="1045" y="323"/>
                    <a:pt x="982" y="260"/>
                  </a:cubicBezTo>
                  <a:cubicBezTo>
                    <a:pt x="788" y="94"/>
                    <a:pt x="498" y="1"/>
                    <a:pt x="238" y="1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4"/>
            <p:cNvSpPr/>
            <p:nvPr/>
          </p:nvSpPr>
          <p:spPr>
            <a:xfrm>
              <a:off x="5311630" y="2117229"/>
              <a:ext cx="38945" cy="31016"/>
            </a:xfrm>
            <a:custGeom>
              <a:avLst/>
              <a:gdLst/>
              <a:ahLst/>
              <a:cxnLst/>
              <a:rect l="l" t="t" r="r" b="b"/>
              <a:pathLst>
                <a:path w="1169" h="931" extrusionOk="0">
                  <a:moveTo>
                    <a:pt x="209" y="1"/>
                  </a:moveTo>
                  <a:cubicBezTo>
                    <a:pt x="113" y="1"/>
                    <a:pt x="1" y="104"/>
                    <a:pt x="78" y="208"/>
                  </a:cubicBezTo>
                  <a:cubicBezTo>
                    <a:pt x="300" y="524"/>
                    <a:pt x="585" y="714"/>
                    <a:pt x="902" y="904"/>
                  </a:cubicBezTo>
                  <a:cubicBezTo>
                    <a:pt x="931" y="922"/>
                    <a:pt x="960" y="930"/>
                    <a:pt x="986" y="930"/>
                  </a:cubicBezTo>
                  <a:cubicBezTo>
                    <a:pt x="1100" y="930"/>
                    <a:pt x="1169" y="785"/>
                    <a:pt x="1092" y="683"/>
                  </a:cubicBezTo>
                  <a:cubicBezTo>
                    <a:pt x="838" y="398"/>
                    <a:pt x="617" y="176"/>
                    <a:pt x="268" y="18"/>
                  </a:cubicBezTo>
                  <a:cubicBezTo>
                    <a:pt x="251" y="6"/>
                    <a:pt x="230" y="1"/>
                    <a:pt x="209" y="1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4"/>
            <p:cNvSpPr/>
            <p:nvPr/>
          </p:nvSpPr>
          <p:spPr>
            <a:xfrm>
              <a:off x="5347977" y="2100472"/>
              <a:ext cx="23254" cy="34281"/>
            </a:xfrm>
            <a:custGeom>
              <a:avLst/>
              <a:gdLst/>
              <a:ahLst/>
              <a:cxnLst/>
              <a:rect l="l" t="t" r="r" b="b"/>
              <a:pathLst>
                <a:path w="698" h="1029" extrusionOk="0">
                  <a:moveTo>
                    <a:pt x="184" y="1"/>
                  </a:moveTo>
                  <a:cubicBezTo>
                    <a:pt x="88" y="1"/>
                    <a:pt x="1" y="65"/>
                    <a:pt x="1" y="172"/>
                  </a:cubicBezTo>
                  <a:cubicBezTo>
                    <a:pt x="32" y="457"/>
                    <a:pt x="159" y="837"/>
                    <a:pt x="412" y="996"/>
                  </a:cubicBezTo>
                  <a:cubicBezTo>
                    <a:pt x="443" y="1018"/>
                    <a:pt x="475" y="1028"/>
                    <a:pt x="506" y="1028"/>
                  </a:cubicBezTo>
                  <a:cubicBezTo>
                    <a:pt x="606" y="1028"/>
                    <a:pt x="697" y="926"/>
                    <a:pt x="697" y="806"/>
                  </a:cubicBezTo>
                  <a:cubicBezTo>
                    <a:pt x="697" y="552"/>
                    <a:pt x="507" y="236"/>
                    <a:pt x="317" y="46"/>
                  </a:cubicBezTo>
                  <a:cubicBezTo>
                    <a:pt x="277" y="15"/>
                    <a:pt x="230" y="1"/>
                    <a:pt x="184" y="1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4"/>
            <p:cNvSpPr/>
            <p:nvPr/>
          </p:nvSpPr>
          <p:spPr>
            <a:xfrm>
              <a:off x="5586080" y="2250322"/>
              <a:ext cx="57335" cy="63698"/>
            </a:xfrm>
            <a:custGeom>
              <a:avLst/>
              <a:gdLst/>
              <a:ahLst/>
              <a:cxnLst/>
              <a:rect l="l" t="t" r="r" b="b"/>
              <a:pathLst>
                <a:path w="1721" h="1912" extrusionOk="0">
                  <a:moveTo>
                    <a:pt x="739" y="1"/>
                  </a:moveTo>
                  <a:cubicBezTo>
                    <a:pt x="516" y="1"/>
                    <a:pt x="289" y="83"/>
                    <a:pt x="106" y="266"/>
                  </a:cubicBezTo>
                  <a:cubicBezTo>
                    <a:pt x="0" y="398"/>
                    <a:pt x="93" y="574"/>
                    <a:pt x="218" y="574"/>
                  </a:cubicBezTo>
                  <a:cubicBezTo>
                    <a:pt x="243" y="574"/>
                    <a:pt x="269" y="567"/>
                    <a:pt x="296" y="551"/>
                  </a:cubicBezTo>
                  <a:cubicBezTo>
                    <a:pt x="414" y="466"/>
                    <a:pt x="553" y="423"/>
                    <a:pt x="687" y="423"/>
                  </a:cubicBezTo>
                  <a:cubicBezTo>
                    <a:pt x="950" y="423"/>
                    <a:pt x="1193" y="585"/>
                    <a:pt x="1214" y="900"/>
                  </a:cubicBezTo>
                  <a:cubicBezTo>
                    <a:pt x="1238" y="1264"/>
                    <a:pt x="928" y="1367"/>
                    <a:pt x="639" y="1367"/>
                  </a:cubicBezTo>
                  <a:cubicBezTo>
                    <a:pt x="551" y="1367"/>
                    <a:pt x="465" y="1358"/>
                    <a:pt x="391" y="1343"/>
                  </a:cubicBezTo>
                  <a:cubicBezTo>
                    <a:pt x="376" y="1341"/>
                    <a:pt x="362" y="1340"/>
                    <a:pt x="349" y="1340"/>
                  </a:cubicBezTo>
                  <a:cubicBezTo>
                    <a:pt x="154" y="1340"/>
                    <a:pt x="51" y="1543"/>
                    <a:pt x="169" y="1691"/>
                  </a:cubicBezTo>
                  <a:cubicBezTo>
                    <a:pt x="329" y="1851"/>
                    <a:pt x="528" y="1911"/>
                    <a:pt x="728" y="1911"/>
                  </a:cubicBezTo>
                  <a:cubicBezTo>
                    <a:pt x="885" y="1911"/>
                    <a:pt x="1043" y="1874"/>
                    <a:pt x="1183" y="1818"/>
                  </a:cubicBezTo>
                  <a:cubicBezTo>
                    <a:pt x="1531" y="1660"/>
                    <a:pt x="1721" y="1248"/>
                    <a:pt x="1689" y="900"/>
                  </a:cubicBezTo>
                  <a:cubicBezTo>
                    <a:pt x="1668" y="363"/>
                    <a:pt x="1210" y="1"/>
                    <a:pt x="739" y="1"/>
                  </a:cubicBezTo>
                  <a:close/>
                </a:path>
              </a:pathLst>
            </a:custGeom>
            <a:solidFill>
              <a:srgbClr val="F7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4"/>
            <p:cNvSpPr/>
            <p:nvPr/>
          </p:nvSpPr>
          <p:spPr>
            <a:xfrm>
              <a:off x="5454552" y="2364526"/>
              <a:ext cx="276048" cy="140256"/>
            </a:xfrm>
            <a:custGeom>
              <a:avLst/>
              <a:gdLst/>
              <a:ahLst/>
              <a:cxnLst/>
              <a:rect l="l" t="t" r="r" b="b"/>
              <a:pathLst>
                <a:path w="8286" h="4210" extrusionOk="0">
                  <a:moveTo>
                    <a:pt x="1212" y="0"/>
                  </a:moveTo>
                  <a:cubicBezTo>
                    <a:pt x="625" y="0"/>
                    <a:pt x="223" y="58"/>
                    <a:pt x="158" y="195"/>
                  </a:cubicBezTo>
                  <a:cubicBezTo>
                    <a:pt x="0" y="512"/>
                    <a:pt x="158" y="3679"/>
                    <a:pt x="3072" y="4154"/>
                  </a:cubicBezTo>
                  <a:cubicBezTo>
                    <a:pt x="3308" y="4192"/>
                    <a:pt x="3540" y="4210"/>
                    <a:pt x="3767" y="4210"/>
                  </a:cubicBezTo>
                  <a:cubicBezTo>
                    <a:pt x="6370" y="4210"/>
                    <a:pt x="8286" y="1879"/>
                    <a:pt x="7791" y="1209"/>
                  </a:cubicBezTo>
                  <a:cubicBezTo>
                    <a:pt x="7350" y="670"/>
                    <a:pt x="3207" y="0"/>
                    <a:pt x="1212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4"/>
            <p:cNvSpPr/>
            <p:nvPr/>
          </p:nvSpPr>
          <p:spPr>
            <a:xfrm>
              <a:off x="5472475" y="2402605"/>
              <a:ext cx="218446" cy="102344"/>
            </a:xfrm>
            <a:custGeom>
              <a:avLst/>
              <a:gdLst/>
              <a:ahLst/>
              <a:cxnLst/>
              <a:rect l="l" t="t" r="r" b="b"/>
              <a:pathLst>
                <a:path w="6557" h="3072" extrusionOk="0">
                  <a:moveTo>
                    <a:pt x="3073" y="1"/>
                  </a:moveTo>
                  <a:cubicBezTo>
                    <a:pt x="1946" y="1"/>
                    <a:pt x="855" y="408"/>
                    <a:pt x="1" y="1111"/>
                  </a:cubicBezTo>
                  <a:cubicBezTo>
                    <a:pt x="412" y="1966"/>
                    <a:pt x="1172" y="2789"/>
                    <a:pt x="2566" y="3011"/>
                  </a:cubicBezTo>
                  <a:cubicBezTo>
                    <a:pt x="2806" y="3052"/>
                    <a:pt x="3043" y="3072"/>
                    <a:pt x="3276" y="3072"/>
                  </a:cubicBezTo>
                  <a:cubicBezTo>
                    <a:pt x="4634" y="3072"/>
                    <a:pt x="5826" y="2411"/>
                    <a:pt x="6556" y="1681"/>
                  </a:cubicBezTo>
                  <a:cubicBezTo>
                    <a:pt x="5733" y="699"/>
                    <a:pt x="4466" y="66"/>
                    <a:pt x="3199" y="2"/>
                  </a:cubicBezTo>
                  <a:cubicBezTo>
                    <a:pt x="3157" y="1"/>
                    <a:pt x="3115" y="1"/>
                    <a:pt x="3073" y="1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4" name="Google Shape;1834;p24"/>
          <p:cNvSpPr txBox="1"/>
          <p:nvPr/>
        </p:nvSpPr>
        <p:spPr>
          <a:xfrm>
            <a:off x="893378" y="1213449"/>
            <a:ext cx="1797270" cy="604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n-lt"/>
                <a:ea typeface="Fira Sans Medium"/>
                <a:cs typeface="Fira Sans Medium"/>
                <a:sym typeface="Fira Sans Medium"/>
              </a:rPr>
              <a:t>Treninglar</a:t>
            </a:r>
            <a:endParaRPr sz="2400" dirty="0">
              <a:latin typeface="+mn-lt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836" name="Google Shape;1836;p24"/>
          <p:cNvSpPr txBox="1"/>
          <p:nvPr/>
        </p:nvSpPr>
        <p:spPr>
          <a:xfrm>
            <a:off x="893377" y="2259724"/>
            <a:ext cx="1797270" cy="7777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n-lt"/>
                <a:ea typeface="Fira Sans Medium"/>
                <a:cs typeface="Fira Sans Medium"/>
                <a:sym typeface="Fira Sans Medium"/>
              </a:rPr>
              <a:t>Mashq va o‘yinlar</a:t>
            </a:r>
            <a:endParaRPr sz="2400" dirty="0">
              <a:latin typeface="+mn-lt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838" name="Google Shape;1838;p24"/>
          <p:cNvSpPr txBox="1"/>
          <p:nvPr/>
        </p:nvSpPr>
        <p:spPr>
          <a:xfrm>
            <a:off x="893377" y="3415862"/>
            <a:ext cx="1797270" cy="10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n-lt"/>
                <a:ea typeface="Fira Sans Medium"/>
                <a:cs typeface="Fira Sans Medium"/>
                <a:sym typeface="Fira Sans Medium"/>
              </a:rPr>
              <a:t>Nostandart harakatlar</a:t>
            </a:r>
            <a:endParaRPr sz="2400" dirty="0">
              <a:latin typeface="+mn-lt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840" name="Google Shape;1840;p24"/>
          <p:cNvSpPr txBox="1"/>
          <p:nvPr/>
        </p:nvSpPr>
        <p:spPr>
          <a:xfrm>
            <a:off x="6390291" y="1213449"/>
            <a:ext cx="1786758" cy="6573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400" dirty="0">
                <a:latin typeface="+mn-lt"/>
                <a:ea typeface="Fira Sans Medium"/>
                <a:cs typeface="Fira Sans Medium"/>
                <a:sym typeface="Fira Sans Medium"/>
              </a:rPr>
              <a:t>O‘z-o</a:t>
            </a:r>
            <a:r>
              <a:rPr lang="en" sz="2400" dirty="0">
                <a:ea typeface="Fira Sans Medium"/>
                <a:cs typeface="Fira Sans Medium"/>
                <a:sym typeface="Fira Sans Medium"/>
              </a:rPr>
              <a:t>‘</a:t>
            </a:r>
            <a:r>
              <a:rPr lang="en" sz="2400" dirty="0">
                <a:latin typeface="+mn-lt"/>
                <a:ea typeface="Fira Sans Medium"/>
                <a:cs typeface="Fira Sans Medium"/>
                <a:sym typeface="Fira Sans Medium"/>
              </a:rPr>
              <a:t>zini baholash</a:t>
            </a:r>
            <a:endParaRPr sz="2400" dirty="0">
              <a:latin typeface="+mn-lt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842" name="Google Shape;1842;p24"/>
          <p:cNvSpPr txBox="1"/>
          <p:nvPr/>
        </p:nvSpPr>
        <p:spPr>
          <a:xfrm>
            <a:off x="6421819" y="2249214"/>
            <a:ext cx="1797269" cy="1030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n-lt"/>
                <a:ea typeface="Fira Sans Medium"/>
                <a:cs typeface="Fira Sans Medium"/>
                <a:sym typeface="Fira Sans Medium"/>
              </a:rPr>
              <a:t>Teskari aloqa o‘rnatish</a:t>
            </a:r>
            <a:endParaRPr sz="2400" dirty="0">
              <a:latin typeface="+mn-lt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844" name="Google Shape;1844;p24"/>
          <p:cNvSpPr txBox="1"/>
          <p:nvPr/>
        </p:nvSpPr>
        <p:spPr>
          <a:xfrm>
            <a:off x="6274677" y="3559400"/>
            <a:ext cx="1902372" cy="1191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+mn-lt"/>
                <a:ea typeface="Fira Sans Medium"/>
                <a:cs typeface="Fira Sans Medium"/>
                <a:sym typeface="Fira Sans Medium"/>
              </a:rPr>
              <a:t>Ijobiy</a:t>
            </a:r>
            <a:r>
              <a:rPr lang="en-US" sz="2400" dirty="0">
                <a:latin typeface="+mn-lt"/>
                <a:ea typeface="Fira Sans Medium"/>
                <a:cs typeface="Fira Sans Medium"/>
                <a:sym typeface="Fira Sans Medium"/>
              </a:rPr>
              <a:t> p</a:t>
            </a:r>
            <a:r>
              <a:rPr lang="en" sz="2400" dirty="0">
                <a:latin typeface="+mn-lt"/>
                <a:ea typeface="Fira Sans Medium"/>
                <a:cs typeface="Fira Sans Medium"/>
                <a:sym typeface="Fira Sans Medium"/>
              </a:rPr>
              <a:t>sixologik muhit</a:t>
            </a:r>
            <a:endParaRPr sz="2400" dirty="0">
              <a:latin typeface="+mn-lt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846" name="Google Shape;1846;p24"/>
          <p:cNvSpPr txBox="1"/>
          <p:nvPr/>
        </p:nvSpPr>
        <p:spPr>
          <a:xfrm>
            <a:off x="830317" y="178676"/>
            <a:ext cx="8040414" cy="86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z-Cyrl-UZ" sz="2800" b="1" dirty="0"/>
              <a:t>O‘quvchilar</a:t>
            </a:r>
            <a:r>
              <a:rPr lang="en-US" sz="2800" b="1" dirty="0"/>
              <a:t> </a:t>
            </a:r>
            <a:r>
              <a:rPr lang="en-US" sz="2800" b="1" dirty="0" err="1"/>
              <a:t>bilimini</a:t>
            </a:r>
            <a:r>
              <a:rPr lang="en-US" sz="2800" b="1" dirty="0"/>
              <a:t> b</a:t>
            </a:r>
            <a:r>
              <a:rPr lang="uz-Cyrl-UZ" sz="2800" b="1" dirty="0"/>
              <a:t>aholash</a:t>
            </a:r>
            <a:r>
              <a:rPr lang="en-US" sz="2800" b="1" dirty="0" err="1"/>
              <a:t>da</a:t>
            </a:r>
            <a:r>
              <a:rPr lang="en-US" sz="2800" b="1" dirty="0"/>
              <a:t> </a:t>
            </a:r>
            <a:r>
              <a:rPr lang="en-US" sz="2800" b="1" dirty="0" err="1"/>
              <a:t>treninglardan</a:t>
            </a:r>
            <a:r>
              <a:rPr lang="en-US" sz="2800" b="1" dirty="0"/>
              <a:t> </a:t>
            </a:r>
            <a:r>
              <a:rPr lang="en-US" sz="2800" b="1" dirty="0" err="1"/>
              <a:t>foydalanish</a:t>
            </a:r>
            <a:endParaRPr sz="25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12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одержимое 1"/>
          <p:cNvSpPr txBox="1">
            <a:spLocks/>
          </p:cNvSpPr>
          <p:nvPr/>
        </p:nvSpPr>
        <p:spPr>
          <a:xfrm>
            <a:off x="992219" y="620216"/>
            <a:ext cx="7418784" cy="385333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E’tiborlaringiz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uchun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rahmat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rasmiy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veb-sayti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http://www.sammoi.uz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maxsus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rasmiy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telegram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kanal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https://t.me/sammohm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9" name="Google Shape;3376;p35"/>
          <p:cNvGrpSpPr/>
          <p:nvPr/>
        </p:nvGrpSpPr>
        <p:grpSpPr>
          <a:xfrm>
            <a:off x="7417659" y="1230490"/>
            <a:ext cx="858008" cy="3167445"/>
            <a:chOff x="4064859" y="992250"/>
            <a:chExt cx="1014282" cy="3744351"/>
          </a:xfrm>
        </p:grpSpPr>
        <p:sp>
          <p:nvSpPr>
            <p:cNvPr id="20" name="Google Shape;3377;p35"/>
            <p:cNvSpPr/>
            <p:nvPr/>
          </p:nvSpPr>
          <p:spPr>
            <a:xfrm>
              <a:off x="4131414" y="992250"/>
              <a:ext cx="436520" cy="552525"/>
            </a:xfrm>
            <a:custGeom>
              <a:avLst/>
              <a:gdLst/>
              <a:ahLst/>
              <a:cxnLst/>
              <a:rect l="l" t="t" r="r" b="b"/>
              <a:pathLst>
                <a:path w="14062" h="17799" extrusionOk="0">
                  <a:moveTo>
                    <a:pt x="7506" y="1"/>
                  </a:moveTo>
                  <a:cubicBezTo>
                    <a:pt x="3357" y="1"/>
                    <a:pt x="0" y="3389"/>
                    <a:pt x="0" y="7538"/>
                  </a:cubicBezTo>
                  <a:lnTo>
                    <a:pt x="0" y="10293"/>
                  </a:lnTo>
                  <a:cubicBezTo>
                    <a:pt x="0" y="14442"/>
                    <a:pt x="3357" y="17799"/>
                    <a:pt x="7506" y="17799"/>
                  </a:cubicBezTo>
                  <a:lnTo>
                    <a:pt x="14061" y="17799"/>
                  </a:lnTo>
                  <a:cubicBezTo>
                    <a:pt x="9913" y="17799"/>
                    <a:pt x="6556" y="14442"/>
                    <a:pt x="6556" y="10293"/>
                  </a:cubicBezTo>
                  <a:lnTo>
                    <a:pt x="7474" y="7538"/>
                  </a:lnTo>
                  <a:cubicBezTo>
                    <a:pt x="7474" y="3389"/>
                    <a:pt x="9913" y="1"/>
                    <a:pt x="14061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78;p35"/>
            <p:cNvSpPr/>
            <p:nvPr/>
          </p:nvSpPr>
          <p:spPr>
            <a:xfrm>
              <a:off x="4334896" y="992250"/>
              <a:ext cx="744244" cy="552525"/>
            </a:xfrm>
            <a:custGeom>
              <a:avLst/>
              <a:gdLst/>
              <a:ahLst/>
              <a:cxnLst/>
              <a:rect l="l" t="t" r="r" b="b"/>
              <a:pathLst>
                <a:path w="23975" h="17799" extrusionOk="0">
                  <a:moveTo>
                    <a:pt x="7506" y="1"/>
                  </a:moveTo>
                  <a:cubicBezTo>
                    <a:pt x="3358" y="1"/>
                    <a:pt x="1" y="3389"/>
                    <a:pt x="1" y="7538"/>
                  </a:cubicBezTo>
                  <a:lnTo>
                    <a:pt x="1" y="10293"/>
                  </a:lnTo>
                  <a:cubicBezTo>
                    <a:pt x="1" y="14442"/>
                    <a:pt x="3358" y="17799"/>
                    <a:pt x="7506" y="17799"/>
                  </a:cubicBezTo>
                  <a:lnTo>
                    <a:pt x="16469" y="17799"/>
                  </a:lnTo>
                  <a:cubicBezTo>
                    <a:pt x="20617" y="17799"/>
                    <a:pt x="23974" y="14442"/>
                    <a:pt x="23974" y="10293"/>
                  </a:cubicBezTo>
                  <a:lnTo>
                    <a:pt x="23974" y="7538"/>
                  </a:lnTo>
                  <a:cubicBezTo>
                    <a:pt x="23974" y="3389"/>
                    <a:pt x="20617" y="1"/>
                    <a:pt x="164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79;p35"/>
            <p:cNvSpPr/>
            <p:nvPr/>
          </p:nvSpPr>
          <p:spPr>
            <a:xfrm>
              <a:off x="4064859" y="4590453"/>
              <a:ext cx="983644" cy="146148"/>
            </a:xfrm>
            <a:custGeom>
              <a:avLst/>
              <a:gdLst/>
              <a:ahLst/>
              <a:cxnLst/>
              <a:rect l="l" t="t" r="r" b="b"/>
              <a:pathLst>
                <a:path w="31687" h="4708" extrusionOk="0">
                  <a:moveTo>
                    <a:pt x="18206" y="1"/>
                  </a:moveTo>
                  <a:cubicBezTo>
                    <a:pt x="9240" y="1"/>
                    <a:pt x="1" y="1322"/>
                    <a:pt x="6008" y="3543"/>
                  </a:cubicBezTo>
                  <a:cubicBezTo>
                    <a:pt x="8305" y="4349"/>
                    <a:pt x="12679" y="4708"/>
                    <a:pt x="17158" y="4708"/>
                  </a:cubicBezTo>
                  <a:cubicBezTo>
                    <a:pt x="24290" y="4708"/>
                    <a:pt x="31686" y="3798"/>
                    <a:pt x="31375" y="2339"/>
                  </a:cubicBezTo>
                  <a:cubicBezTo>
                    <a:pt x="31321" y="724"/>
                    <a:pt x="24838" y="1"/>
                    <a:pt x="18206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80;p35"/>
            <p:cNvSpPr/>
            <p:nvPr/>
          </p:nvSpPr>
          <p:spPr>
            <a:xfrm>
              <a:off x="4131414" y="1282278"/>
              <a:ext cx="947728" cy="231049"/>
            </a:xfrm>
            <a:custGeom>
              <a:avLst/>
              <a:gdLst/>
              <a:ahLst/>
              <a:cxnLst/>
              <a:rect l="l" t="t" r="r" b="b"/>
              <a:pathLst>
                <a:path w="30530" h="7443" extrusionOk="0">
                  <a:moveTo>
                    <a:pt x="0" y="0"/>
                  </a:moveTo>
                  <a:lnTo>
                    <a:pt x="0" y="7442"/>
                  </a:lnTo>
                  <a:lnTo>
                    <a:pt x="30529" y="7442"/>
                  </a:lnTo>
                  <a:lnTo>
                    <a:pt x="30529" y="0"/>
                  </a:ln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81;p35"/>
            <p:cNvSpPr/>
            <p:nvPr/>
          </p:nvSpPr>
          <p:spPr>
            <a:xfrm>
              <a:off x="4131414" y="1256699"/>
              <a:ext cx="947728" cy="25610"/>
            </a:xfrm>
            <a:custGeom>
              <a:avLst/>
              <a:gdLst/>
              <a:ahLst/>
              <a:cxnLst/>
              <a:rect l="l" t="t" r="r" b="b"/>
              <a:pathLst>
                <a:path w="30530" h="825" extrusionOk="0">
                  <a:moveTo>
                    <a:pt x="0" y="1"/>
                  </a:moveTo>
                  <a:lnTo>
                    <a:pt x="0" y="824"/>
                  </a:lnTo>
                  <a:lnTo>
                    <a:pt x="30529" y="824"/>
                  </a:lnTo>
                  <a:lnTo>
                    <a:pt x="30529" y="1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82;p35"/>
            <p:cNvSpPr/>
            <p:nvPr/>
          </p:nvSpPr>
          <p:spPr>
            <a:xfrm>
              <a:off x="4131414" y="1513295"/>
              <a:ext cx="947728" cy="25579"/>
            </a:xfrm>
            <a:custGeom>
              <a:avLst/>
              <a:gdLst/>
              <a:ahLst/>
              <a:cxnLst/>
              <a:rect l="l" t="t" r="r" b="b"/>
              <a:pathLst>
                <a:path w="30530" h="824" extrusionOk="0">
                  <a:moveTo>
                    <a:pt x="0" y="0"/>
                  </a:moveTo>
                  <a:lnTo>
                    <a:pt x="0" y="824"/>
                  </a:lnTo>
                  <a:lnTo>
                    <a:pt x="30529" y="824"/>
                  </a:lnTo>
                  <a:lnTo>
                    <a:pt x="30529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83;p35"/>
            <p:cNvSpPr/>
            <p:nvPr/>
          </p:nvSpPr>
          <p:spPr>
            <a:xfrm>
              <a:off x="4381118" y="4407459"/>
              <a:ext cx="234992" cy="260540"/>
            </a:xfrm>
            <a:custGeom>
              <a:avLst/>
              <a:gdLst/>
              <a:ahLst/>
              <a:cxnLst/>
              <a:rect l="l" t="t" r="r" b="b"/>
              <a:pathLst>
                <a:path w="7570" h="8393" extrusionOk="0">
                  <a:moveTo>
                    <a:pt x="0" y="0"/>
                  </a:moveTo>
                  <a:lnTo>
                    <a:pt x="7569" y="8393"/>
                  </a:lnTo>
                  <a:lnTo>
                    <a:pt x="7569" y="8393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rgbClr val="458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84;p35"/>
            <p:cNvSpPr/>
            <p:nvPr/>
          </p:nvSpPr>
          <p:spPr>
            <a:xfrm>
              <a:off x="4616076" y="4400909"/>
              <a:ext cx="224158" cy="267090"/>
            </a:xfrm>
            <a:custGeom>
              <a:avLst/>
              <a:gdLst/>
              <a:ahLst/>
              <a:cxnLst/>
              <a:rect l="l" t="t" r="r" b="b"/>
              <a:pathLst>
                <a:path w="7221" h="8604" extrusionOk="0">
                  <a:moveTo>
                    <a:pt x="6312" y="0"/>
                  </a:moveTo>
                  <a:cubicBezTo>
                    <a:pt x="5820" y="0"/>
                    <a:pt x="5312" y="116"/>
                    <a:pt x="4909" y="116"/>
                  </a:cubicBezTo>
                  <a:cubicBezTo>
                    <a:pt x="3959" y="116"/>
                    <a:pt x="3325" y="211"/>
                    <a:pt x="3325" y="211"/>
                  </a:cubicBezTo>
                  <a:cubicBezTo>
                    <a:pt x="3325" y="211"/>
                    <a:pt x="2850" y="1035"/>
                    <a:pt x="2122" y="2808"/>
                  </a:cubicBezTo>
                  <a:cubicBezTo>
                    <a:pt x="1584" y="4170"/>
                    <a:pt x="982" y="6102"/>
                    <a:pt x="0" y="8604"/>
                  </a:cubicBezTo>
                  <a:lnTo>
                    <a:pt x="7221" y="211"/>
                  </a:lnTo>
                  <a:cubicBezTo>
                    <a:pt x="6946" y="49"/>
                    <a:pt x="6632" y="0"/>
                    <a:pt x="6312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85;p35"/>
            <p:cNvSpPr/>
            <p:nvPr/>
          </p:nvSpPr>
          <p:spPr>
            <a:xfrm>
              <a:off x="4719292" y="4129879"/>
              <a:ext cx="359845" cy="277613"/>
            </a:xfrm>
            <a:custGeom>
              <a:avLst/>
              <a:gdLst/>
              <a:ahLst/>
              <a:cxnLst/>
              <a:rect l="l" t="t" r="r" b="b"/>
              <a:pathLst>
                <a:path w="11592" h="8943" extrusionOk="0">
                  <a:moveTo>
                    <a:pt x="2941" y="1"/>
                  </a:moveTo>
                  <a:cubicBezTo>
                    <a:pt x="2053" y="1"/>
                    <a:pt x="0" y="8942"/>
                    <a:pt x="0" y="8942"/>
                  </a:cubicBezTo>
                  <a:lnTo>
                    <a:pt x="3896" y="8942"/>
                  </a:lnTo>
                  <a:cubicBezTo>
                    <a:pt x="3896" y="8942"/>
                    <a:pt x="5131" y="7454"/>
                    <a:pt x="11591" y="43"/>
                  </a:cubicBezTo>
                  <a:lnTo>
                    <a:pt x="3041" y="43"/>
                  </a:lnTo>
                  <a:cubicBezTo>
                    <a:pt x="3009" y="15"/>
                    <a:pt x="2976" y="1"/>
                    <a:pt x="2941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86;p35"/>
            <p:cNvSpPr/>
            <p:nvPr/>
          </p:nvSpPr>
          <p:spPr>
            <a:xfrm>
              <a:off x="4813660" y="3612156"/>
              <a:ext cx="265475" cy="519093"/>
            </a:xfrm>
            <a:custGeom>
              <a:avLst/>
              <a:gdLst/>
              <a:ahLst/>
              <a:cxnLst/>
              <a:rect l="l" t="t" r="r" b="b"/>
              <a:pathLst>
                <a:path w="8552" h="16722" extrusionOk="0">
                  <a:moveTo>
                    <a:pt x="1" y="0"/>
                  </a:moveTo>
                  <a:lnTo>
                    <a:pt x="1" y="16721"/>
                  </a:lnTo>
                  <a:lnTo>
                    <a:pt x="8551" y="16721"/>
                  </a:lnTo>
                  <a:lnTo>
                    <a:pt x="8551" y="0"/>
                  </a:lnTo>
                  <a:close/>
                </a:path>
              </a:pathLst>
            </a:custGeom>
            <a:solidFill>
              <a:srgbClr val="B77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87;p35"/>
            <p:cNvSpPr/>
            <p:nvPr/>
          </p:nvSpPr>
          <p:spPr>
            <a:xfrm>
              <a:off x="4813660" y="3094060"/>
              <a:ext cx="265475" cy="518130"/>
            </a:xfrm>
            <a:custGeom>
              <a:avLst/>
              <a:gdLst/>
              <a:ahLst/>
              <a:cxnLst/>
              <a:rect l="l" t="t" r="r" b="b"/>
              <a:pathLst>
                <a:path w="8552" h="16691" extrusionOk="0">
                  <a:moveTo>
                    <a:pt x="1" y="1"/>
                  </a:moveTo>
                  <a:lnTo>
                    <a:pt x="1" y="16690"/>
                  </a:lnTo>
                  <a:lnTo>
                    <a:pt x="8551" y="16690"/>
                  </a:lnTo>
                  <a:lnTo>
                    <a:pt x="8551" y="1"/>
                  </a:ln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88;p35"/>
            <p:cNvSpPr/>
            <p:nvPr/>
          </p:nvSpPr>
          <p:spPr>
            <a:xfrm>
              <a:off x="4813660" y="2575996"/>
              <a:ext cx="265475" cy="518099"/>
            </a:xfrm>
            <a:custGeom>
              <a:avLst/>
              <a:gdLst/>
              <a:ahLst/>
              <a:cxnLst/>
              <a:rect l="l" t="t" r="r" b="b"/>
              <a:pathLst>
                <a:path w="8552" h="16690" extrusionOk="0">
                  <a:moveTo>
                    <a:pt x="1" y="0"/>
                  </a:moveTo>
                  <a:lnTo>
                    <a:pt x="1" y="16690"/>
                  </a:lnTo>
                  <a:lnTo>
                    <a:pt x="8551" y="16690"/>
                  </a:lnTo>
                  <a:lnTo>
                    <a:pt x="8551" y="0"/>
                  </a:ln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89;p35"/>
            <p:cNvSpPr/>
            <p:nvPr/>
          </p:nvSpPr>
          <p:spPr>
            <a:xfrm>
              <a:off x="4813660" y="2056938"/>
              <a:ext cx="265475" cy="518099"/>
            </a:xfrm>
            <a:custGeom>
              <a:avLst/>
              <a:gdLst/>
              <a:ahLst/>
              <a:cxnLst/>
              <a:rect l="l" t="t" r="r" b="b"/>
              <a:pathLst>
                <a:path w="8552" h="16690" extrusionOk="0">
                  <a:moveTo>
                    <a:pt x="1" y="0"/>
                  </a:moveTo>
                  <a:lnTo>
                    <a:pt x="1" y="16690"/>
                  </a:lnTo>
                  <a:lnTo>
                    <a:pt x="8551" y="16690"/>
                  </a:lnTo>
                  <a:lnTo>
                    <a:pt x="8551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90;p35"/>
            <p:cNvSpPr/>
            <p:nvPr/>
          </p:nvSpPr>
          <p:spPr>
            <a:xfrm>
              <a:off x="4813660" y="1538842"/>
              <a:ext cx="265475" cy="518130"/>
            </a:xfrm>
            <a:custGeom>
              <a:avLst/>
              <a:gdLst/>
              <a:ahLst/>
              <a:cxnLst/>
              <a:rect l="l" t="t" r="r" b="b"/>
              <a:pathLst>
                <a:path w="8552" h="16691" extrusionOk="0">
                  <a:moveTo>
                    <a:pt x="1" y="1"/>
                  </a:moveTo>
                  <a:lnTo>
                    <a:pt x="1" y="16690"/>
                  </a:lnTo>
                  <a:lnTo>
                    <a:pt x="8551" y="16690"/>
                  </a:lnTo>
                  <a:lnTo>
                    <a:pt x="8551" y="1"/>
                  </a:ln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91;p35"/>
            <p:cNvSpPr/>
            <p:nvPr/>
          </p:nvSpPr>
          <p:spPr>
            <a:xfrm>
              <a:off x="4393876" y="4131214"/>
              <a:ext cx="419819" cy="276278"/>
            </a:xfrm>
            <a:custGeom>
              <a:avLst/>
              <a:gdLst/>
              <a:ahLst/>
              <a:cxnLst/>
              <a:rect l="l" t="t" r="r" b="b"/>
              <a:pathLst>
                <a:path w="13524" h="8900" extrusionOk="0">
                  <a:moveTo>
                    <a:pt x="1" y="0"/>
                  </a:moveTo>
                  <a:lnTo>
                    <a:pt x="3485" y="8899"/>
                  </a:lnTo>
                  <a:lnTo>
                    <a:pt x="10483" y="8899"/>
                  </a:lnTo>
                  <a:lnTo>
                    <a:pt x="1352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92;p35"/>
            <p:cNvSpPr/>
            <p:nvPr/>
          </p:nvSpPr>
          <p:spPr>
            <a:xfrm>
              <a:off x="4131414" y="4131214"/>
              <a:ext cx="370647" cy="276278"/>
            </a:xfrm>
            <a:custGeom>
              <a:avLst/>
              <a:gdLst/>
              <a:ahLst/>
              <a:cxnLst/>
              <a:rect l="l" t="t" r="r" b="b"/>
              <a:pathLst>
                <a:path w="11940" h="8900" extrusionOk="0">
                  <a:moveTo>
                    <a:pt x="0" y="0"/>
                  </a:moveTo>
                  <a:lnTo>
                    <a:pt x="8044" y="8899"/>
                  </a:lnTo>
                  <a:lnTo>
                    <a:pt x="11940" y="8899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93;p35"/>
            <p:cNvSpPr/>
            <p:nvPr/>
          </p:nvSpPr>
          <p:spPr>
            <a:xfrm>
              <a:off x="4131414" y="3612156"/>
              <a:ext cx="269387" cy="519093"/>
            </a:xfrm>
            <a:custGeom>
              <a:avLst/>
              <a:gdLst/>
              <a:ahLst/>
              <a:cxnLst/>
              <a:rect l="l" t="t" r="r" b="b"/>
              <a:pathLst>
                <a:path w="8678" h="16722" extrusionOk="0">
                  <a:moveTo>
                    <a:pt x="0" y="0"/>
                  </a:moveTo>
                  <a:lnTo>
                    <a:pt x="0" y="16721"/>
                  </a:lnTo>
                  <a:lnTo>
                    <a:pt x="8678" y="16721"/>
                  </a:lnTo>
                  <a:lnTo>
                    <a:pt x="8678" y="0"/>
                  </a:lnTo>
                  <a:close/>
                </a:path>
              </a:pathLst>
            </a:custGeom>
            <a:solidFill>
              <a:srgbClr val="D6B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94;p35"/>
            <p:cNvSpPr/>
            <p:nvPr/>
          </p:nvSpPr>
          <p:spPr>
            <a:xfrm>
              <a:off x="4131414" y="3094060"/>
              <a:ext cx="269387" cy="518130"/>
            </a:xfrm>
            <a:custGeom>
              <a:avLst/>
              <a:gdLst/>
              <a:ahLst/>
              <a:cxnLst/>
              <a:rect l="l" t="t" r="r" b="b"/>
              <a:pathLst>
                <a:path w="8678" h="16691" extrusionOk="0">
                  <a:moveTo>
                    <a:pt x="0" y="1"/>
                  </a:moveTo>
                  <a:lnTo>
                    <a:pt x="0" y="16690"/>
                  </a:lnTo>
                  <a:lnTo>
                    <a:pt x="8678" y="16690"/>
                  </a:lnTo>
                  <a:lnTo>
                    <a:pt x="8678" y="1"/>
                  </a:lnTo>
                  <a:close/>
                </a:path>
              </a:pathLst>
            </a:custGeom>
            <a:solidFill>
              <a:srgbClr val="E27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95;p35"/>
            <p:cNvSpPr/>
            <p:nvPr/>
          </p:nvSpPr>
          <p:spPr>
            <a:xfrm>
              <a:off x="4131414" y="2575996"/>
              <a:ext cx="269387" cy="518099"/>
            </a:xfrm>
            <a:custGeom>
              <a:avLst/>
              <a:gdLst/>
              <a:ahLst/>
              <a:cxnLst/>
              <a:rect l="l" t="t" r="r" b="b"/>
              <a:pathLst>
                <a:path w="8678" h="16690" extrusionOk="0">
                  <a:moveTo>
                    <a:pt x="0" y="0"/>
                  </a:moveTo>
                  <a:lnTo>
                    <a:pt x="0" y="16690"/>
                  </a:lnTo>
                  <a:lnTo>
                    <a:pt x="8678" y="16690"/>
                  </a:lnTo>
                  <a:lnTo>
                    <a:pt x="8678" y="0"/>
                  </a:lnTo>
                  <a:close/>
                </a:path>
              </a:pathLst>
            </a:custGeom>
            <a:solidFill>
              <a:srgbClr val="C7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96;p35"/>
            <p:cNvSpPr/>
            <p:nvPr/>
          </p:nvSpPr>
          <p:spPr>
            <a:xfrm>
              <a:off x="4131414" y="2056938"/>
              <a:ext cx="269387" cy="518099"/>
            </a:xfrm>
            <a:custGeom>
              <a:avLst/>
              <a:gdLst/>
              <a:ahLst/>
              <a:cxnLst/>
              <a:rect l="l" t="t" r="r" b="b"/>
              <a:pathLst>
                <a:path w="8678" h="16690" extrusionOk="0">
                  <a:moveTo>
                    <a:pt x="0" y="0"/>
                  </a:moveTo>
                  <a:lnTo>
                    <a:pt x="0" y="16690"/>
                  </a:lnTo>
                  <a:lnTo>
                    <a:pt x="8678" y="16690"/>
                  </a:lnTo>
                  <a:lnTo>
                    <a:pt x="8678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97;p35"/>
            <p:cNvSpPr/>
            <p:nvPr/>
          </p:nvSpPr>
          <p:spPr>
            <a:xfrm>
              <a:off x="4131414" y="1538842"/>
              <a:ext cx="269387" cy="518130"/>
            </a:xfrm>
            <a:custGeom>
              <a:avLst/>
              <a:gdLst/>
              <a:ahLst/>
              <a:cxnLst/>
              <a:rect l="l" t="t" r="r" b="b"/>
              <a:pathLst>
                <a:path w="8678" h="16691" extrusionOk="0">
                  <a:moveTo>
                    <a:pt x="0" y="1"/>
                  </a:moveTo>
                  <a:lnTo>
                    <a:pt x="0" y="16690"/>
                  </a:lnTo>
                  <a:lnTo>
                    <a:pt x="8678" y="16690"/>
                  </a:lnTo>
                  <a:lnTo>
                    <a:pt x="8678" y="1"/>
                  </a:lnTo>
                  <a:close/>
                </a:path>
              </a:pathLst>
            </a:custGeom>
            <a:solidFill>
              <a:srgbClr val="458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98;p35"/>
            <p:cNvSpPr/>
            <p:nvPr/>
          </p:nvSpPr>
          <p:spPr>
            <a:xfrm>
              <a:off x="4393876" y="3612156"/>
              <a:ext cx="420812" cy="519093"/>
            </a:xfrm>
            <a:custGeom>
              <a:avLst/>
              <a:gdLst/>
              <a:ahLst/>
              <a:cxnLst/>
              <a:rect l="l" t="t" r="r" b="b"/>
              <a:pathLst>
                <a:path w="13556" h="16722" extrusionOk="0">
                  <a:moveTo>
                    <a:pt x="1" y="0"/>
                  </a:moveTo>
                  <a:lnTo>
                    <a:pt x="1" y="16721"/>
                  </a:lnTo>
                  <a:lnTo>
                    <a:pt x="13555" y="16721"/>
                  </a:lnTo>
                  <a:lnTo>
                    <a:pt x="13555" y="0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5</a:t>
              </a:r>
              <a:endParaRPr sz="19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2" name="Google Shape;3399;p35"/>
            <p:cNvSpPr/>
            <p:nvPr/>
          </p:nvSpPr>
          <p:spPr>
            <a:xfrm>
              <a:off x="4393876" y="3094060"/>
              <a:ext cx="420812" cy="518130"/>
            </a:xfrm>
            <a:custGeom>
              <a:avLst/>
              <a:gdLst/>
              <a:ahLst/>
              <a:cxnLst/>
              <a:rect l="l" t="t" r="r" b="b"/>
              <a:pathLst>
                <a:path w="13556" h="16691" extrusionOk="0">
                  <a:moveTo>
                    <a:pt x="1" y="1"/>
                  </a:moveTo>
                  <a:lnTo>
                    <a:pt x="1" y="16690"/>
                  </a:lnTo>
                  <a:lnTo>
                    <a:pt x="13555" y="16690"/>
                  </a:lnTo>
                  <a:lnTo>
                    <a:pt x="13555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dirty="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sz="19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51" name="Google Shape;3400;p35"/>
            <p:cNvSpPr/>
            <p:nvPr/>
          </p:nvSpPr>
          <p:spPr>
            <a:xfrm>
              <a:off x="4393876" y="2575996"/>
              <a:ext cx="421774" cy="518099"/>
            </a:xfrm>
            <a:custGeom>
              <a:avLst/>
              <a:gdLst/>
              <a:ahLst/>
              <a:cxnLst/>
              <a:rect l="l" t="t" r="r" b="b"/>
              <a:pathLst>
                <a:path w="13587" h="16690" extrusionOk="0">
                  <a:moveTo>
                    <a:pt x="1" y="0"/>
                  </a:moveTo>
                  <a:lnTo>
                    <a:pt x="1" y="16690"/>
                  </a:lnTo>
                  <a:lnTo>
                    <a:pt x="13587" y="16690"/>
                  </a:lnTo>
                  <a:lnTo>
                    <a:pt x="13587" y="0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sz="19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59" name="Google Shape;3401;p35"/>
            <p:cNvSpPr/>
            <p:nvPr/>
          </p:nvSpPr>
          <p:spPr>
            <a:xfrm>
              <a:off x="4398812" y="2056938"/>
              <a:ext cx="416839" cy="518099"/>
            </a:xfrm>
            <a:custGeom>
              <a:avLst/>
              <a:gdLst/>
              <a:ahLst/>
              <a:cxnLst/>
              <a:rect l="l" t="t" r="r" b="b"/>
              <a:pathLst>
                <a:path w="13428" h="16690" extrusionOk="0">
                  <a:moveTo>
                    <a:pt x="0" y="0"/>
                  </a:moveTo>
                  <a:lnTo>
                    <a:pt x="0" y="16690"/>
                  </a:lnTo>
                  <a:lnTo>
                    <a:pt x="13428" y="16690"/>
                  </a:lnTo>
                  <a:lnTo>
                    <a:pt x="13428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19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0" name="Google Shape;3402;p35"/>
            <p:cNvSpPr/>
            <p:nvPr/>
          </p:nvSpPr>
          <p:spPr>
            <a:xfrm>
              <a:off x="4398812" y="1538842"/>
              <a:ext cx="416839" cy="518130"/>
            </a:xfrm>
            <a:custGeom>
              <a:avLst/>
              <a:gdLst/>
              <a:ahLst/>
              <a:cxnLst/>
              <a:rect l="l" t="t" r="r" b="b"/>
              <a:pathLst>
                <a:path w="13428" h="16691" extrusionOk="0">
                  <a:moveTo>
                    <a:pt x="0" y="1"/>
                  </a:moveTo>
                  <a:lnTo>
                    <a:pt x="0" y="16690"/>
                  </a:lnTo>
                  <a:lnTo>
                    <a:pt x="13428" y="16690"/>
                  </a:lnTo>
                  <a:lnTo>
                    <a:pt x="13428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19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1" name="Google Shape;3403;p35"/>
            <p:cNvSpPr/>
            <p:nvPr/>
          </p:nvSpPr>
          <p:spPr>
            <a:xfrm>
              <a:off x="4502027" y="4407459"/>
              <a:ext cx="217297" cy="260540"/>
            </a:xfrm>
            <a:custGeom>
              <a:avLst/>
              <a:gdLst/>
              <a:ahLst/>
              <a:cxnLst/>
              <a:rect l="l" t="t" r="r" b="b"/>
              <a:pathLst>
                <a:path w="7000" h="8393" extrusionOk="0">
                  <a:moveTo>
                    <a:pt x="1" y="0"/>
                  </a:moveTo>
                  <a:lnTo>
                    <a:pt x="3674" y="8393"/>
                  </a:lnTo>
                  <a:lnTo>
                    <a:pt x="6999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43"/>
          <p:cNvSpPr/>
          <p:nvPr/>
        </p:nvSpPr>
        <p:spPr>
          <a:xfrm rot="20926390">
            <a:off x="1370113" y="2205461"/>
            <a:ext cx="1579238" cy="1668681"/>
          </a:xfrm>
          <a:prstGeom prst="arc">
            <a:avLst>
              <a:gd name="adj1" fmla="val 10780397"/>
              <a:gd name="adj2" fmla="val 18935340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8" name="Google Shape;1458;p43"/>
          <p:cNvSpPr/>
          <p:nvPr/>
        </p:nvSpPr>
        <p:spPr>
          <a:xfrm>
            <a:off x="3655241" y="1995687"/>
            <a:ext cx="1636840" cy="1286539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9" name="Google Shape;1459;p43"/>
          <p:cNvSpPr/>
          <p:nvPr/>
        </p:nvSpPr>
        <p:spPr>
          <a:xfrm>
            <a:off x="5671464" y="1635647"/>
            <a:ext cx="1636840" cy="1284379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1" name="Google Shape;1461;p43"/>
          <p:cNvSpPr txBox="1">
            <a:spLocks noGrp="1"/>
          </p:cNvSpPr>
          <p:nvPr>
            <p:ph type="title"/>
          </p:nvPr>
        </p:nvSpPr>
        <p:spPr>
          <a:xfrm>
            <a:off x="1418897" y="155767"/>
            <a:ext cx="7567449" cy="860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FAOLIYAT  </a:t>
            </a:r>
            <a:r>
              <a:rPr lang="uz-Cyrl-U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NATIJALARNI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TAHLIL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QILISH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1462;p43"/>
          <p:cNvGrpSpPr/>
          <p:nvPr/>
        </p:nvGrpSpPr>
        <p:grpSpPr>
          <a:xfrm>
            <a:off x="72736" y="3305289"/>
            <a:ext cx="2699064" cy="1570718"/>
            <a:chOff x="232445" y="3145300"/>
            <a:chExt cx="2477180" cy="1570718"/>
          </a:xfrm>
        </p:grpSpPr>
        <p:cxnSp>
          <p:nvCxnSpPr>
            <p:cNvPr id="1463" name="Google Shape;1463;p43"/>
            <p:cNvCxnSpPr/>
            <p:nvPr/>
          </p:nvCxnSpPr>
          <p:spPr>
            <a:xfrm>
              <a:off x="1255680" y="3419874"/>
              <a:ext cx="0" cy="43204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64" name="Google Shape;1464;p43"/>
            <p:cNvSpPr/>
            <p:nvPr/>
          </p:nvSpPr>
          <p:spPr>
            <a:xfrm>
              <a:off x="495197" y="3145300"/>
              <a:ext cx="1455600" cy="408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4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465" name="Google Shape;1465;p43"/>
            <p:cNvSpPr txBox="1"/>
            <p:nvPr/>
          </p:nvSpPr>
          <p:spPr>
            <a:xfrm>
              <a:off x="232445" y="4083918"/>
              <a:ext cx="2477180" cy="6321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uz-Cyrl-UZ" sz="2400" b="1" dirty="0"/>
                <a:t>Rasmiy</a:t>
              </a:r>
              <a:endParaRPr lang="ru-RU" sz="24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oogle Shape;1466;p43"/>
          <p:cNvGrpSpPr/>
          <p:nvPr/>
        </p:nvGrpSpPr>
        <p:grpSpPr>
          <a:xfrm>
            <a:off x="2192482" y="2499743"/>
            <a:ext cx="2561456" cy="1516979"/>
            <a:chOff x="1769927" y="2783100"/>
            <a:chExt cx="2561456" cy="1516978"/>
          </a:xfrm>
        </p:grpSpPr>
        <p:cxnSp>
          <p:nvCxnSpPr>
            <p:cNvPr id="1467" name="Google Shape;1467;p43"/>
            <p:cNvCxnSpPr/>
            <p:nvPr/>
          </p:nvCxnSpPr>
          <p:spPr>
            <a:xfrm flipH="1">
              <a:off x="2997318" y="3115200"/>
              <a:ext cx="7720" cy="38798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68" name="Google Shape;1468;p43"/>
            <p:cNvSpPr/>
            <p:nvPr/>
          </p:nvSpPr>
          <p:spPr>
            <a:xfrm>
              <a:off x="2277238" y="2783100"/>
              <a:ext cx="1455600" cy="4083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4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469" name="Google Shape;1469;p43"/>
            <p:cNvSpPr txBox="1"/>
            <p:nvPr/>
          </p:nvSpPr>
          <p:spPr>
            <a:xfrm>
              <a:off x="1769927" y="3667978"/>
              <a:ext cx="2561456" cy="6321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uz-Cyrl-UZ" sz="2400" b="1" dirty="0"/>
                <a:t>Norasmiy</a:t>
              </a:r>
              <a:endParaRPr lang="ru-RU" sz="24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4" name="Google Shape;1470;p43"/>
          <p:cNvGrpSpPr/>
          <p:nvPr/>
        </p:nvGrpSpPr>
        <p:grpSpPr>
          <a:xfrm>
            <a:off x="4348244" y="2355726"/>
            <a:ext cx="2880344" cy="2534696"/>
            <a:chOff x="3563901" y="2355726"/>
            <a:chExt cx="2880344" cy="2534696"/>
          </a:xfrm>
        </p:grpSpPr>
        <p:cxnSp>
          <p:nvCxnSpPr>
            <p:cNvPr id="1471" name="Google Shape;1471;p43"/>
            <p:cNvCxnSpPr/>
            <p:nvPr/>
          </p:nvCxnSpPr>
          <p:spPr>
            <a:xfrm>
              <a:off x="5004073" y="2687826"/>
              <a:ext cx="7720" cy="1468100"/>
            </a:xfrm>
            <a:prstGeom prst="straightConnector1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2" name="Google Shape;1472;p43"/>
            <p:cNvSpPr/>
            <p:nvPr/>
          </p:nvSpPr>
          <p:spPr>
            <a:xfrm>
              <a:off x="4276273" y="2355726"/>
              <a:ext cx="1455600" cy="4083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4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473" name="Google Shape;1473;p43"/>
            <p:cNvSpPr txBox="1"/>
            <p:nvPr/>
          </p:nvSpPr>
          <p:spPr>
            <a:xfrm>
              <a:off x="3563901" y="4258322"/>
              <a:ext cx="2880344" cy="632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uz-Cyrl-UZ" sz="2400" b="1" dirty="0"/>
                <a:t>diagnostik</a:t>
              </a:r>
              <a:endParaRPr lang="ru-RU" sz="24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oogle Shape;1481;p43"/>
          <p:cNvGrpSpPr/>
          <p:nvPr/>
        </p:nvGrpSpPr>
        <p:grpSpPr>
          <a:xfrm>
            <a:off x="6681281" y="2058703"/>
            <a:ext cx="2499232" cy="1987781"/>
            <a:chOff x="5000188" y="2058700"/>
            <a:chExt cx="2499232" cy="1394702"/>
          </a:xfrm>
        </p:grpSpPr>
        <p:cxnSp>
          <p:nvCxnSpPr>
            <p:cNvPr id="1482" name="Google Shape;1482;p43"/>
            <p:cNvCxnSpPr/>
            <p:nvPr/>
          </p:nvCxnSpPr>
          <p:spPr>
            <a:xfrm>
              <a:off x="6131268" y="2283718"/>
              <a:ext cx="0" cy="432048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83" name="Google Shape;1483;p43"/>
            <p:cNvSpPr/>
            <p:nvPr/>
          </p:nvSpPr>
          <p:spPr>
            <a:xfrm>
              <a:off x="5411212" y="2058700"/>
              <a:ext cx="1455600" cy="40830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4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484" name="Google Shape;1484;p43"/>
            <p:cNvSpPr txBox="1"/>
            <p:nvPr/>
          </p:nvSpPr>
          <p:spPr>
            <a:xfrm>
              <a:off x="5000188" y="2723389"/>
              <a:ext cx="2499232" cy="7300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uz-Cyrl-UZ" sz="2400" b="1" dirty="0"/>
                <a:t>Umumiy yondashuvga asoslangan </a:t>
              </a:r>
              <a:endParaRPr lang="ru-RU" sz="24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pic>
        <p:nvPicPr>
          <p:cNvPr id="35" name="Picture 3" descr="C:\Users\Vohid\Desktop\kisspng-computer-icons-clip-art-teamwork-portable-network-webdesign-and-development-elite-profession-5d05e31c254b98.2955473815606669081528.jp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7349658" y="1308966"/>
            <a:ext cx="713545" cy="618406"/>
          </a:xfrm>
          <a:prstGeom prst="rect">
            <a:avLst/>
          </a:prstGeom>
          <a:noFill/>
        </p:spPr>
      </p:pic>
      <p:pic>
        <p:nvPicPr>
          <p:cNvPr id="36" name="Picture 11" descr="C:\Users\Vohid\Desktop\266-2669294_culture-organization-icon-png-transparent-png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/>
          <a:stretch>
            <a:fillRect/>
          </a:stretch>
        </p:blipFill>
        <p:spPr bwMode="auto">
          <a:xfrm>
            <a:off x="4951448" y="1347615"/>
            <a:ext cx="678664" cy="605831"/>
          </a:xfrm>
          <a:prstGeom prst="rect">
            <a:avLst/>
          </a:prstGeom>
          <a:noFill/>
        </p:spPr>
      </p:pic>
      <p:pic>
        <p:nvPicPr>
          <p:cNvPr id="37" name="Picture 16" descr="C:\Users\Vohid\Desktop\computer-icons-businessperson-business.jpg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</a:blip>
          <a:srcRect/>
          <a:stretch>
            <a:fillRect/>
          </a:stretch>
        </p:blipFill>
        <p:spPr bwMode="auto">
          <a:xfrm>
            <a:off x="2907171" y="1631373"/>
            <a:ext cx="604763" cy="700289"/>
          </a:xfrm>
          <a:prstGeom prst="rect">
            <a:avLst/>
          </a:prstGeom>
          <a:noFill/>
        </p:spPr>
      </p:pic>
      <p:pic>
        <p:nvPicPr>
          <p:cNvPr id="38" name="Picture 14" descr="C:\Users\Vohid\Desktop\4683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703" y="2253790"/>
            <a:ext cx="684922" cy="67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84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1" name="Google Shape;1851;p25"/>
          <p:cNvGrpSpPr/>
          <p:nvPr/>
        </p:nvGrpSpPr>
        <p:grpSpPr>
          <a:xfrm>
            <a:off x="2781847" y="1295347"/>
            <a:ext cx="3580305" cy="3700925"/>
            <a:chOff x="2781847" y="1035700"/>
            <a:chExt cx="3580305" cy="3700925"/>
          </a:xfrm>
        </p:grpSpPr>
        <p:sp>
          <p:nvSpPr>
            <p:cNvPr id="1852" name="Google Shape;1852;p25"/>
            <p:cNvSpPr/>
            <p:nvPr/>
          </p:nvSpPr>
          <p:spPr>
            <a:xfrm>
              <a:off x="4761484" y="2431739"/>
              <a:ext cx="1003101" cy="844702"/>
            </a:xfrm>
            <a:custGeom>
              <a:avLst/>
              <a:gdLst/>
              <a:ahLst/>
              <a:cxnLst/>
              <a:rect l="l" t="t" r="r" b="b"/>
              <a:pathLst>
                <a:path w="30087" h="25336" extrusionOk="0">
                  <a:moveTo>
                    <a:pt x="1489" y="0"/>
                  </a:moveTo>
                  <a:lnTo>
                    <a:pt x="1" y="15929"/>
                  </a:lnTo>
                  <a:lnTo>
                    <a:pt x="6018" y="14219"/>
                  </a:lnTo>
                  <a:lnTo>
                    <a:pt x="17134" y="20997"/>
                  </a:lnTo>
                  <a:lnTo>
                    <a:pt x="17830" y="25335"/>
                  </a:lnTo>
                  <a:lnTo>
                    <a:pt x="30086" y="15201"/>
                  </a:lnTo>
                  <a:lnTo>
                    <a:pt x="19857" y="11781"/>
                  </a:lnTo>
                  <a:lnTo>
                    <a:pt x="6904" y="5004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53" name="Google Shape;1853;p25"/>
            <p:cNvSpPr/>
            <p:nvPr/>
          </p:nvSpPr>
          <p:spPr>
            <a:xfrm>
              <a:off x="2799784" y="1445603"/>
              <a:ext cx="959792" cy="1083317"/>
            </a:xfrm>
            <a:custGeom>
              <a:avLst/>
              <a:gdLst/>
              <a:ahLst/>
              <a:cxnLst/>
              <a:rect l="l" t="t" r="r" b="b"/>
              <a:pathLst>
                <a:path w="28788" h="32493" extrusionOk="0">
                  <a:moveTo>
                    <a:pt x="14948" y="0"/>
                  </a:moveTo>
                  <a:cubicBezTo>
                    <a:pt x="6366" y="7886"/>
                    <a:pt x="761" y="18970"/>
                    <a:pt x="0" y="31479"/>
                  </a:cubicBezTo>
                  <a:lnTo>
                    <a:pt x="20649" y="32493"/>
                  </a:lnTo>
                  <a:cubicBezTo>
                    <a:pt x="21092" y="25684"/>
                    <a:pt x="24164" y="19667"/>
                    <a:pt x="28788" y="15328"/>
                  </a:cubicBezTo>
                  <a:lnTo>
                    <a:pt x="14948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54" name="Google Shape;1854;p25"/>
            <p:cNvSpPr/>
            <p:nvPr/>
          </p:nvSpPr>
          <p:spPr>
            <a:xfrm>
              <a:off x="2781847" y="2522521"/>
              <a:ext cx="917550" cy="1093885"/>
            </a:xfrm>
            <a:custGeom>
              <a:avLst/>
              <a:gdLst/>
              <a:ahLst/>
              <a:cxnLst/>
              <a:rect l="l" t="t" r="r" b="b"/>
              <a:pathLst>
                <a:path w="27521" h="32810" extrusionOk="0">
                  <a:moveTo>
                    <a:pt x="507" y="1"/>
                  </a:moveTo>
                  <a:lnTo>
                    <a:pt x="507" y="1"/>
                  </a:lnTo>
                  <a:cubicBezTo>
                    <a:pt x="0" y="12510"/>
                    <a:pt x="4497" y="24101"/>
                    <a:pt x="12193" y="32810"/>
                  </a:cubicBezTo>
                  <a:lnTo>
                    <a:pt x="27521" y="18939"/>
                  </a:lnTo>
                  <a:cubicBezTo>
                    <a:pt x="23340" y="14157"/>
                    <a:pt x="20902" y="7854"/>
                    <a:pt x="21155" y="1046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55" name="Google Shape;1855;p25"/>
            <p:cNvSpPr/>
            <p:nvPr/>
          </p:nvSpPr>
          <p:spPr>
            <a:xfrm>
              <a:off x="3318205" y="1035700"/>
              <a:ext cx="1093885" cy="901947"/>
            </a:xfrm>
            <a:custGeom>
              <a:avLst/>
              <a:gdLst/>
              <a:ahLst/>
              <a:cxnLst/>
              <a:rect l="l" t="t" r="r" b="b"/>
              <a:pathLst>
                <a:path w="32810" h="27053" extrusionOk="0">
                  <a:moveTo>
                    <a:pt x="30899" y="1"/>
                  </a:moveTo>
                  <a:cubicBezTo>
                    <a:pt x="19123" y="1"/>
                    <a:pt x="8264" y="4425"/>
                    <a:pt x="0" y="11757"/>
                  </a:cubicBezTo>
                  <a:lnTo>
                    <a:pt x="13871" y="27053"/>
                  </a:lnTo>
                  <a:cubicBezTo>
                    <a:pt x="18426" y="23071"/>
                    <a:pt x="24361" y="20670"/>
                    <a:pt x="30798" y="20670"/>
                  </a:cubicBezTo>
                  <a:cubicBezTo>
                    <a:pt x="31119" y="20670"/>
                    <a:pt x="31441" y="20676"/>
                    <a:pt x="31764" y="20688"/>
                  </a:cubicBezTo>
                  <a:lnTo>
                    <a:pt x="32809" y="39"/>
                  </a:lnTo>
                  <a:cubicBezTo>
                    <a:pt x="32170" y="14"/>
                    <a:pt x="31533" y="1"/>
                    <a:pt x="30899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56" name="Google Shape;1856;p25"/>
            <p:cNvSpPr/>
            <p:nvPr/>
          </p:nvSpPr>
          <p:spPr>
            <a:xfrm>
              <a:off x="4405690" y="1039101"/>
              <a:ext cx="1083317" cy="958758"/>
            </a:xfrm>
            <a:custGeom>
              <a:avLst/>
              <a:gdLst/>
              <a:ahLst/>
              <a:cxnLst/>
              <a:rect l="l" t="t" r="r" b="b"/>
              <a:pathLst>
                <a:path w="32493" h="28757" extrusionOk="0">
                  <a:moveTo>
                    <a:pt x="1045" y="1"/>
                  </a:moveTo>
                  <a:lnTo>
                    <a:pt x="0" y="20617"/>
                  </a:lnTo>
                  <a:cubicBezTo>
                    <a:pt x="6809" y="21061"/>
                    <a:pt x="12826" y="24132"/>
                    <a:pt x="17165" y="28756"/>
                  </a:cubicBezTo>
                  <a:lnTo>
                    <a:pt x="32493" y="14917"/>
                  </a:lnTo>
                  <a:cubicBezTo>
                    <a:pt x="24607" y="6366"/>
                    <a:pt x="13523" y="729"/>
                    <a:pt x="1045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57" name="Google Shape;1857;p25"/>
            <p:cNvSpPr/>
            <p:nvPr/>
          </p:nvSpPr>
          <p:spPr>
            <a:xfrm>
              <a:off x="3207320" y="3174999"/>
              <a:ext cx="1083350" cy="959792"/>
            </a:xfrm>
            <a:custGeom>
              <a:avLst/>
              <a:gdLst/>
              <a:ahLst/>
              <a:cxnLst/>
              <a:rect l="l" t="t" r="r" b="b"/>
              <a:pathLst>
                <a:path w="32494" h="28788" extrusionOk="0">
                  <a:moveTo>
                    <a:pt x="15329" y="1"/>
                  </a:moveTo>
                  <a:lnTo>
                    <a:pt x="1" y="13840"/>
                  </a:lnTo>
                  <a:cubicBezTo>
                    <a:pt x="7886" y="22423"/>
                    <a:pt x="18971" y="28028"/>
                    <a:pt x="31448" y="28788"/>
                  </a:cubicBezTo>
                  <a:lnTo>
                    <a:pt x="32493" y="8140"/>
                  </a:lnTo>
                  <a:cubicBezTo>
                    <a:pt x="25684" y="7696"/>
                    <a:pt x="19667" y="4625"/>
                    <a:pt x="15329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58" name="Google Shape;1858;p25"/>
            <p:cNvSpPr/>
            <p:nvPr/>
          </p:nvSpPr>
          <p:spPr>
            <a:xfrm>
              <a:off x="5359085" y="1348454"/>
              <a:ext cx="1003067" cy="844702"/>
            </a:xfrm>
            <a:custGeom>
              <a:avLst/>
              <a:gdLst/>
              <a:ahLst/>
              <a:cxnLst/>
              <a:rect l="l" t="t" r="r" b="b"/>
              <a:pathLst>
                <a:path w="30086" h="25336" extrusionOk="0">
                  <a:moveTo>
                    <a:pt x="1489" y="1"/>
                  </a:moveTo>
                  <a:lnTo>
                    <a:pt x="0" y="15930"/>
                  </a:lnTo>
                  <a:lnTo>
                    <a:pt x="11084" y="15265"/>
                  </a:lnTo>
                  <a:lnTo>
                    <a:pt x="17830" y="25336"/>
                  </a:lnTo>
                  <a:lnTo>
                    <a:pt x="30086" y="15202"/>
                  </a:lnTo>
                  <a:lnTo>
                    <a:pt x="21694" y="12573"/>
                  </a:lnTo>
                  <a:lnTo>
                    <a:pt x="10071" y="6366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59" name="Google Shape;1859;p25"/>
            <p:cNvSpPr/>
            <p:nvPr/>
          </p:nvSpPr>
          <p:spPr>
            <a:xfrm>
              <a:off x="5359085" y="1521616"/>
              <a:ext cx="784524" cy="671534"/>
            </a:xfrm>
            <a:custGeom>
              <a:avLst/>
              <a:gdLst/>
              <a:ahLst/>
              <a:cxnLst/>
              <a:rect l="l" t="t" r="r" b="b"/>
              <a:pathLst>
                <a:path w="23531" h="20142" extrusionOk="0">
                  <a:moveTo>
                    <a:pt x="5701" y="0"/>
                  </a:moveTo>
                  <a:lnTo>
                    <a:pt x="0" y="10736"/>
                  </a:lnTo>
                  <a:lnTo>
                    <a:pt x="17830" y="20142"/>
                  </a:lnTo>
                  <a:lnTo>
                    <a:pt x="23530" y="940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60" name="Google Shape;1860;p25"/>
            <p:cNvSpPr/>
            <p:nvPr/>
          </p:nvSpPr>
          <p:spPr>
            <a:xfrm>
              <a:off x="5219728" y="1348454"/>
              <a:ext cx="329433" cy="531140"/>
            </a:xfrm>
            <a:custGeom>
              <a:avLst/>
              <a:gdLst/>
              <a:ahLst/>
              <a:cxnLst/>
              <a:rect l="l" t="t" r="r" b="b"/>
              <a:pathLst>
                <a:path w="9881" h="15931" extrusionOk="0">
                  <a:moveTo>
                    <a:pt x="5669" y="1"/>
                  </a:moveTo>
                  <a:lnTo>
                    <a:pt x="0" y="10768"/>
                  </a:lnTo>
                  <a:lnTo>
                    <a:pt x="4180" y="15930"/>
                  </a:lnTo>
                  <a:lnTo>
                    <a:pt x="9881" y="5163"/>
                  </a:lnTo>
                  <a:lnTo>
                    <a:pt x="5669" y="1"/>
                  </a:lnTo>
                  <a:close/>
                </a:path>
              </a:pathLst>
            </a:custGeom>
            <a:solidFill>
              <a:srgbClr val="BC4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61" name="Google Shape;1861;p25"/>
            <p:cNvSpPr/>
            <p:nvPr/>
          </p:nvSpPr>
          <p:spPr>
            <a:xfrm>
              <a:off x="5953520" y="1835203"/>
              <a:ext cx="408615" cy="379076"/>
            </a:xfrm>
            <a:custGeom>
              <a:avLst/>
              <a:gdLst/>
              <a:ahLst/>
              <a:cxnLst/>
              <a:rect l="l" t="t" r="r" b="b"/>
              <a:pathLst>
                <a:path w="12256" h="11370" extrusionOk="0">
                  <a:moveTo>
                    <a:pt x="5669" y="0"/>
                  </a:moveTo>
                  <a:lnTo>
                    <a:pt x="0" y="10736"/>
                  </a:lnTo>
                  <a:lnTo>
                    <a:pt x="6587" y="11369"/>
                  </a:lnTo>
                  <a:lnTo>
                    <a:pt x="12256" y="602"/>
                  </a:lnTo>
                  <a:lnTo>
                    <a:pt x="5669" y="0"/>
                  </a:lnTo>
                  <a:close/>
                </a:path>
              </a:pathLst>
            </a:custGeom>
            <a:solidFill>
              <a:srgbClr val="AA2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62" name="Google Shape;1862;p25"/>
            <p:cNvSpPr/>
            <p:nvPr/>
          </p:nvSpPr>
          <p:spPr>
            <a:xfrm>
              <a:off x="5408694" y="1348454"/>
              <a:ext cx="953457" cy="506835"/>
            </a:xfrm>
            <a:custGeom>
              <a:avLst/>
              <a:gdLst/>
              <a:ahLst/>
              <a:cxnLst/>
              <a:rect l="l" t="t" r="r" b="b"/>
              <a:pathLst>
                <a:path w="28598" h="15202" extrusionOk="0">
                  <a:moveTo>
                    <a:pt x="1" y="1"/>
                  </a:moveTo>
                  <a:lnTo>
                    <a:pt x="4213" y="5194"/>
                  </a:lnTo>
                  <a:lnTo>
                    <a:pt x="22106" y="14632"/>
                  </a:lnTo>
                  <a:lnTo>
                    <a:pt x="28598" y="15202"/>
                  </a:lnTo>
                  <a:lnTo>
                    <a:pt x="24196" y="10451"/>
                  </a:lnTo>
                  <a:lnTo>
                    <a:pt x="6366" y="10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63" name="Google Shape;1863;p25"/>
            <p:cNvSpPr/>
            <p:nvPr/>
          </p:nvSpPr>
          <p:spPr>
            <a:xfrm>
              <a:off x="5782457" y="1538619"/>
              <a:ext cx="216477" cy="119124"/>
            </a:xfrm>
            <a:custGeom>
              <a:avLst/>
              <a:gdLst/>
              <a:ahLst/>
              <a:cxnLst/>
              <a:rect l="l" t="t" r="r" b="b"/>
              <a:pathLst>
                <a:path w="6493" h="3573" extrusionOk="0">
                  <a:moveTo>
                    <a:pt x="726" y="1"/>
                  </a:moveTo>
                  <a:cubicBezTo>
                    <a:pt x="472" y="1"/>
                    <a:pt x="295" y="60"/>
                    <a:pt x="222" y="187"/>
                  </a:cubicBezTo>
                  <a:cubicBezTo>
                    <a:pt x="1" y="631"/>
                    <a:pt x="1172" y="1707"/>
                    <a:pt x="2819" y="2594"/>
                  </a:cubicBezTo>
                  <a:cubicBezTo>
                    <a:pt x="4017" y="3204"/>
                    <a:pt x="5133" y="3572"/>
                    <a:pt x="5767" y="3572"/>
                  </a:cubicBezTo>
                  <a:cubicBezTo>
                    <a:pt x="6022" y="3572"/>
                    <a:pt x="6198" y="3513"/>
                    <a:pt x="6271" y="3386"/>
                  </a:cubicBezTo>
                  <a:cubicBezTo>
                    <a:pt x="6493" y="2942"/>
                    <a:pt x="5321" y="1866"/>
                    <a:pt x="3674" y="979"/>
                  </a:cubicBezTo>
                  <a:cubicBezTo>
                    <a:pt x="2477" y="369"/>
                    <a:pt x="1360" y="1"/>
                    <a:pt x="726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64" name="Google Shape;1864;p25"/>
            <p:cNvSpPr/>
            <p:nvPr/>
          </p:nvSpPr>
          <p:spPr>
            <a:xfrm>
              <a:off x="5062402" y="1890080"/>
              <a:ext cx="1003067" cy="844736"/>
            </a:xfrm>
            <a:custGeom>
              <a:avLst/>
              <a:gdLst/>
              <a:ahLst/>
              <a:cxnLst/>
              <a:rect l="l" t="t" r="r" b="b"/>
              <a:pathLst>
                <a:path w="30086" h="25337" extrusionOk="0">
                  <a:moveTo>
                    <a:pt x="1457" y="1"/>
                  </a:moveTo>
                  <a:lnTo>
                    <a:pt x="0" y="15930"/>
                  </a:lnTo>
                  <a:lnTo>
                    <a:pt x="11750" y="16849"/>
                  </a:lnTo>
                  <a:lnTo>
                    <a:pt x="17798" y="25336"/>
                  </a:lnTo>
                  <a:lnTo>
                    <a:pt x="30086" y="15202"/>
                  </a:lnTo>
                  <a:lnTo>
                    <a:pt x="17798" y="10927"/>
                  </a:lnTo>
                  <a:lnTo>
                    <a:pt x="8583" y="5416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65" name="Google Shape;1865;p25"/>
            <p:cNvSpPr/>
            <p:nvPr/>
          </p:nvSpPr>
          <p:spPr>
            <a:xfrm>
              <a:off x="5062402" y="2062176"/>
              <a:ext cx="783457" cy="672635"/>
            </a:xfrm>
            <a:custGeom>
              <a:avLst/>
              <a:gdLst/>
              <a:ahLst/>
              <a:cxnLst/>
              <a:rect l="l" t="t" r="r" b="b"/>
              <a:pathLst>
                <a:path w="23499" h="20175" extrusionOk="0">
                  <a:moveTo>
                    <a:pt x="5669" y="1"/>
                  </a:moveTo>
                  <a:lnTo>
                    <a:pt x="0" y="10768"/>
                  </a:lnTo>
                  <a:lnTo>
                    <a:pt x="17798" y="20174"/>
                  </a:lnTo>
                  <a:lnTo>
                    <a:pt x="23499" y="9438"/>
                  </a:lnTo>
                  <a:lnTo>
                    <a:pt x="5669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66" name="Google Shape;1866;p25"/>
            <p:cNvSpPr/>
            <p:nvPr/>
          </p:nvSpPr>
          <p:spPr>
            <a:xfrm>
              <a:off x="4921978" y="1890080"/>
              <a:ext cx="329466" cy="531140"/>
            </a:xfrm>
            <a:custGeom>
              <a:avLst/>
              <a:gdLst/>
              <a:ahLst/>
              <a:cxnLst/>
              <a:rect l="l" t="t" r="r" b="b"/>
              <a:pathLst>
                <a:path w="9882" h="15931" extrusionOk="0">
                  <a:moveTo>
                    <a:pt x="5669" y="1"/>
                  </a:moveTo>
                  <a:lnTo>
                    <a:pt x="0" y="10768"/>
                  </a:lnTo>
                  <a:lnTo>
                    <a:pt x="4212" y="15930"/>
                  </a:lnTo>
                  <a:lnTo>
                    <a:pt x="9881" y="5163"/>
                  </a:lnTo>
                  <a:lnTo>
                    <a:pt x="5669" y="1"/>
                  </a:lnTo>
                  <a:close/>
                </a:path>
              </a:pathLst>
            </a:custGeom>
            <a:solidFill>
              <a:srgbClr val="C7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67" name="Google Shape;1867;p25"/>
            <p:cNvSpPr/>
            <p:nvPr/>
          </p:nvSpPr>
          <p:spPr>
            <a:xfrm>
              <a:off x="5655769" y="2376830"/>
              <a:ext cx="409682" cy="379076"/>
            </a:xfrm>
            <a:custGeom>
              <a:avLst/>
              <a:gdLst/>
              <a:ahLst/>
              <a:cxnLst/>
              <a:rect l="l" t="t" r="r" b="b"/>
              <a:pathLst>
                <a:path w="12288" h="11370" extrusionOk="0">
                  <a:moveTo>
                    <a:pt x="5669" y="0"/>
                  </a:moveTo>
                  <a:lnTo>
                    <a:pt x="0" y="10736"/>
                  </a:lnTo>
                  <a:lnTo>
                    <a:pt x="6587" y="11369"/>
                  </a:lnTo>
                  <a:lnTo>
                    <a:pt x="12288" y="602"/>
                  </a:lnTo>
                  <a:lnTo>
                    <a:pt x="5669" y="0"/>
                  </a:ln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68" name="Google Shape;1868;p25"/>
            <p:cNvSpPr/>
            <p:nvPr/>
          </p:nvSpPr>
          <p:spPr>
            <a:xfrm>
              <a:off x="5110977" y="1890080"/>
              <a:ext cx="954491" cy="506835"/>
            </a:xfrm>
            <a:custGeom>
              <a:avLst/>
              <a:gdLst/>
              <a:ahLst/>
              <a:cxnLst/>
              <a:rect l="l" t="t" r="r" b="b"/>
              <a:pathLst>
                <a:path w="28629" h="15202" extrusionOk="0">
                  <a:moveTo>
                    <a:pt x="0" y="1"/>
                  </a:moveTo>
                  <a:lnTo>
                    <a:pt x="4212" y="5163"/>
                  </a:lnTo>
                  <a:lnTo>
                    <a:pt x="22105" y="14632"/>
                  </a:lnTo>
                  <a:lnTo>
                    <a:pt x="28629" y="15202"/>
                  </a:lnTo>
                  <a:lnTo>
                    <a:pt x="28629" y="15202"/>
                  </a:lnTo>
                  <a:lnTo>
                    <a:pt x="24195" y="10452"/>
                  </a:lnTo>
                  <a:lnTo>
                    <a:pt x="6397" y="1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69" name="Google Shape;1869;p25"/>
            <p:cNvSpPr/>
            <p:nvPr/>
          </p:nvSpPr>
          <p:spPr>
            <a:xfrm>
              <a:off x="5485774" y="2080245"/>
              <a:ext cx="215443" cy="119124"/>
            </a:xfrm>
            <a:custGeom>
              <a:avLst/>
              <a:gdLst/>
              <a:ahLst/>
              <a:cxnLst/>
              <a:rect l="l" t="t" r="r" b="b"/>
              <a:pathLst>
                <a:path w="6462" h="3573" extrusionOk="0">
                  <a:moveTo>
                    <a:pt x="712" y="1"/>
                  </a:moveTo>
                  <a:cubicBezTo>
                    <a:pt x="459" y="1"/>
                    <a:pt x="286" y="60"/>
                    <a:pt x="222" y="187"/>
                  </a:cubicBezTo>
                  <a:cubicBezTo>
                    <a:pt x="1" y="631"/>
                    <a:pt x="1141" y="1707"/>
                    <a:pt x="2819" y="2594"/>
                  </a:cubicBezTo>
                  <a:cubicBezTo>
                    <a:pt x="3994" y="3204"/>
                    <a:pt x="5120" y="3572"/>
                    <a:pt x="5750" y="3572"/>
                  </a:cubicBezTo>
                  <a:cubicBezTo>
                    <a:pt x="6003" y="3572"/>
                    <a:pt x="6176" y="3513"/>
                    <a:pt x="6239" y="3386"/>
                  </a:cubicBezTo>
                  <a:cubicBezTo>
                    <a:pt x="6461" y="2943"/>
                    <a:pt x="5321" y="1866"/>
                    <a:pt x="3643" y="979"/>
                  </a:cubicBezTo>
                  <a:cubicBezTo>
                    <a:pt x="2468" y="369"/>
                    <a:pt x="1341" y="1"/>
                    <a:pt x="712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70" name="Google Shape;1870;p25"/>
            <p:cNvSpPr/>
            <p:nvPr/>
          </p:nvSpPr>
          <p:spPr>
            <a:xfrm>
              <a:off x="4761484" y="2603835"/>
              <a:ext cx="784524" cy="672601"/>
            </a:xfrm>
            <a:custGeom>
              <a:avLst/>
              <a:gdLst/>
              <a:ahLst/>
              <a:cxnLst/>
              <a:rect l="l" t="t" r="r" b="b"/>
              <a:pathLst>
                <a:path w="23531" h="20174" extrusionOk="0">
                  <a:moveTo>
                    <a:pt x="5701" y="0"/>
                  </a:moveTo>
                  <a:lnTo>
                    <a:pt x="1" y="10767"/>
                  </a:lnTo>
                  <a:lnTo>
                    <a:pt x="17830" y="20173"/>
                  </a:lnTo>
                  <a:lnTo>
                    <a:pt x="23531" y="9437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71" name="Google Shape;1871;p25"/>
            <p:cNvSpPr/>
            <p:nvPr/>
          </p:nvSpPr>
          <p:spPr>
            <a:xfrm>
              <a:off x="4622127" y="2431739"/>
              <a:ext cx="329466" cy="531106"/>
            </a:xfrm>
            <a:custGeom>
              <a:avLst/>
              <a:gdLst/>
              <a:ahLst/>
              <a:cxnLst/>
              <a:rect l="l" t="t" r="r" b="b"/>
              <a:pathLst>
                <a:path w="9882" h="15930" extrusionOk="0">
                  <a:moveTo>
                    <a:pt x="5669" y="0"/>
                  </a:moveTo>
                  <a:lnTo>
                    <a:pt x="0" y="10767"/>
                  </a:lnTo>
                  <a:lnTo>
                    <a:pt x="4181" y="15929"/>
                  </a:lnTo>
                  <a:lnTo>
                    <a:pt x="9881" y="5162"/>
                  </a:lnTo>
                  <a:lnTo>
                    <a:pt x="5669" y="0"/>
                  </a:lnTo>
                  <a:close/>
                </a:path>
              </a:pathLst>
            </a:custGeom>
            <a:solidFill>
              <a:srgbClr val="E27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72" name="Google Shape;1872;p25"/>
            <p:cNvSpPr/>
            <p:nvPr/>
          </p:nvSpPr>
          <p:spPr>
            <a:xfrm>
              <a:off x="5355918" y="2918456"/>
              <a:ext cx="408648" cy="379076"/>
            </a:xfrm>
            <a:custGeom>
              <a:avLst/>
              <a:gdLst/>
              <a:ahLst/>
              <a:cxnLst/>
              <a:rect l="l" t="t" r="r" b="b"/>
              <a:pathLst>
                <a:path w="12257" h="11370" extrusionOk="0">
                  <a:moveTo>
                    <a:pt x="5669" y="0"/>
                  </a:moveTo>
                  <a:lnTo>
                    <a:pt x="0" y="10736"/>
                  </a:lnTo>
                  <a:lnTo>
                    <a:pt x="6587" y="11370"/>
                  </a:lnTo>
                  <a:lnTo>
                    <a:pt x="12256" y="602"/>
                  </a:lnTo>
                  <a:lnTo>
                    <a:pt x="5669" y="0"/>
                  </a:ln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73" name="Google Shape;1873;p25"/>
            <p:cNvSpPr/>
            <p:nvPr/>
          </p:nvSpPr>
          <p:spPr>
            <a:xfrm>
              <a:off x="4811126" y="2431739"/>
              <a:ext cx="953457" cy="506835"/>
            </a:xfrm>
            <a:custGeom>
              <a:avLst/>
              <a:gdLst/>
              <a:ahLst/>
              <a:cxnLst/>
              <a:rect l="l" t="t" r="r" b="b"/>
              <a:pathLst>
                <a:path w="28598" h="15202" extrusionOk="0">
                  <a:moveTo>
                    <a:pt x="0" y="0"/>
                  </a:moveTo>
                  <a:lnTo>
                    <a:pt x="4212" y="5162"/>
                  </a:lnTo>
                  <a:lnTo>
                    <a:pt x="22105" y="14631"/>
                  </a:lnTo>
                  <a:lnTo>
                    <a:pt x="28597" y="15201"/>
                  </a:lnTo>
                  <a:lnTo>
                    <a:pt x="24195" y="10451"/>
                  </a:lnTo>
                  <a:lnTo>
                    <a:pt x="6366" y="1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74" name="Google Shape;1874;p25"/>
            <p:cNvSpPr/>
            <p:nvPr/>
          </p:nvSpPr>
          <p:spPr>
            <a:xfrm>
              <a:off x="5184856" y="2621871"/>
              <a:ext cx="216510" cy="119124"/>
            </a:xfrm>
            <a:custGeom>
              <a:avLst/>
              <a:gdLst/>
              <a:ahLst/>
              <a:cxnLst/>
              <a:rect l="l" t="t" r="r" b="b"/>
              <a:pathLst>
                <a:path w="6494" h="3573" extrusionOk="0">
                  <a:moveTo>
                    <a:pt x="727" y="1"/>
                  </a:moveTo>
                  <a:cubicBezTo>
                    <a:pt x="472" y="1"/>
                    <a:pt x="295" y="60"/>
                    <a:pt x="223" y="187"/>
                  </a:cubicBezTo>
                  <a:cubicBezTo>
                    <a:pt x="1" y="631"/>
                    <a:pt x="1173" y="1708"/>
                    <a:pt x="2819" y="2594"/>
                  </a:cubicBezTo>
                  <a:cubicBezTo>
                    <a:pt x="4017" y="3204"/>
                    <a:pt x="5134" y="3573"/>
                    <a:pt x="5767" y="3573"/>
                  </a:cubicBezTo>
                  <a:cubicBezTo>
                    <a:pt x="6022" y="3573"/>
                    <a:pt x="6199" y="3513"/>
                    <a:pt x="6271" y="3386"/>
                  </a:cubicBezTo>
                  <a:cubicBezTo>
                    <a:pt x="6493" y="2943"/>
                    <a:pt x="5321" y="1866"/>
                    <a:pt x="3675" y="979"/>
                  </a:cubicBezTo>
                  <a:cubicBezTo>
                    <a:pt x="2477" y="369"/>
                    <a:pt x="1360" y="1"/>
                    <a:pt x="727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75" name="Google Shape;1875;p25"/>
            <p:cNvSpPr/>
            <p:nvPr/>
          </p:nvSpPr>
          <p:spPr>
            <a:xfrm>
              <a:off x="4473235" y="2973365"/>
              <a:ext cx="1004167" cy="844702"/>
            </a:xfrm>
            <a:custGeom>
              <a:avLst/>
              <a:gdLst/>
              <a:ahLst/>
              <a:cxnLst/>
              <a:rect l="l" t="t" r="r" b="b"/>
              <a:pathLst>
                <a:path w="30119" h="25336" extrusionOk="0">
                  <a:moveTo>
                    <a:pt x="1489" y="0"/>
                  </a:moveTo>
                  <a:lnTo>
                    <a:pt x="1" y="15930"/>
                  </a:lnTo>
                  <a:lnTo>
                    <a:pt x="6366" y="16246"/>
                  </a:lnTo>
                  <a:lnTo>
                    <a:pt x="17007" y="22865"/>
                  </a:lnTo>
                  <a:lnTo>
                    <a:pt x="17831" y="25335"/>
                  </a:lnTo>
                  <a:lnTo>
                    <a:pt x="21568" y="23720"/>
                  </a:lnTo>
                  <a:lnTo>
                    <a:pt x="30118" y="15201"/>
                  </a:lnTo>
                  <a:lnTo>
                    <a:pt x="16501" y="10166"/>
                  </a:lnTo>
                  <a:lnTo>
                    <a:pt x="6366" y="4434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76" name="Google Shape;1876;p25"/>
            <p:cNvSpPr/>
            <p:nvPr/>
          </p:nvSpPr>
          <p:spPr>
            <a:xfrm>
              <a:off x="4473235" y="3145461"/>
              <a:ext cx="784557" cy="672601"/>
            </a:xfrm>
            <a:custGeom>
              <a:avLst/>
              <a:gdLst/>
              <a:ahLst/>
              <a:cxnLst/>
              <a:rect l="l" t="t" r="r" b="b"/>
              <a:pathLst>
                <a:path w="23532" h="20174" extrusionOk="0">
                  <a:moveTo>
                    <a:pt x="5701" y="0"/>
                  </a:moveTo>
                  <a:lnTo>
                    <a:pt x="1" y="10768"/>
                  </a:lnTo>
                  <a:lnTo>
                    <a:pt x="17831" y="20173"/>
                  </a:lnTo>
                  <a:lnTo>
                    <a:pt x="23531" y="9438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77" name="Google Shape;1877;p25"/>
            <p:cNvSpPr/>
            <p:nvPr/>
          </p:nvSpPr>
          <p:spPr>
            <a:xfrm>
              <a:off x="4333878" y="2973365"/>
              <a:ext cx="329466" cy="531106"/>
            </a:xfrm>
            <a:custGeom>
              <a:avLst/>
              <a:gdLst/>
              <a:ahLst/>
              <a:cxnLst/>
              <a:rect l="l" t="t" r="r" b="b"/>
              <a:pathLst>
                <a:path w="9882" h="15930" extrusionOk="0">
                  <a:moveTo>
                    <a:pt x="5669" y="0"/>
                  </a:moveTo>
                  <a:lnTo>
                    <a:pt x="1" y="10768"/>
                  </a:lnTo>
                  <a:lnTo>
                    <a:pt x="4181" y="15930"/>
                  </a:lnTo>
                  <a:lnTo>
                    <a:pt x="9881" y="5162"/>
                  </a:lnTo>
                  <a:lnTo>
                    <a:pt x="5669" y="0"/>
                  </a:lnTo>
                  <a:close/>
                </a:path>
              </a:pathLst>
            </a:custGeom>
            <a:solidFill>
              <a:srgbClr val="D6B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78" name="Google Shape;1878;p25"/>
            <p:cNvSpPr/>
            <p:nvPr/>
          </p:nvSpPr>
          <p:spPr>
            <a:xfrm>
              <a:off x="5067669" y="3460082"/>
              <a:ext cx="409715" cy="379076"/>
            </a:xfrm>
            <a:custGeom>
              <a:avLst/>
              <a:gdLst/>
              <a:ahLst/>
              <a:cxnLst/>
              <a:rect l="l" t="t" r="r" b="b"/>
              <a:pathLst>
                <a:path w="12289" h="11370" extrusionOk="0">
                  <a:moveTo>
                    <a:pt x="5669" y="1"/>
                  </a:moveTo>
                  <a:lnTo>
                    <a:pt x="1" y="10736"/>
                  </a:lnTo>
                  <a:lnTo>
                    <a:pt x="6588" y="11370"/>
                  </a:lnTo>
                  <a:lnTo>
                    <a:pt x="12288" y="602"/>
                  </a:lnTo>
                  <a:lnTo>
                    <a:pt x="5669" y="1"/>
                  </a:lnTo>
                  <a:close/>
                </a:path>
              </a:pathLst>
            </a:custGeom>
            <a:solidFill>
              <a:srgbClr val="B77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79" name="Google Shape;1879;p25"/>
            <p:cNvSpPr/>
            <p:nvPr/>
          </p:nvSpPr>
          <p:spPr>
            <a:xfrm>
              <a:off x="4522877" y="2973365"/>
              <a:ext cx="954524" cy="506835"/>
            </a:xfrm>
            <a:custGeom>
              <a:avLst/>
              <a:gdLst/>
              <a:ahLst/>
              <a:cxnLst/>
              <a:rect l="l" t="t" r="r" b="b"/>
              <a:pathLst>
                <a:path w="28630" h="15202" extrusionOk="0">
                  <a:moveTo>
                    <a:pt x="0" y="0"/>
                  </a:moveTo>
                  <a:lnTo>
                    <a:pt x="4212" y="5162"/>
                  </a:lnTo>
                  <a:lnTo>
                    <a:pt x="22105" y="14631"/>
                  </a:lnTo>
                  <a:lnTo>
                    <a:pt x="28629" y="15201"/>
                  </a:lnTo>
                  <a:lnTo>
                    <a:pt x="24196" y="10451"/>
                  </a:lnTo>
                  <a:lnTo>
                    <a:pt x="6366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80" name="Google Shape;1880;p25"/>
            <p:cNvSpPr/>
            <p:nvPr/>
          </p:nvSpPr>
          <p:spPr>
            <a:xfrm>
              <a:off x="4896640" y="3163331"/>
              <a:ext cx="216477" cy="118824"/>
            </a:xfrm>
            <a:custGeom>
              <a:avLst/>
              <a:gdLst/>
              <a:ahLst/>
              <a:cxnLst/>
              <a:rect l="l" t="t" r="r" b="b"/>
              <a:pathLst>
                <a:path w="6493" h="3564" extrusionOk="0">
                  <a:moveTo>
                    <a:pt x="756" y="0"/>
                  </a:moveTo>
                  <a:cubicBezTo>
                    <a:pt x="496" y="0"/>
                    <a:pt x="319" y="62"/>
                    <a:pt x="254" y="193"/>
                  </a:cubicBezTo>
                  <a:cubicBezTo>
                    <a:pt x="0" y="636"/>
                    <a:pt x="1172" y="1713"/>
                    <a:pt x="2819" y="2568"/>
                  </a:cubicBezTo>
                  <a:cubicBezTo>
                    <a:pt x="4023" y="3204"/>
                    <a:pt x="5146" y="3563"/>
                    <a:pt x="5778" y="3563"/>
                  </a:cubicBezTo>
                  <a:cubicBezTo>
                    <a:pt x="6027" y="3563"/>
                    <a:pt x="6199" y="3507"/>
                    <a:pt x="6271" y="3391"/>
                  </a:cubicBezTo>
                  <a:cubicBezTo>
                    <a:pt x="6492" y="2948"/>
                    <a:pt x="5352" y="1871"/>
                    <a:pt x="3674" y="984"/>
                  </a:cubicBezTo>
                  <a:cubicBezTo>
                    <a:pt x="2489" y="358"/>
                    <a:pt x="1382" y="0"/>
                    <a:pt x="756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81" name="Google Shape;1881;p25"/>
            <p:cNvSpPr/>
            <p:nvPr/>
          </p:nvSpPr>
          <p:spPr>
            <a:xfrm>
              <a:off x="4048829" y="3873952"/>
              <a:ext cx="953457" cy="862672"/>
            </a:xfrm>
            <a:custGeom>
              <a:avLst/>
              <a:gdLst/>
              <a:ahLst/>
              <a:cxnLst/>
              <a:rect l="l" t="t" r="r" b="b"/>
              <a:pathLst>
                <a:path w="28598" h="25875" extrusionOk="0">
                  <a:moveTo>
                    <a:pt x="0" y="1"/>
                  </a:moveTo>
                  <a:lnTo>
                    <a:pt x="6270" y="25874"/>
                  </a:lnTo>
                  <a:lnTo>
                    <a:pt x="28597" y="151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82" name="Google Shape;1882;p25"/>
            <p:cNvSpPr/>
            <p:nvPr/>
          </p:nvSpPr>
          <p:spPr>
            <a:xfrm>
              <a:off x="4204022" y="4513795"/>
              <a:ext cx="246049" cy="222811"/>
            </a:xfrm>
            <a:custGeom>
              <a:avLst/>
              <a:gdLst/>
              <a:ahLst/>
              <a:cxnLst/>
              <a:rect l="l" t="t" r="r" b="b"/>
              <a:pathLst>
                <a:path w="7380" h="6683" extrusionOk="0">
                  <a:moveTo>
                    <a:pt x="0" y="0"/>
                  </a:moveTo>
                  <a:lnTo>
                    <a:pt x="1615" y="6682"/>
                  </a:lnTo>
                  <a:lnTo>
                    <a:pt x="7379" y="3927"/>
                  </a:lnTo>
                  <a:cubicBezTo>
                    <a:pt x="4877" y="728"/>
                    <a:pt x="1996" y="0"/>
                    <a:pt x="0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4204022" y="4513795"/>
              <a:ext cx="85550" cy="222811"/>
            </a:xfrm>
            <a:custGeom>
              <a:avLst/>
              <a:gdLst/>
              <a:ahLst/>
              <a:cxnLst/>
              <a:rect l="l" t="t" r="r" b="b"/>
              <a:pathLst>
                <a:path w="2566" h="6683" extrusionOk="0">
                  <a:moveTo>
                    <a:pt x="0" y="0"/>
                  </a:moveTo>
                  <a:lnTo>
                    <a:pt x="1615" y="6682"/>
                  </a:lnTo>
                  <a:lnTo>
                    <a:pt x="1647" y="6651"/>
                  </a:lnTo>
                  <a:lnTo>
                    <a:pt x="2566" y="412"/>
                  </a:lnTo>
                  <a:cubicBezTo>
                    <a:pt x="1615" y="95"/>
                    <a:pt x="760" y="0"/>
                    <a:pt x="0" y="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84" name="Google Shape;1884;p25"/>
            <p:cNvSpPr/>
            <p:nvPr/>
          </p:nvSpPr>
          <p:spPr>
            <a:xfrm>
              <a:off x="3088033" y="2813138"/>
              <a:ext cx="275588" cy="368707"/>
            </a:xfrm>
            <a:custGeom>
              <a:avLst/>
              <a:gdLst/>
              <a:ahLst/>
              <a:cxnLst/>
              <a:rect l="l" t="t" r="r" b="b"/>
              <a:pathLst>
                <a:path w="8266" h="11059" extrusionOk="0">
                  <a:moveTo>
                    <a:pt x="6349" y="691"/>
                  </a:moveTo>
                  <a:cubicBezTo>
                    <a:pt x="6535" y="691"/>
                    <a:pt x="6727" y="747"/>
                    <a:pt x="6904" y="879"/>
                  </a:cubicBezTo>
                  <a:cubicBezTo>
                    <a:pt x="7189" y="1038"/>
                    <a:pt x="7347" y="1259"/>
                    <a:pt x="7379" y="1544"/>
                  </a:cubicBezTo>
                  <a:cubicBezTo>
                    <a:pt x="7506" y="2114"/>
                    <a:pt x="7126" y="2779"/>
                    <a:pt x="6936" y="3096"/>
                  </a:cubicBezTo>
                  <a:lnTo>
                    <a:pt x="4909" y="1798"/>
                  </a:lnTo>
                  <a:cubicBezTo>
                    <a:pt x="5131" y="1449"/>
                    <a:pt x="5574" y="879"/>
                    <a:pt x="6112" y="721"/>
                  </a:cubicBezTo>
                  <a:cubicBezTo>
                    <a:pt x="6189" y="702"/>
                    <a:pt x="6269" y="691"/>
                    <a:pt x="6349" y="691"/>
                  </a:cubicBezTo>
                  <a:close/>
                  <a:moveTo>
                    <a:pt x="4560" y="2399"/>
                  </a:moveTo>
                  <a:lnTo>
                    <a:pt x="6556" y="3666"/>
                  </a:lnTo>
                  <a:lnTo>
                    <a:pt x="6461" y="3856"/>
                  </a:lnTo>
                  <a:lnTo>
                    <a:pt x="4434" y="2589"/>
                  </a:lnTo>
                  <a:lnTo>
                    <a:pt x="4560" y="2399"/>
                  </a:lnTo>
                  <a:close/>
                  <a:moveTo>
                    <a:pt x="4085" y="3159"/>
                  </a:moveTo>
                  <a:lnTo>
                    <a:pt x="4751" y="3571"/>
                  </a:lnTo>
                  <a:lnTo>
                    <a:pt x="1774" y="8258"/>
                  </a:lnTo>
                  <a:cubicBezTo>
                    <a:pt x="1489" y="8131"/>
                    <a:pt x="1235" y="8036"/>
                    <a:pt x="1014" y="7973"/>
                  </a:cubicBezTo>
                  <a:lnTo>
                    <a:pt x="4085" y="3159"/>
                  </a:lnTo>
                  <a:close/>
                  <a:moveTo>
                    <a:pt x="5321" y="3951"/>
                  </a:moveTo>
                  <a:lnTo>
                    <a:pt x="6081" y="4426"/>
                  </a:lnTo>
                  <a:lnTo>
                    <a:pt x="3009" y="9271"/>
                  </a:lnTo>
                  <a:cubicBezTo>
                    <a:pt x="2787" y="9018"/>
                    <a:pt x="2565" y="8796"/>
                    <a:pt x="2344" y="8638"/>
                  </a:cubicBezTo>
                  <a:lnTo>
                    <a:pt x="5321" y="3951"/>
                  </a:lnTo>
                  <a:close/>
                  <a:moveTo>
                    <a:pt x="729" y="8606"/>
                  </a:moveTo>
                  <a:cubicBezTo>
                    <a:pt x="1140" y="8701"/>
                    <a:pt x="1900" y="8955"/>
                    <a:pt x="2534" y="9778"/>
                  </a:cubicBezTo>
                  <a:lnTo>
                    <a:pt x="950" y="10285"/>
                  </a:lnTo>
                  <a:lnTo>
                    <a:pt x="729" y="8606"/>
                  </a:lnTo>
                  <a:close/>
                  <a:moveTo>
                    <a:pt x="6331" y="1"/>
                  </a:moveTo>
                  <a:cubicBezTo>
                    <a:pt x="6197" y="1"/>
                    <a:pt x="6061" y="19"/>
                    <a:pt x="5922" y="56"/>
                  </a:cubicBezTo>
                  <a:cubicBezTo>
                    <a:pt x="4941" y="341"/>
                    <a:pt x="4307" y="1513"/>
                    <a:pt x="4212" y="1671"/>
                  </a:cubicBezTo>
                  <a:lnTo>
                    <a:pt x="3705" y="2463"/>
                  </a:lnTo>
                  <a:cubicBezTo>
                    <a:pt x="3705" y="2463"/>
                    <a:pt x="3674" y="2463"/>
                    <a:pt x="3674" y="2494"/>
                  </a:cubicBezTo>
                  <a:cubicBezTo>
                    <a:pt x="3642" y="2494"/>
                    <a:pt x="3642" y="2526"/>
                    <a:pt x="3642" y="2558"/>
                  </a:cubicBezTo>
                  <a:lnTo>
                    <a:pt x="63" y="8195"/>
                  </a:lnTo>
                  <a:cubicBezTo>
                    <a:pt x="32" y="8258"/>
                    <a:pt x="0" y="8321"/>
                    <a:pt x="0" y="8416"/>
                  </a:cubicBezTo>
                  <a:lnTo>
                    <a:pt x="317" y="10760"/>
                  </a:lnTo>
                  <a:cubicBezTo>
                    <a:pt x="317" y="10855"/>
                    <a:pt x="380" y="10950"/>
                    <a:pt x="475" y="11013"/>
                  </a:cubicBezTo>
                  <a:cubicBezTo>
                    <a:pt x="520" y="11036"/>
                    <a:pt x="596" y="11058"/>
                    <a:pt x="671" y="11058"/>
                  </a:cubicBezTo>
                  <a:cubicBezTo>
                    <a:pt x="702" y="11058"/>
                    <a:pt x="732" y="11054"/>
                    <a:pt x="760" y="11045"/>
                  </a:cubicBezTo>
                  <a:lnTo>
                    <a:pt x="3040" y="10348"/>
                  </a:lnTo>
                  <a:cubicBezTo>
                    <a:pt x="3135" y="10317"/>
                    <a:pt x="3199" y="10253"/>
                    <a:pt x="3230" y="10190"/>
                  </a:cubicBezTo>
                  <a:lnTo>
                    <a:pt x="6841" y="4553"/>
                  </a:lnTo>
                  <a:cubicBezTo>
                    <a:pt x="6841" y="4521"/>
                    <a:pt x="6841" y="4521"/>
                    <a:pt x="6841" y="4521"/>
                  </a:cubicBezTo>
                  <a:cubicBezTo>
                    <a:pt x="6872" y="4489"/>
                    <a:pt x="6872" y="4489"/>
                    <a:pt x="6872" y="4489"/>
                  </a:cubicBezTo>
                  <a:lnTo>
                    <a:pt x="7316" y="3761"/>
                  </a:lnTo>
                  <a:lnTo>
                    <a:pt x="7379" y="3698"/>
                  </a:lnTo>
                  <a:cubicBezTo>
                    <a:pt x="7411" y="3634"/>
                    <a:pt x="8266" y="2494"/>
                    <a:pt x="8076" y="1418"/>
                  </a:cubicBezTo>
                  <a:cubicBezTo>
                    <a:pt x="7981" y="943"/>
                    <a:pt x="7696" y="563"/>
                    <a:pt x="7284" y="309"/>
                  </a:cubicBezTo>
                  <a:cubicBezTo>
                    <a:pt x="6970" y="107"/>
                    <a:pt x="6656" y="1"/>
                    <a:pt x="6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85" name="Google Shape;1885;p25"/>
            <p:cNvSpPr/>
            <p:nvPr/>
          </p:nvSpPr>
          <p:spPr>
            <a:xfrm>
              <a:off x="3676099" y="3522392"/>
              <a:ext cx="249217" cy="308328"/>
            </a:xfrm>
            <a:custGeom>
              <a:avLst/>
              <a:gdLst/>
              <a:ahLst/>
              <a:cxnLst/>
              <a:rect l="l" t="t" r="r" b="b"/>
              <a:pathLst>
                <a:path w="7475" h="9248" extrusionOk="0">
                  <a:moveTo>
                    <a:pt x="3738" y="665"/>
                  </a:moveTo>
                  <a:cubicBezTo>
                    <a:pt x="5385" y="697"/>
                    <a:pt x="6746" y="2058"/>
                    <a:pt x="6746" y="3705"/>
                  </a:cubicBezTo>
                  <a:cubicBezTo>
                    <a:pt x="6746" y="4592"/>
                    <a:pt x="6366" y="5415"/>
                    <a:pt x="5733" y="5985"/>
                  </a:cubicBezTo>
                  <a:cubicBezTo>
                    <a:pt x="5670" y="6049"/>
                    <a:pt x="5606" y="6080"/>
                    <a:pt x="5511" y="6144"/>
                  </a:cubicBezTo>
                  <a:cubicBezTo>
                    <a:pt x="5480" y="6175"/>
                    <a:pt x="5448" y="6207"/>
                    <a:pt x="5448" y="6239"/>
                  </a:cubicBezTo>
                  <a:cubicBezTo>
                    <a:pt x="5385" y="6302"/>
                    <a:pt x="5353" y="6334"/>
                    <a:pt x="5353" y="6397"/>
                  </a:cubicBezTo>
                  <a:lnTo>
                    <a:pt x="5036" y="7379"/>
                  </a:lnTo>
                  <a:lnTo>
                    <a:pt x="2408" y="7379"/>
                  </a:lnTo>
                  <a:lnTo>
                    <a:pt x="2123" y="6397"/>
                  </a:lnTo>
                  <a:cubicBezTo>
                    <a:pt x="2091" y="6334"/>
                    <a:pt x="2059" y="6270"/>
                    <a:pt x="2028" y="6239"/>
                  </a:cubicBezTo>
                  <a:cubicBezTo>
                    <a:pt x="1996" y="6207"/>
                    <a:pt x="1964" y="6175"/>
                    <a:pt x="1933" y="6144"/>
                  </a:cubicBezTo>
                  <a:cubicBezTo>
                    <a:pt x="1869" y="6112"/>
                    <a:pt x="1806" y="6049"/>
                    <a:pt x="1743" y="5985"/>
                  </a:cubicBezTo>
                  <a:cubicBezTo>
                    <a:pt x="1078" y="5415"/>
                    <a:pt x="729" y="4592"/>
                    <a:pt x="729" y="3705"/>
                  </a:cubicBezTo>
                  <a:cubicBezTo>
                    <a:pt x="729" y="2058"/>
                    <a:pt x="2059" y="697"/>
                    <a:pt x="3738" y="665"/>
                  </a:cubicBezTo>
                  <a:close/>
                  <a:moveTo>
                    <a:pt x="4846" y="8044"/>
                  </a:moveTo>
                  <a:lnTo>
                    <a:pt x="4688" y="8551"/>
                  </a:lnTo>
                  <a:lnTo>
                    <a:pt x="2788" y="8551"/>
                  </a:lnTo>
                  <a:lnTo>
                    <a:pt x="2629" y="8044"/>
                  </a:lnTo>
                  <a:close/>
                  <a:moveTo>
                    <a:pt x="3706" y="0"/>
                  </a:moveTo>
                  <a:cubicBezTo>
                    <a:pt x="1743" y="32"/>
                    <a:pt x="127" y="1583"/>
                    <a:pt x="32" y="3547"/>
                  </a:cubicBezTo>
                  <a:cubicBezTo>
                    <a:pt x="1" y="3610"/>
                    <a:pt x="1" y="3642"/>
                    <a:pt x="1" y="3705"/>
                  </a:cubicBezTo>
                  <a:cubicBezTo>
                    <a:pt x="1" y="4655"/>
                    <a:pt x="349" y="5574"/>
                    <a:pt x="1014" y="6270"/>
                  </a:cubicBezTo>
                  <a:cubicBezTo>
                    <a:pt x="1141" y="6397"/>
                    <a:pt x="1299" y="6524"/>
                    <a:pt x="1458" y="6650"/>
                  </a:cubicBezTo>
                  <a:lnTo>
                    <a:pt x="2186" y="8994"/>
                  </a:lnTo>
                  <a:cubicBezTo>
                    <a:pt x="2218" y="9152"/>
                    <a:pt x="2376" y="9247"/>
                    <a:pt x="2503" y="9247"/>
                  </a:cubicBezTo>
                  <a:lnTo>
                    <a:pt x="4941" y="9247"/>
                  </a:lnTo>
                  <a:cubicBezTo>
                    <a:pt x="5100" y="9247"/>
                    <a:pt x="5226" y="9152"/>
                    <a:pt x="5290" y="8994"/>
                  </a:cubicBezTo>
                  <a:lnTo>
                    <a:pt x="6018" y="6650"/>
                  </a:lnTo>
                  <a:cubicBezTo>
                    <a:pt x="6176" y="6524"/>
                    <a:pt x="6335" y="6397"/>
                    <a:pt x="6461" y="6239"/>
                  </a:cubicBezTo>
                  <a:cubicBezTo>
                    <a:pt x="7126" y="5574"/>
                    <a:pt x="7475" y="4655"/>
                    <a:pt x="7475" y="3705"/>
                  </a:cubicBezTo>
                  <a:cubicBezTo>
                    <a:pt x="7475" y="3642"/>
                    <a:pt x="7443" y="3610"/>
                    <a:pt x="7443" y="3547"/>
                  </a:cubicBezTo>
                  <a:cubicBezTo>
                    <a:pt x="7348" y="1583"/>
                    <a:pt x="5733" y="32"/>
                    <a:pt x="3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86" name="Google Shape;1886;p25"/>
            <p:cNvSpPr/>
            <p:nvPr/>
          </p:nvSpPr>
          <p:spPr>
            <a:xfrm>
              <a:off x="3696169" y="3481752"/>
              <a:ext cx="42275" cy="48043"/>
            </a:xfrm>
            <a:custGeom>
              <a:avLst/>
              <a:gdLst/>
              <a:ahLst/>
              <a:cxnLst/>
              <a:rect l="l" t="t" r="r" b="b"/>
              <a:pathLst>
                <a:path w="1268" h="1441" extrusionOk="0">
                  <a:moveTo>
                    <a:pt x="408" y="1"/>
                  </a:moveTo>
                  <a:cubicBezTo>
                    <a:pt x="334" y="1"/>
                    <a:pt x="257" y="26"/>
                    <a:pt x="191" y="79"/>
                  </a:cubicBezTo>
                  <a:cubicBezTo>
                    <a:pt x="32" y="174"/>
                    <a:pt x="1" y="396"/>
                    <a:pt x="96" y="554"/>
                  </a:cubicBezTo>
                  <a:lnTo>
                    <a:pt x="602" y="1282"/>
                  </a:lnTo>
                  <a:cubicBezTo>
                    <a:pt x="666" y="1377"/>
                    <a:pt x="792" y="1441"/>
                    <a:pt x="887" y="1441"/>
                  </a:cubicBezTo>
                  <a:cubicBezTo>
                    <a:pt x="951" y="1441"/>
                    <a:pt x="1014" y="1409"/>
                    <a:pt x="1077" y="1377"/>
                  </a:cubicBezTo>
                  <a:cubicBezTo>
                    <a:pt x="1236" y="1251"/>
                    <a:pt x="1267" y="1061"/>
                    <a:pt x="1172" y="902"/>
                  </a:cubicBezTo>
                  <a:lnTo>
                    <a:pt x="666" y="142"/>
                  </a:lnTo>
                  <a:cubicBezTo>
                    <a:pt x="610" y="50"/>
                    <a:pt x="512" y="1"/>
                    <a:pt x="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87" name="Google Shape;1887;p25"/>
            <p:cNvSpPr/>
            <p:nvPr/>
          </p:nvSpPr>
          <p:spPr>
            <a:xfrm>
              <a:off x="3623324" y="3563966"/>
              <a:ext cx="53877" cy="32340"/>
            </a:xfrm>
            <a:custGeom>
              <a:avLst/>
              <a:gdLst/>
              <a:ahLst/>
              <a:cxnLst/>
              <a:rect l="l" t="t" r="r" b="b"/>
              <a:pathLst>
                <a:path w="1616" h="970" extrusionOk="0">
                  <a:moveTo>
                    <a:pt x="389" y="0"/>
                  </a:moveTo>
                  <a:cubicBezTo>
                    <a:pt x="243" y="0"/>
                    <a:pt x="114" y="91"/>
                    <a:pt x="64" y="241"/>
                  </a:cubicBezTo>
                  <a:cubicBezTo>
                    <a:pt x="0" y="400"/>
                    <a:pt x="95" y="590"/>
                    <a:pt x="285" y="653"/>
                  </a:cubicBezTo>
                  <a:lnTo>
                    <a:pt x="1140" y="970"/>
                  </a:lnTo>
                  <a:lnTo>
                    <a:pt x="1235" y="970"/>
                  </a:lnTo>
                  <a:cubicBezTo>
                    <a:pt x="1394" y="970"/>
                    <a:pt x="1520" y="875"/>
                    <a:pt x="1552" y="748"/>
                  </a:cubicBezTo>
                  <a:cubicBezTo>
                    <a:pt x="1615" y="558"/>
                    <a:pt x="1520" y="368"/>
                    <a:pt x="1362" y="305"/>
                  </a:cubicBezTo>
                  <a:lnTo>
                    <a:pt x="507" y="20"/>
                  </a:lnTo>
                  <a:cubicBezTo>
                    <a:pt x="467" y="7"/>
                    <a:pt x="428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88" name="Google Shape;1888;p25"/>
            <p:cNvSpPr/>
            <p:nvPr/>
          </p:nvSpPr>
          <p:spPr>
            <a:xfrm>
              <a:off x="3614889" y="3663650"/>
              <a:ext cx="53877" cy="31906"/>
            </a:xfrm>
            <a:custGeom>
              <a:avLst/>
              <a:gdLst/>
              <a:ahLst/>
              <a:cxnLst/>
              <a:rect l="l" t="t" r="r" b="b"/>
              <a:pathLst>
                <a:path w="1616" h="957" extrusionOk="0">
                  <a:moveTo>
                    <a:pt x="1182" y="1"/>
                  </a:moveTo>
                  <a:cubicBezTo>
                    <a:pt x="1158" y="1"/>
                    <a:pt x="1133" y="3"/>
                    <a:pt x="1108" y="7"/>
                  </a:cubicBezTo>
                  <a:lnTo>
                    <a:pt x="285" y="292"/>
                  </a:lnTo>
                  <a:cubicBezTo>
                    <a:pt x="95" y="355"/>
                    <a:pt x="0" y="545"/>
                    <a:pt x="63" y="735"/>
                  </a:cubicBezTo>
                  <a:cubicBezTo>
                    <a:pt x="95" y="862"/>
                    <a:pt x="222" y="957"/>
                    <a:pt x="380" y="957"/>
                  </a:cubicBezTo>
                  <a:lnTo>
                    <a:pt x="475" y="957"/>
                  </a:lnTo>
                  <a:lnTo>
                    <a:pt x="1330" y="672"/>
                  </a:lnTo>
                  <a:cubicBezTo>
                    <a:pt x="1520" y="608"/>
                    <a:pt x="1615" y="418"/>
                    <a:pt x="1552" y="228"/>
                  </a:cubicBezTo>
                  <a:cubicBezTo>
                    <a:pt x="1497" y="90"/>
                    <a:pt x="1345" y="1"/>
                    <a:pt x="1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89" name="Google Shape;1889;p25"/>
            <p:cNvSpPr/>
            <p:nvPr/>
          </p:nvSpPr>
          <p:spPr>
            <a:xfrm>
              <a:off x="3861931" y="3482052"/>
              <a:ext cx="43342" cy="47743"/>
            </a:xfrm>
            <a:custGeom>
              <a:avLst/>
              <a:gdLst/>
              <a:ahLst/>
              <a:cxnLst/>
              <a:rect l="l" t="t" r="r" b="b"/>
              <a:pathLst>
                <a:path w="1300" h="1432" extrusionOk="0">
                  <a:moveTo>
                    <a:pt x="887" y="1"/>
                  </a:moveTo>
                  <a:cubicBezTo>
                    <a:pt x="783" y="1"/>
                    <a:pt x="681" y="55"/>
                    <a:pt x="602" y="133"/>
                  </a:cubicBezTo>
                  <a:lnTo>
                    <a:pt x="127" y="893"/>
                  </a:lnTo>
                  <a:cubicBezTo>
                    <a:pt x="1" y="1052"/>
                    <a:pt x="64" y="1242"/>
                    <a:pt x="222" y="1368"/>
                  </a:cubicBezTo>
                  <a:cubicBezTo>
                    <a:pt x="254" y="1400"/>
                    <a:pt x="317" y="1432"/>
                    <a:pt x="412" y="1432"/>
                  </a:cubicBezTo>
                  <a:cubicBezTo>
                    <a:pt x="507" y="1432"/>
                    <a:pt x="602" y="1368"/>
                    <a:pt x="697" y="1273"/>
                  </a:cubicBezTo>
                  <a:lnTo>
                    <a:pt x="1172" y="545"/>
                  </a:lnTo>
                  <a:cubicBezTo>
                    <a:pt x="1299" y="387"/>
                    <a:pt x="1236" y="165"/>
                    <a:pt x="1077" y="70"/>
                  </a:cubicBezTo>
                  <a:cubicBezTo>
                    <a:pt x="1017" y="22"/>
                    <a:pt x="952" y="1"/>
                    <a:pt x="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90" name="Google Shape;1890;p25"/>
            <p:cNvSpPr/>
            <p:nvPr/>
          </p:nvSpPr>
          <p:spPr>
            <a:xfrm>
              <a:off x="3923175" y="3563966"/>
              <a:ext cx="53877" cy="32340"/>
            </a:xfrm>
            <a:custGeom>
              <a:avLst/>
              <a:gdLst/>
              <a:ahLst/>
              <a:cxnLst/>
              <a:rect l="l" t="t" r="r" b="b"/>
              <a:pathLst>
                <a:path w="1616" h="970" extrusionOk="0">
                  <a:moveTo>
                    <a:pt x="1246" y="0"/>
                  </a:moveTo>
                  <a:cubicBezTo>
                    <a:pt x="1209" y="0"/>
                    <a:pt x="1174" y="7"/>
                    <a:pt x="1140" y="20"/>
                  </a:cubicBezTo>
                  <a:lnTo>
                    <a:pt x="285" y="305"/>
                  </a:lnTo>
                  <a:cubicBezTo>
                    <a:pt x="95" y="368"/>
                    <a:pt x="0" y="558"/>
                    <a:pt x="64" y="748"/>
                  </a:cubicBezTo>
                  <a:cubicBezTo>
                    <a:pt x="127" y="875"/>
                    <a:pt x="254" y="970"/>
                    <a:pt x="380" y="970"/>
                  </a:cubicBezTo>
                  <a:lnTo>
                    <a:pt x="507" y="970"/>
                  </a:lnTo>
                  <a:lnTo>
                    <a:pt x="1362" y="653"/>
                  </a:lnTo>
                  <a:cubicBezTo>
                    <a:pt x="1520" y="621"/>
                    <a:pt x="1616" y="400"/>
                    <a:pt x="1552" y="241"/>
                  </a:cubicBezTo>
                  <a:cubicBezTo>
                    <a:pt x="1527" y="91"/>
                    <a:pt x="1383" y="0"/>
                    <a:pt x="1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91" name="Google Shape;1891;p25"/>
            <p:cNvSpPr/>
            <p:nvPr/>
          </p:nvSpPr>
          <p:spPr>
            <a:xfrm>
              <a:off x="3932676" y="3664250"/>
              <a:ext cx="53877" cy="31306"/>
            </a:xfrm>
            <a:custGeom>
              <a:avLst/>
              <a:gdLst/>
              <a:ahLst/>
              <a:cxnLst/>
              <a:rect l="l" t="t" r="r" b="b"/>
              <a:pathLst>
                <a:path w="1616" h="939" extrusionOk="0">
                  <a:moveTo>
                    <a:pt x="358" y="1"/>
                  </a:moveTo>
                  <a:cubicBezTo>
                    <a:pt x="212" y="1"/>
                    <a:pt x="82" y="92"/>
                    <a:pt x="32" y="242"/>
                  </a:cubicBezTo>
                  <a:cubicBezTo>
                    <a:pt x="0" y="400"/>
                    <a:pt x="95" y="590"/>
                    <a:pt x="254" y="654"/>
                  </a:cubicBezTo>
                  <a:lnTo>
                    <a:pt x="1109" y="939"/>
                  </a:lnTo>
                  <a:lnTo>
                    <a:pt x="1235" y="939"/>
                  </a:lnTo>
                  <a:cubicBezTo>
                    <a:pt x="1362" y="939"/>
                    <a:pt x="1489" y="875"/>
                    <a:pt x="1552" y="717"/>
                  </a:cubicBezTo>
                  <a:cubicBezTo>
                    <a:pt x="1616" y="527"/>
                    <a:pt x="1521" y="337"/>
                    <a:pt x="1331" y="274"/>
                  </a:cubicBezTo>
                  <a:lnTo>
                    <a:pt x="475" y="20"/>
                  </a:lnTo>
                  <a:cubicBezTo>
                    <a:pt x="436" y="7"/>
                    <a:pt x="396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92" name="Google Shape;1892;p25"/>
            <p:cNvSpPr/>
            <p:nvPr/>
          </p:nvSpPr>
          <p:spPr>
            <a:xfrm>
              <a:off x="3099635" y="1890080"/>
              <a:ext cx="155231" cy="155264"/>
            </a:xfrm>
            <a:custGeom>
              <a:avLst/>
              <a:gdLst/>
              <a:ahLst/>
              <a:cxnLst/>
              <a:rect l="l" t="t" r="r" b="b"/>
              <a:pathLst>
                <a:path w="4656" h="4657" extrusionOk="0">
                  <a:moveTo>
                    <a:pt x="2344" y="603"/>
                  </a:moveTo>
                  <a:cubicBezTo>
                    <a:pt x="2787" y="603"/>
                    <a:pt x="3199" y="761"/>
                    <a:pt x="3516" y="1078"/>
                  </a:cubicBezTo>
                  <a:cubicBezTo>
                    <a:pt x="3864" y="1394"/>
                    <a:pt x="4054" y="1838"/>
                    <a:pt x="4054" y="2313"/>
                  </a:cubicBezTo>
                  <a:cubicBezTo>
                    <a:pt x="4054" y="2851"/>
                    <a:pt x="3832" y="3358"/>
                    <a:pt x="3389" y="3674"/>
                  </a:cubicBezTo>
                  <a:cubicBezTo>
                    <a:pt x="3104" y="3928"/>
                    <a:pt x="2724" y="4055"/>
                    <a:pt x="2344" y="4055"/>
                  </a:cubicBezTo>
                  <a:cubicBezTo>
                    <a:pt x="1362" y="4055"/>
                    <a:pt x="602" y="3294"/>
                    <a:pt x="602" y="2313"/>
                  </a:cubicBezTo>
                  <a:cubicBezTo>
                    <a:pt x="602" y="1363"/>
                    <a:pt x="1362" y="603"/>
                    <a:pt x="2344" y="603"/>
                  </a:cubicBezTo>
                  <a:close/>
                  <a:moveTo>
                    <a:pt x="2312" y="1"/>
                  </a:moveTo>
                  <a:cubicBezTo>
                    <a:pt x="1046" y="1"/>
                    <a:pt x="1" y="1046"/>
                    <a:pt x="1" y="2344"/>
                  </a:cubicBezTo>
                  <a:cubicBezTo>
                    <a:pt x="1" y="3611"/>
                    <a:pt x="1046" y="4656"/>
                    <a:pt x="2344" y="4656"/>
                  </a:cubicBezTo>
                  <a:cubicBezTo>
                    <a:pt x="2851" y="4656"/>
                    <a:pt x="3357" y="4466"/>
                    <a:pt x="3769" y="4150"/>
                  </a:cubicBezTo>
                  <a:cubicBezTo>
                    <a:pt x="4339" y="3706"/>
                    <a:pt x="4656" y="3041"/>
                    <a:pt x="4656" y="2344"/>
                  </a:cubicBezTo>
                  <a:cubicBezTo>
                    <a:pt x="4656" y="1679"/>
                    <a:pt x="4403" y="1109"/>
                    <a:pt x="3927" y="666"/>
                  </a:cubicBezTo>
                  <a:cubicBezTo>
                    <a:pt x="3484" y="223"/>
                    <a:pt x="2914" y="1"/>
                    <a:pt x="2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93" name="Google Shape;1893;p25"/>
            <p:cNvSpPr/>
            <p:nvPr/>
          </p:nvSpPr>
          <p:spPr>
            <a:xfrm>
              <a:off x="3259062" y="1949223"/>
              <a:ext cx="126725" cy="126725"/>
            </a:xfrm>
            <a:custGeom>
              <a:avLst/>
              <a:gdLst/>
              <a:ahLst/>
              <a:cxnLst/>
              <a:rect l="l" t="t" r="r" b="b"/>
              <a:pathLst>
                <a:path w="3801" h="3801" extrusionOk="0">
                  <a:moveTo>
                    <a:pt x="1901" y="602"/>
                  </a:moveTo>
                  <a:cubicBezTo>
                    <a:pt x="2249" y="602"/>
                    <a:pt x="2566" y="729"/>
                    <a:pt x="2819" y="950"/>
                  </a:cubicBezTo>
                  <a:cubicBezTo>
                    <a:pt x="3072" y="1204"/>
                    <a:pt x="3231" y="1552"/>
                    <a:pt x="3231" y="1900"/>
                  </a:cubicBezTo>
                  <a:cubicBezTo>
                    <a:pt x="3231" y="2312"/>
                    <a:pt x="3041" y="2661"/>
                    <a:pt x="2724" y="2914"/>
                  </a:cubicBezTo>
                  <a:cubicBezTo>
                    <a:pt x="2502" y="3104"/>
                    <a:pt x="2186" y="3199"/>
                    <a:pt x="1901" y="3199"/>
                  </a:cubicBezTo>
                  <a:cubicBezTo>
                    <a:pt x="1172" y="3199"/>
                    <a:pt x="602" y="2629"/>
                    <a:pt x="602" y="1900"/>
                  </a:cubicBezTo>
                  <a:cubicBezTo>
                    <a:pt x="602" y="1172"/>
                    <a:pt x="1172" y="602"/>
                    <a:pt x="1901" y="602"/>
                  </a:cubicBezTo>
                  <a:close/>
                  <a:moveTo>
                    <a:pt x="1901" y="0"/>
                  </a:moveTo>
                  <a:cubicBezTo>
                    <a:pt x="856" y="0"/>
                    <a:pt x="1" y="855"/>
                    <a:pt x="1" y="1900"/>
                  </a:cubicBezTo>
                  <a:cubicBezTo>
                    <a:pt x="1" y="2946"/>
                    <a:pt x="856" y="3801"/>
                    <a:pt x="1901" y="3801"/>
                  </a:cubicBezTo>
                  <a:cubicBezTo>
                    <a:pt x="2344" y="3801"/>
                    <a:pt x="2756" y="3642"/>
                    <a:pt x="3072" y="3389"/>
                  </a:cubicBezTo>
                  <a:cubicBezTo>
                    <a:pt x="3547" y="3041"/>
                    <a:pt x="3801" y="2502"/>
                    <a:pt x="3801" y="1900"/>
                  </a:cubicBezTo>
                  <a:cubicBezTo>
                    <a:pt x="3801" y="1394"/>
                    <a:pt x="3611" y="887"/>
                    <a:pt x="3199" y="539"/>
                  </a:cubicBezTo>
                  <a:cubicBezTo>
                    <a:pt x="2851" y="190"/>
                    <a:pt x="2407" y="0"/>
                    <a:pt x="1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94" name="Google Shape;1894;p25"/>
            <p:cNvSpPr/>
            <p:nvPr/>
          </p:nvSpPr>
          <p:spPr>
            <a:xfrm>
              <a:off x="3045792" y="2054808"/>
              <a:ext cx="385410" cy="137294"/>
            </a:xfrm>
            <a:custGeom>
              <a:avLst/>
              <a:gdLst/>
              <a:ahLst/>
              <a:cxnLst/>
              <a:rect l="l" t="t" r="r" b="b"/>
              <a:pathLst>
                <a:path w="11560" h="4118" extrusionOk="0">
                  <a:moveTo>
                    <a:pt x="4181" y="602"/>
                  </a:moveTo>
                  <a:cubicBezTo>
                    <a:pt x="4624" y="602"/>
                    <a:pt x="5004" y="665"/>
                    <a:pt x="5384" y="824"/>
                  </a:cubicBezTo>
                  <a:cubicBezTo>
                    <a:pt x="5827" y="1014"/>
                    <a:pt x="6239" y="1299"/>
                    <a:pt x="6556" y="1615"/>
                  </a:cubicBezTo>
                  <a:cubicBezTo>
                    <a:pt x="7031" y="2154"/>
                    <a:pt x="7316" y="2819"/>
                    <a:pt x="7379" y="3515"/>
                  </a:cubicBezTo>
                  <a:lnTo>
                    <a:pt x="570" y="3515"/>
                  </a:lnTo>
                  <a:cubicBezTo>
                    <a:pt x="665" y="2787"/>
                    <a:pt x="982" y="2090"/>
                    <a:pt x="1521" y="1552"/>
                  </a:cubicBezTo>
                  <a:cubicBezTo>
                    <a:pt x="2122" y="950"/>
                    <a:pt x="2914" y="602"/>
                    <a:pt x="3769" y="602"/>
                  </a:cubicBezTo>
                  <a:close/>
                  <a:moveTo>
                    <a:pt x="8488" y="1330"/>
                  </a:moveTo>
                  <a:cubicBezTo>
                    <a:pt x="8804" y="1330"/>
                    <a:pt x="9121" y="1394"/>
                    <a:pt x="9438" y="1520"/>
                  </a:cubicBezTo>
                  <a:cubicBezTo>
                    <a:pt x="10261" y="1869"/>
                    <a:pt x="10863" y="2629"/>
                    <a:pt x="10958" y="3515"/>
                  </a:cubicBezTo>
                  <a:lnTo>
                    <a:pt x="7981" y="3515"/>
                  </a:lnTo>
                  <a:cubicBezTo>
                    <a:pt x="7981" y="3515"/>
                    <a:pt x="7981" y="3484"/>
                    <a:pt x="7981" y="3484"/>
                  </a:cubicBezTo>
                  <a:cubicBezTo>
                    <a:pt x="7981" y="3452"/>
                    <a:pt x="7981" y="3420"/>
                    <a:pt x="7949" y="3389"/>
                  </a:cubicBezTo>
                  <a:cubicBezTo>
                    <a:pt x="7949" y="3325"/>
                    <a:pt x="7949" y="3230"/>
                    <a:pt x="7918" y="3167"/>
                  </a:cubicBezTo>
                  <a:cubicBezTo>
                    <a:pt x="7918" y="3135"/>
                    <a:pt x="7918" y="3104"/>
                    <a:pt x="7918" y="3072"/>
                  </a:cubicBezTo>
                  <a:cubicBezTo>
                    <a:pt x="7886" y="2977"/>
                    <a:pt x="7886" y="2882"/>
                    <a:pt x="7854" y="2819"/>
                  </a:cubicBezTo>
                  <a:cubicBezTo>
                    <a:pt x="7854" y="2787"/>
                    <a:pt x="7823" y="2755"/>
                    <a:pt x="7823" y="2755"/>
                  </a:cubicBezTo>
                  <a:cubicBezTo>
                    <a:pt x="7791" y="2629"/>
                    <a:pt x="7759" y="2534"/>
                    <a:pt x="7728" y="2439"/>
                  </a:cubicBezTo>
                  <a:cubicBezTo>
                    <a:pt x="7728" y="2407"/>
                    <a:pt x="7728" y="2407"/>
                    <a:pt x="7696" y="2375"/>
                  </a:cubicBezTo>
                  <a:cubicBezTo>
                    <a:pt x="7664" y="2280"/>
                    <a:pt x="7633" y="2217"/>
                    <a:pt x="7601" y="2154"/>
                  </a:cubicBezTo>
                  <a:cubicBezTo>
                    <a:pt x="7601" y="2122"/>
                    <a:pt x="7569" y="2090"/>
                    <a:pt x="7538" y="2059"/>
                  </a:cubicBezTo>
                  <a:cubicBezTo>
                    <a:pt x="7506" y="1995"/>
                    <a:pt x="7474" y="1932"/>
                    <a:pt x="7443" y="1837"/>
                  </a:cubicBezTo>
                  <a:cubicBezTo>
                    <a:pt x="7411" y="1837"/>
                    <a:pt x="7411" y="1805"/>
                    <a:pt x="7379" y="1774"/>
                  </a:cubicBezTo>
                  <a:cubicBezTo>
                    <a:pt x="7348" y="1679"/>
                    <a:pt x="7284" y="1615"/>
                    <a:pt x="7221" y="1520"/>
                  </a:cubicBezTo>
                  <a:cubicBezTo>
                    <a:pt x="7506" y="1394"/>
                    <a:pt x="7854" y="1330"/>
                    <a:pt x="8171" y="1330"/>
                  </a:cubicBezTo>
                  <a:close/>
                  <a:moveTo>
                    <a:pt x="3769" y="0"/>
                  </a:moveTo>
                  <a:cubicBezTo>
                    <a:pt x="2756" y="0"/>
                    <a:pt x="1806" y="412"/>
                    <a:pt x="1109" y="1140"/>
                  </a:cubicBezTo>
                  <a:cubicBezTo>
                    <a:pt x="380" y="1837"/>
                    <a:pt x="0" y="2787"/>
                    <a:pt x="0" y="3801"/>
                  </a:cubicBezTo>
                  <a:cubicBezTo>
                    <a:pt x="0" y="3959"/>
                    <a:pt x="127" y="4117"/>
                    <a:pt x="285" y="4117"/>
                  </a:cubicBezTo>
                  <a:lnTo>
                    <a:pt x="11275" y="4117"/>
                  </a:lnTo>
                  <a:cubicBezTo>
                    <a:pt x="11433" y="4117"/>
                    <a:pt x="11560" y="3991"/>
                    <a:pt x="11560" y="3832"/>
                  </a:cubicBezTo>
                  <a:cubicBezTo>
                    <a:pt x="11560" y="2565"/>
                    <a:pt x="10831" y="1457"/>
                    <a:pt x="9659" y="982"/>
                  </a:cubicBezTo>
                  <a:cubicBezTo>
                    <a:pt x="9279" y="824"/>
                    <a:pt x="8899" y="760"/>
                    <a:pt x="8488" y="760"/>
                  </a:cubicBezTo>
                  <a:lnTo>
                    <a:pt x="8171" y="760"/>
                  </a:lnTo>
                  <a:cubicBezTo>
                    <a:pt x="7696" y="760"/>
                    <a:pt x="7221" y="855"/>
                    <a:pt x="6809" y="1077"/>
                  </a:cubicBezTo>
                  <a:cubicBezTo>
                    <a:pt x="6461" y="729"/>
                    <a:pt x="6049" y="475"/>
                    <a:pt x="5606" y="285"/>
                  </a:cubicBezTo>
                  <a:cubicBezTo>
                    <a:pt x="5162" y="95"/>
                    <a:pt x="4687" y="0"/>
                    <a:pt x="4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95" name="Google Shape;1895;p25"/>
            <p:cNvSpPr/>
            <p:nvPr/>
          </p:nvSpPr>
          <p:spPr>
            <a:xfrm>
              <a:off x="4671735" y="1353621"/>
              <a:ext cx="357972" cy="275722"/>
            </a:xfrm>
            <a:custGeom>
              <a:avLst/>
              <a:gdLst/>
              <a:ahLst/>
              <a:cxnLst/>
              <a:rect l="l" t="t" r="r" b="b"/>
              <a:pathLst>
                <a:path w="10737" h="8270" extrusionOk="0">
                  <a:moveTo>
                    <a:pt x="8805" y="637"/>
                  </a:moveTo>
                  <a:cubicBezTo>
                    <a:pt x="9311" y="637"/>
                    <a:pt x="9755" y="669"/>
                    <a:pt x="10040" y="701"/>
                  </a:cubicBezTo>
                  <a:cubicBezTo>
                    <a:pt x="9977" y="954"/>
                    <a:pt x="9882" y="1398"/>
                    <a:pt x="9723" y="1904"/>
                  </a:cubicBezTo>
                  <a:lnTo>
                    <a:pt x="8805" y="637"/>
                  </a:lnTo>
                  <a:close/>
                  <a:moveTo>
                    <a:pt x="4656" y="1366"/>
                  </a:moveTo>
                  <a:cubicBezTo>
                    <a:pt x="4593" y="1429"/>
                    <a:pt x="4561" y="1461"/>
                    <a:pt x="4498" y="1493"/>
                  </a:cubicBezTo>
                  <a:cubicBezTo>
                    <a:pt x="4466" y="1556"/>
                    <a:pt x="4403" y="1588"/>
                    <a:pt x="4371" y="1619"/>
                  </a:cubicBezTo>
                  <a:cubicBezTo>
                    <a:pt x="4276" y="1714"/>
                    <a:pt x="4181" y="1841"/>
                    <a:pt x="4086" y="1936"/>
                  </a:cubicBezTo>
                  <a:cubicBezTo>
                    <a:pt x="4054" y="1968"/>
                    <a:pt x="4023" y="1999"/>
                    <a:pt x="3991" y="2031"/>
                  </a:cubicBezTo>
                  <a:cubicBezTo>
                    <a:pt x="3864" y="2158"/>
                    <a:pt x="3769" y="2316"/>
                    <a:pt x="3643" y="2474"/>
                  </a:cubicBezTo>
                  <a:cubicBezTo>
                    <a:pt x="3611" y="2506"/>
                    <a:pt x="3611" y="2538"/>
                    <a:pt x="3579" y="2569"/>
                  </a:cubicBezTo>
                  <a:cubicBezTo>
                    <a:pt x="3516" y="2664"/>
                    <a:pt x="3453" y="2759"/>
                    <a:pt x="3389" y="2854"/>
                  </a:cubicBezTo>
                  <a:lnTo>
                    <a:pt x="2819" y="1873"/>
                  </a:lnTo>
                  <a:cubicBezTo>
                    <a:pt x="3389" y="1524"/>
                    <a:pt x="4118" y="1398"/>
                    <a:pt x="4656" y="1366"/>
                  </a:cubicBezTo>
                  <a:close/>
                  <a:moveTo>
                    <a:pt x="8045" y="701"/>
                  </a:moveTo>
                  <a:lnTo>
                    <a:pt x="9470" y="2601"/>
                  </a:lnTo>
                  <a:cubicBezTo>
                    <a:pt x="9153" y="3361"/>
                    <a:pt x="8646" y="4184"/>
                    <a:pt x="7918" y="4786"/>
                  </a:cubicBezTo>
                  <a:cubicBezTo>
                    <a:pt x="7918" y="4786"/>
                    <a:pt x="7918" y="4818"/>
                    <a:pt x="7918" y="4818"/>
                  </a:cubicBezTo>
                  <a:cubicBezTo>
                    <a:pt x="7855" y="4881"/>
                    <a:pt x="7760" y="4944"/>
                    <a:pt x="7696" y="5008"/>
                  </a:cubicBezTo>
                  <a:cubicBezTo>
                    <a:pt x="7538" y="5103"/>
                    <a:pt x="7380" y="5198"/>
                    <a:pt x="7221" y="5293"/>
                  </a:cubicBezTo>
                  <a:cubicBezTo>
                    <a:pt x="6778" y="5578"/>
                    <a:pt x="6208" y="5768"/>
                    <a:pt x="5606" y="5895"/>
                  </a:cubicBezTo>
                  <a:cubicBezTo>
                    <a:pt x="5321" y="5958"/>
                    <a:pt x="5004" y="6021"/>
                    <a:pt x="4656" y="6053"/>
                  </a:cubicBezTo>
                  <a:lnTo>
                    <a:pt x="3358" y="4311"/>
                  </a:lnTo>
                  <a:cubicBezTo>
                    <a:pt x="3516" y="3963"/>
                    <a:pt x="3674" y="3646"/>
                    <a:pt x="3833" y="3329"/>
                  </a:cubicBezTo>
                  <a:cubicBezTo>
                    <a:pt x="4213" y="2664"/>
                    <a:pt x="4688" y="2126"/>
                    <a:pt x="5226" y="1714"/>
                  </a:cubicBezTo>
                  <a:cubicBezTo>
                    <a:pt x="5289" y="1683"/>
                    <a:pt x="5353" y="1619"/>
                    <a:pt x="5416" y="1588"/>
                  </a:cubicBezTo>
                  <a:cubicBezTo>
                    <a:pt x="6240" y="1018"/>
                    <a:pt x="7190" y="796"/>
                    <a:pt x="8045" y="701"/>
                  </a:cubicBezTo>
                  <a:close/>
                  <a:moveTo>
                    <a:pt x="7823" y="5673"/>
                  </a:moveTo>
                  <a:lnTo>
                    <a:pt x="7823" y="5673"/>
                  </a:lnTo>
                  <a:cubicBezTo>
                    <a:pt x="7633" y="6180"/>
                    <a:pt x="7316" y="6813"/>
                    <a:pt x="6810" y="7256"/>
                  </a:cubicBezTo>
                  <a:lnTo>
                    <a:pt x="6050" y="6433"/>
                  </a:lnTo>
                  <a:cubicBezTo>
                    <a:pt x="6145" y="6433"/>
                    <a:pt x="6208" y="6401"/>
                    <a:pt x="6303" y="6370"/>
                  </a:cubicBezTo>
                  <a:cubicBezTo>
                    <a:pt x="6335" y="6370"/>
                    <a:pt x="6398" y="6338"/>
                    <a:pt x="6461" y="6338"/>
                  </a:cubicBezTo>
                  <a:cubicBezTo>
                    <a:pt x="6651" y="6275"/>
                    <a:pt x="6810" y="6211"/>
                    <a:pt x="7000" y="6116"/>
                  </a:cubicBezTo>
                  <a:lnTo>
                    <a:pt x="7031" y="6116"/>
                  </a:lnTo>
                  <a:cubicBezTo>
                    <a:pt x="7190" y="6021"/>
                    <a:pt x="7348" y="5958"/>
                    <a:pt x="7506" y="5863"/>
                  </a:cubicBezTo>
                  <a:cubicBezTo>
                    <a:pt x="7538" y="5831"/>
                    <a:pt x="7601" y="5800"/>
                    <a:pt x="7633" y="5768"/>
                  </a:cubicBezTo>
                  <a:cubicBezTo>
                    <a:pt x="7696" y="5736"/>
                    <a:pt x="7760" y="5705"/>
                    <a:pt x="7823" y="5673"/>
                  </a:cubicBezTo>
                  <a:close/>
                  <a:moveTo>
                    <a:pt x="2801" y="4777"/>
                  </a:moveTo>
                  <a:cubicBezTo>
                    <a:pt x="2845" y="4777"/>
                    <a:pt x="2883" y="4781"/>
                    <a:pt x="2914" y="4786"/>
                  </a:cubicBezTo>
                  <a:cubicBezTo>
                    <a:pt x="3136" y="5071"/>
                    <a:pt x="3864" y="6053"/>
                    <a:pt x="4086" y="6338"/>
                  </a:cubicBezTo>
                  <a:cubicBezTo>
                    <a:pt x="4054" y="6528"/>
                    <a:pt x="3896" y="6940"/>
                    <a:pt x="3294" y="7288"/>
                  </a:cubicBezTo>
                  <a:lnTo>
                    <a:pt x="3294" y="7256"/>
                  </a:lnTo>
                  <a:cubicBezTo>
                    <a:pt x="3294" y="7130"/>
                    <a:pt x="3231" y="7003"/>
                    <a:pt x="3104" y="6971"/>
                  </a:cubicBezTo>
                  <a:cubicBezTo>
                    <a:pt x="3071" y="6949"/>
                    <a:pt x="3033" y="6938"/>
                    <a:pt x="2994" y="6938"/>
                  </a:cubicBezTo>
                  <a:cubicBezTo>
                    <a:pt x="2924" y="6938"/>
                    <a:pt x="2849" y="6973"/>
                    <a:pt x="2788" y="7035"/>
                  </a:cubicBezTo>
                  <a:cubicBezTo>
                    <a:pt x="2757" y="7035"/>
                    <a:pt x="2063" y="7637"/>
                    <a:pt x="794" y="7637"/>
                  </a:cubicBezTo>
                  <a:cubicBezTo>
                    <a:pt x="762" y="7637"/>
                    <a:pt x="730" y="7637"/>
                    <a:pt x="697" y="7636"/>
                  </a:cubicBezTo>
                  <a:cubicBezTo>
                    <a:pt x="1046" y="6370"/>
                    <a:pt x="1869" y="5863"/>
                    <a:pt x="1901" y="5831"/>
                  </a:cubicBezTo>
                  <a:cubicBezTo>
                    <a:pt x="1996" y="5768"/>
                    <a:pt x="2059" y="5641"/>
                    <a:pt x="2059" y="5546"/>
                  </a:cubicBezTo>
                  <a:cubicBezTo>
                    <a:pt x="2028" y="5419"/>
                    <a:pt x="1964" y="5293"/>
                    <a:pt x="1838" y="5261"/>
                  </a:cubicBezTo>
                  <a:lnTo>
                    <a:pt x="1774" y="5261"/>
                  </a:lnTo>
                  <a:cubicBezTo>
                    <a:pt x="2223" y="4865"/>
                    <a:pt x="2584" y="4777"/>
                    <a:pt x="2801" y="4777"/>
                  </a:cubicBezTo>
                  <a:close/>
                  <a:moveTo>
                    <a:pt x="9018" y="1"/>
                  </a:moveTo>
                  <a:cubicBezTo>
                    <a:pt x="8049" y="1"/>
                    <a:pt x="6735" y="142"/>
                    <a:pt x="5543" y="764"/>
                  </a:cubicBezTo>
                  <a:lnTo>
                    <a:pt x="5511" y="764"/>
                  </a:lnTo>
                  <a:cubicBezTo>
                    <a:pt x="5482" y="764"/>
                    <a:pt x="5274" y="743"/>
                    <a:pt x="4964" y="743"/>
                  </a:cubicBezTo>
                  <a:cubicBezTo>
                    <a:pt x="4275" y="743"/>
                    <a:pt x="3080" y="848"/>
                    <a:pt x="2186" y="1524"/>
                  </a:cubicBezTo>
                  <a:cubicBezTo>
                    <a:pt x="2059" y="1619"/>
                    <a:pt x="2028" y="1809"/>
                    <a:pt x="2123" y="1936"/>
                  </a:cubicBezTo>
                  <a:lnTo>
                    <a:pt x="3041" y="3488"/>
                  </a:lnTo>
                  <a:cubicBezTo>
                    <a:pt x="2946" y="3709"/>
                    <a:pt x="2851" y="3931"/>
                    <a:pt x="2756" y="4153"/>
                  </a:cubicBezTo>
                  <a:cubicBezTo>
                    <a:pt x="2344" y="4184"/>
                    <a:pt x="1679" y="4374"/>
                    <a:pt x="951" y="5166"/>
                  </a:cubicBezTo>
                  <a:cubicBezTo>
                    <a:pt x="887" y="5261"/>
                    <a:pt x="887" y="5356"/>
                    <a:pt x="887" y="5483"/>
                  </a:cubicBezTo>
                  <a:cubicBezTo>
                    <a:pt x="919" y="5578"/>
                    <a:pt x="1014" y="5641"/>
                    <a:pt x="1109" y="5673"/>
                  </a:cubicBezTo>
                  <a:cubicBezTo>
                    <a:pt x="729" y="6085"/>
                    <a:pt x="222" y="6781"/>
                    <a:pt x="1" y="7858"/>
                  </a:cubicBezTo>
                  <a:cubicBezTo>
                    <a:pt x="1" y="7953"/>
                    <a:pt x="1" y="8048"/>
                    <a:pt x="64" y="8111"/>
                  </a:cubicBezTo>
                  <a:cubicBezTo>
                    <a:pt x="127" y="8206"/>
                    <a:pt x="191" y="8238"/>
                    <a:pt x="286" y="8238"/>
                  </a:cubicBezTo>
                  <a:cubicBezTo>
                    <a:pt x="476" y="8270"/>
                    <a:pt x="634" y="8270"/>
                    <a:pt x="792" y="8270"/>
                  </a:cubicBezTo>
                  <a:cubicBezTo>
                    <a:pt x="1648" y="8270"/>
                    <a:pt x="2281" y="8048"/>
                    <a:pt x="2693" y="7826"/>
                  </a:cubicBezTo>
                  <a:cubicBezTo>
                    <a:pt x="2693" y="7921"/>
                    <a:pt x="2756" y="8016"/>
                    <a:pt x="2851" y="8080"/>
                  </a:cubicBezTo>
                  <a:cubicBezTo>
                    <a:pt x="2898" y="8111"/>
                    <a:pt x="2946" y="8127"/>
                    <a:pt x="2993" y="8127"/>
                  </a:cubicBezTo>
                  <a:cubicBezTo>
                    <a:pt x="3041" y="8127"/>
                    <a:pt x="3088" y="8111"/>
                    <a:pt x="3136" y="8080"/>
                  </a:cubicBezTo>
                  <a:cubicBezTo>
                    <a:pt x="4118" y="7668"/>
                    <a:pt x="4498" y="7066"/>
                    <a:pt x="4656" y="6686"/>
                  </a:cubicBezTo>
                  <a:cubicBezTo>
                    <a:pt x="4878" y="6655"/>
                    <a:pt x="5131" y="6623"/>
                    <a:pt x="5353" y="6591"/>
                  </a:cubicBezTo>
                  <a:lnTo>
                    <a:pt x="6556" y="7890"/>
                  </a:lnTo>
                  <a:cubicBezTo>
                    <a:pt x="6620" y="7953"/>
                    <a:pt x="6715" y="7985"/>
                    <a:pt x="6778" y="7985"/>
                  </a:cubicBezTo>
                  <a:cubicBezTo>
                    <a:pt x="6841" y="7985"/>
                    <a:pt x="6905" y="7985"/>
                    <a:pt x="6968" y="7921"/>
                  </a:cubicBezTo>
                  <a:cubicBezTo>
                    <a:pt x="8298" y="6971"/>
                    <a:pt x="8646" y="5071"/>
                    <a:pt x="8646" y="4976"/>
                  </a:cubicBezTo>
                  <a:cubicBezTo>
                    <a:pt x="10388" y="3234"/>
                    <a:pt x="10705" y="574"/>
                    <a:pt x="10705" y="447"/>
                  </a:cubicBezTo>
                  <a:cubicBezTo>
                    <a:pt x="10737" y="289"/>
                    <a:pt x="10610" y="131"/>
                    <a:pt x="10452" y="99"/>
                  </a:cubicBezTo>
                  <a:cubicBezTo>
                    <a:pt x="10394" y="99"/>
                    <a:pt x="9826" y="1"/>
                    <a:pt x="90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96" name="Google Shape;1896;p25"/>
            <p:cNvSpPr/>
            <p:nvPr/>
          </p:nvSpPr>
          <p:spPr>
            <a:xfrm>
              <a:off x="4849132" y="1417165"/>
              <a:ext cx="88718" cy="87584"/>
            </a:xfrm>
            <a:custGeom>
              <a:avLst/>
              <a:gdLst/>
              <a:ahLst/>
              <a:cxnLst/>
              <a:rect l="l" t="t" r="r" b="b"/>
              <a:pathLst>
                <a:path w="2661" h="2627" extrusionOk="0">
                  <a:moveTo>
                    <a:pt x="1362" y="632"/>
                  </a:moveTo>
                  <a:cubicBezTo>
                    <a:pt x="1394" y="632"/>
                    <a:pt x="1425" y="632"/>
                    <a:pt x="1457" y="663"/>
                  </a:cubicBezTo>
                  <a:lnTo>
                    <a:pt x="1489" y="663"/>
                  </a:lnTo>
                  <a:cubicBezTo>
                    <a:pt x="1520" y="663"/>
                    <a:pt x="1552" y="695"/>
                    <a:pt x="1584" y="695"/>
                  </a:cubicBezTo>
                  <a:lnTo>
                    <a:pt x="1647" y="727"/>
                  </a:lnTo>
                  <a:cubicBezTo>
                    <a:pt x="1679" y="727"/>
                    <a:pt x="1679" y="758"/>
                    <a:pt x="1710" y="758"/>
                  </a:cubicBezTo>
                  <a:cubicBezTo>
                    <a:pt x="1742" y="790"/>
                    <a:pt x="1742" y="790"/>
                    <a:pt x="1774" y="790"/>
                  </a:cubicBezTo>
                  <a:cubicBezTo>
                    <a:pt x="1805" y="822"/>
                    <a:pt x="1837" y="853"/>
                    <a:pt x="1869" y="917"/>
                  </a:cubicBezTo>
                  <a:cubicBezTo>
                    <a:pt x="1995" y="1043"/>
                    <a:pt x="2027" y="1233"/>
                    <a:pt x="1995" y="1423"/>
                  </a:cubicBezTo>
                  <a:cubicBezTo>
                    <a:pt x="1964" y="1582"/>
                    <a:pt x="1869" y="1740"/>
                    <a:pt x="1742" y="1867"/>
                  </a:cubicBezTo>
                  <a:cubicBezTo>
                    <a:pt x="1647" y="1930"/>
                    <a:pt x="1584" y="1962"/>
                    <a:pt x="1489" y="1993"/>
                  </a:cubicBezTo>
                  <a:cubicBezTo>
                    <a:pt x="1438" y="2006"/>
                    <a:pt x="1386" y="2012"/>
                    <a:pt x="1334" y="2012"/>
                  </a:cubicBezTo>
                  <a:cubicBezTo>
                    <a:pt x="1125" y="2012"/>
                    <a:pt x="912" y="1911"/>
                    <a:pt x="760" y="1708"/>
                  </a:cubicBezTo>
                  <a:cubicBezTo>
                    <a:pt x="697" y="1613"/>
                    <a:pt x="634" y="1487"/>
                    <a:pt x="634" y="1360"/>
                  </a:cubicBezTo>
                  <a:cubicBezTo>
                    <a:pt x="634" y="1202"/>
                    <a:pt x="665" y="1075"/>
                    <a:pt x="729" y="980"/>
                  </a:cubicBezTo>
                  <a:cubicBezTo>
                    <a:pt x="760" y="885"/>
                    <a:pt x="824" y="822"/>
                    <a:pt x="919" y="758"/>
                  </a:cubicBezTo>
                  <a:cubicBezTo>
                    <a:pt x="982" y="727"/>
                    <a:pt x="1014" y="695"/>
                    <a:pt x="1077" y="663"/>
                  </a:cubicBezTo>
                  <a:lnTo>
                    <a:pt x="1109" y="663"/>
                  </a:lnTo>
                  <a:cubicBezTo>
                    <a:pt x="1172" y="632"/>
                    <a:pt x="1235" y="632"/>
                    <a:pt x="1299" y="632"/>
                  </a:cubicBezTo>
                  <a:close/>
                  <a:moveTo>
                    <a:pt x="1316" y="1"/>
                  </a:moveTo>
                  <a:cubicBezTo>
                    <a:pt x="1044" y="1"/>
                    <a:pt x="770" y="84"/>
                    <a:pt x="539" y="252"/>
                  </a:cubicBezTo>
                  <a:cubicBezTo>
                    <a:pt x="380" y="378"/>
                    <a:pt x="285" y="505"/>
                    <a:pt x="190" y="663"/>
                  </a:cubicBezTo>
                  <a:cubicBezTo>
                    <a:pt x="63" y="885"/>
                    <a:pt x="0" y="1138"/>
                    <a:pt x="0" y="1392"/>
                  </a:cubicBezTo>
                  <a:cubicBezTo>
                    <a:pt x="32" y="1645"/>
                    <a:pt x="95" y="1898"/>
                    <a:pt x="254" y="2088"/>
                  </a:cubicBezTo>
                  <a:cubicBezTo>
                    <a:pt x="507" y="2437"/>
                    <a:pt x="919" y="2627"/>
                    <a:pt x="1330" y="2627"/>
                  </a:cubicBezTo>
                  <a:cubicBezTo>
                    <a:pt x="1584" y="2627"/>
                    <a:pt x="1869" y="2532"/>
                    <a:pt x="2090" y="2373"/>
                  </a:cubicBezTo>
                  <a:cubicBezTo>
                    <a:pt x="2375" y="2152"/>
                    <a:pt x="2565" y="1835"/>
                    <a:pt x="2629" y="1487"/>
                  </a:cubicBezTo>
                  <a:cubicBezTo>
                    <a:pt x="2660" y="1138"/>
                    <a:pt x="2565" y="822"/>
                    <a:pt x="2375" y="537"/>
                  </a:cubicBezTo>
                  <a:cubicBezTo>
                    <a:pt x="2112" y="179"/>
                    <a:pt x="1715" y="1"/>
                    <a:pt x="1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97" name="Google Shape;1897;p25"/>
            <p:cNvSpPr/>
            <p:nvPr/>
          </p:nvSpPr>
          <p:spPr>
            <a:xfrm>
              <a:off x="3838694" y="1337918"/>
              <a:ext cx="219677" cy="248150"/>
            </a:xfrm>
            <a:custGeom>
              <a:avLst/>
              <a:gdLst/>
              <a:ahLst/>
              <a:cxnLst/>
              <a:rect l="l" t="t" r="r" b="b"/>
              <a:pathLst>
                <a:path w="6589" h="7443" extrusionOk="0">
                  <a:moveTo>
                    <a:pt x="5923" y="697"/>
                  </a:moveTo>
                  <a:lnTo>
                    <a:pt x="5923" y="6746"/>
                  </a:lnTo>
                  <a:lnTo>
                    <a:pt x="698" y="6746"/>
                  </a:lnTo>
                  <a:lnTo>
                    <a:pt x="698" y="697"/>
                  </a:lnTo>
                  <a:close/>
                  <a:moveTo>
                    <a:pt x="571" y="0"/>
                  </a:moveTo>
                  <a:cubicBezTo>
                    <a:pt x="254" y="0"/>
                    <a:pt x="1" y="253"/>
                    <a:pt x="1" y="570"/>
                  </a:cubicBezTo>
                  <a:lnTo>
                    <a:pt x="1" y="6872"/>
                  </a:lnTo>
                  <a:cubicBezTo>
                    <a:pt x="1" y="7189"/>
                    <a:pt x="254" y="7442"/>
                    <a:pt x="571" y="7442"/>
                  </a:cubicBezTo>
                  <a:lnTo>
                    <a:pt x="6018" y="7442"/>
                  </a:lnTo>
                  <a:cubicBezTo>
                    <a:pt x="6335" y="7442"/>
                    <a:pt x="6588" y="7189"/>
                    <a:pt x="6588" y="6872"/>
                  </a:cubicBezTo>
                  <a:lnTo>
                    <a:pt x="6588" y="570"/>
                  </a:lnTo>
                  <a:cubicBezTo>
                    <a:pt x="6588" y="253"/>
                    <a:pt x="6335" y="0"/>
                    <a:pt x="60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98" name="Google Shape;1898;p25"/>
            <p:cNvSpPr/>
            <p:nvPr/>
          </p:nvSpPr>
          <p:spPr>
            <a:xfrm>
              <a:off x="4004455" y="1381192"/>
              <a:ext cx="79249" cy="23271"/>
            </a:xfrm>
            <a:custGeom>
              <a:avLst/>
              <a:gdLst/>
              <a:ahLst/>
              <a:cxnLst/>
              <a:rect l="l" t="t" r="r" b="b"/>
              <a:pathLst>
                <a:path w="2377" h="698" extrusionOk="0"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cubicBezTo>
                    <a:pt x="1" y="539"/>
                    <a:pt x="159" y="697"/>
                    <a:pt x="349" y="697"/>
                  </a:cubicBezTo>
                  <a:lnTo>
                    <a:pt x="2028" y="697"/>
                  </a:lnTo>
                  <a:cubicBezTo>
                    <a:pt x="2218" y="697"/>
                    <a:pt x="2376" y="539"/>
                    <a:pt x="2376" y="349"/>
                  </a:cubicBezTo>
                  <a:cubicBezTo>
                    <a:pt x="2376" y="159"/>
                    <a:pt x="2218" y="0"/>
                    <a:pt x="20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99" name="Google Shape;1899;p25"/>
            <p:cNvSpPr/>
            <p:nvPr/>
          </p:nvSpPr>
          <p:spPr>
            <a:xfrm>
              <a:off x="4004455" y="1427634"/>
              <a:ext cx="79249" cy="22204"/>
            </a:xfrm>
            <a:custGeom>
              <a:avLst/>
              <a:gdLst/>
              <a:ahLst/>
              <a:cxnLst/>
              <a:rect l="l" t="t" r="r" b="b"/>
              <a:pathLst>
                <a:path w="2377" h="666" extrusionOk="0">
                  <a:moveTo>
                    <a:pt x="349" y="1"/>
                  </a:moveTo>
                  <a:cubicBezTo>
                    <a:pt x="159" y="1"/>
                    <a:pt x="1" y="128"/>
                    <a:pt x="1" y="318"/>
                  </a:cubicBezTo>
                  <a:cubicBezTo>
                    <a:pt x="1" y="508"/>
                    <a:pt x="159" y="666"/>
                    <a:pt x="349" y="666"/>
                  </a:cubicBezTo>
                  <a:lnTo>
                    <a:pt x="2028" y="666"/>
                  </a:lnTo>
                  <a:cubicBezTo>
                    <a:pt x="2218" y="666"/>
                    <a:pt x="2376" y="508"/>
                    <a:pt x="2376" y="318"/>
                  </a:cubicBezTo>
                  <a:cubicBezTo>
                    <a:pt x="2376" y="128"/>
                    <a:pt x="2218" y="1"/>
                    <a:pt x="20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900" name="Google Shape;1900;p25"/>
            <p:cNvSpPr/>
            <p:nvPr/>
          </p:nvSpPr>
          <p:spPr>
            <a:xfrm>
              <a:off x="4004455" y="1473042"/>
              <a:ext cx="79249" cy="23271"/>
            </a:xfrm>
            <a:custGeom>
              <a:avLst/>
              <a:gdLst/>
              <a:ahLst/>
              <a:cxnLst/>
              <a:rect l="l" t="t" r="r" b="b"/>
              <a:pathLst>
                <a:path w="2377" h="698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cubicBezTo>
                    <a:pt x="1" y="539"/>
                    <a:pt x="159" y="697"/>
                    <a:pt x="349" y="697"/>
                  </a:cubicBezTo>
                  <a:lnTo>
                    <a:pt x="2028" y="697"/>
                  </a:lnTo>
                  <a:cubicBezTo>
                    <a:pt x="2218" y="697"/>
                    <a:pt x="2376" y="539"/>
                    <a:pt x="2376" y="349"/>
                  </a:cubicBezTo>
                  <a:cubicBezTo>
                    <a:pt x="2376" y="159"/>
                    <a:pt x="2218" y="1"/>
                    <a:pt x="20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901" name="Google Shape;1901;p25"/>
            <p:cNvSpPr/>
            <p:nvPr/>
          </p:nvSpPr>
          <p:spPr>
            <a:xfrm>
              <a:off x="4004455" y="1518449"/>
              <a:ext cx="79249" cy="23271"/>
            </a:xfrm>
            <a:custGeom>
              <a:avLst/>
              <a:gdLst/>
              <a:ahLst/>
              <a:cxnLst/>
              <a:rect l="l" t="t" r="r" b="b"/>
              <a:pathLst>
                <a:path w="2377" h="698" extrusionOk="0"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cubicBezTo>
                    <a:pt x="1" y="539"/>
                    <a:pt x="159" y="697"/>
                    <a:pt x="349" y="697"/>
                  </a:cubicBezTo>
                  <a:lnTo>
                    <a:pt x="2028" y="697"/>
                  </a:lnTo>
                  <a:cubicBezTo>
                    <a:pt x="2218" y="697"/>
                    <a:pt x="2376" y="539"/>
                    <a:pt x="2376" y="349"/>
                  </a:cubicBezTo>
                  <a:cubicBezTo>
                    <a:pt x="2376" y="159"/>
                    <a:pt x="2218" y="0"/>
                    <a:pt x="20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902" name="Google Shape;1902;p25"/>
            <p:cNvSpPr/>
            <p:nvPr/>
          </p:nvSpPr>
          <p:spPr>
            <a:xfrm>
              <a:off x="4189220" y="3514991"/>
              <a:ext cx="1005201" cy="844702"/>
            </a:xfrm>
            <a:custGeom>
              <a:avLst/>
              <a:gdLst/>
              <a:ahLst/>
              <a:cxnLst/>
              <a:rect l="l" t="t" r="r" b="b"/>
              <a:pathLst>
                <a:path w="30150" h="25336" extrusionOk="0">
                  <a:moveTo>
                    <a:pt x="1458" y="0"/>
                  </a:moveTo>
                  <a:lnTo>
                    <a:pt x="444" y="11084"/>
                  </a:lnTo>
                  <a:lnTo>
                    <a:pt x="1" y="15866"/>
                  </a:lnTo>
                  <a:lnTo>
                    <a:pt x="7000" y="12890"/>
                  </a:lnTo>
                  <a:lnTo>
                    <a:pt x="15804" y="17165"/>
                  </a:lnTo>
                  <a:lnTo>
                    <a:pt x="17831" y="25335"/>
                  </a:lnTo>
                  <a:lnTo>
                    <a:pt x="24386" y="21155"/>
                  </a:lnTo>
                  <a:lnTo>
                    <a:pt x="30150" y="15265"/>
                  </a:lnTo>
                  <a:lnTo>
                    <a:pt x="28693" y="14188"/>
                  </a:lnTo>
                  <a:lnTo>
                    <a:pt x="22898" y="12478"/>
                  </a:lnTo>
                  <a:lnTo>
                    <a:pt x="14220" y="8773"/>
                  </a:lnTo>
                  <a:lnTo>
                    <a:pt x="7823" y="4624"/>
                  </a:lnTo>
                  <a:lnTo>
                    <a:pt x="1458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903" name="Google Shape;1903;p25"/>
            <p:cNvSpPr/>
            <p:nvPr/>
          </p:nvSpPr>
          <p:spPr>
            <a:xfrm>
              <a:off x="4188186" y="3687087"/>
              <a:ext cx="784524" cy="672601"/>
            </a:xfrm>
            <a:custGeom>
              <a:avLst/>
              <a:gdLst/>
              <a:ahLst/>
              <a:cxnLst/>
              <a:rect l="l" t="t" r="r" b="b"/>
              <a:pathLst>
                <a:path w="23531" h="20174" extrusionOk="0">
                  <a:moveTo>
                    <a:pt x="5701" y="0"/>
                  </a:moveTo>
                  <a:lnTo>
                    <a:pt x="0" y="10736"/>
                  </a:lnTo>
                  <a:lnTo>
                    <a:pt x="17862" y="20173"/>
                  </a:lnTo>
                  <a:lnTo>
                    <a:pt x="23530" y="9438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904" name="Google Shape;1904;p25"/>
            <p:cNvSpPr/>
            <p:nvPr/>
          </p:nvSpPr>
          <p:spPr>
            <a:xfrm>
              <a:off x="4048829" y="3517091"/>
              <a:ext cx="329433" cy="526905"/>
            </a:xfrm>
            <a:custGeom>
              <a:avLst/>
              <a:gdLst/>
              <a:ahLst/>
              <a:cxnLst/>
              <a:rect l="l" t="t" r="r" b="b"/>
              <a:pathLst>
                <a:path w="9881" h="15804" extrusionOk="0">
                  <a:moveTo>
                    <a:pt x="5637" y="1"/>
                  </a:moveTo>
                  <a:lnTo>
                    <a:pt x="0" y="10705"/>
                  </a:lnTo>
                  <a:lnTo>
                    <a:pt x="4212" y="15803"/>
                  </a:lnTo>
                  <a:lnTo>
                    <a:pt x="9881" y="5099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rgbClr val="458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905" name="Google Shape;1905;p25"/>
            <p:cNvSpPr/>
            <p:nvPr/>
          </p:nvSpPr>
          <p:spPr>
            <a:xfrm>
              <a:off x="4782621" y="4000674"/>
              <a:ext cx="409682" cy="379076"/>
            </a:xfrm>
            <a:custGeom>
              <a:avLst/>
              <a:gdLst/>
              <a:ahLst/>
              <a:cxnLst/>
              <a:rect l="l" t="t" r="r" b="b"/>
              <a:pathLst>
                <a:path w="12288" h="11370" extrusionOk="0">
                  <a:moveTo>
                    <a:pt x="5669" y="0"/>
                  </a:moveTo>
                  <a:lnTo>
                    <a:pt x="0" y="10767"/>
                  </a:lnTo>
                  <a:lnTo>
                    <a:pt x="6587" y="11369"/>
                  </a:lnTo>
                  <a:lnTo>
                    <a:pt x="12288" y="633"/>
                  </a:lnTo>
                  <a:lnTo>
                    <a:pt x="5669" y="0"/>
                  </a:ln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906" name="Google Shape;1906;p25"/>
            <p:cNvSpPr/>
            <p:nvPr/>
          </p:nvSpPr>
          <p:spPr>
            <a:xfrm>
              <a:off x="4237795" y="3514991"/>
              <a:ext cx="956625" cy="508935"/>
            </a:xfrm>
            <a:custGeom>
              <a:avLst/>
              <a:gdLst/>
              <a:ahLst/>
              <a:cxnLst/>
              <a:rect l="l" t="t" r="r" b="b"/>
              <a:pathLst>
                <a:path w="28693" h="15265" extrusionOk="0">
                  <a:moveTo>
                    <a:pt x="1" y="0"/>
                  </a:moveTo>
                  <a:lnTo>
                    <a:pt x="4213" y="5162"/>
                  </a:lnTo>
                  <a:lnTo>
                    <a:pt x="22106" y="14631"/>
                  </a:lnTo>
                  <a:lnTo>
                    <a:pt x="28693" y="15265"/>
                  </a:lnTo>
                  <a:lnTo>
                    <a:pt x="24196" y="10451"/>
                  </a:lnTo>
                  <a:lnTo>
                    <a:pt x="6366" y="10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907" name="Google Shape;1907;p25"/>
            <p:cNvSpPr/>
            <p:nvPr/>
          </p:nvSpPr>
          <p:spPr>
            <a:xfrm>
              <a:off x="4611558" y="3704957"/>
              <a:ext cx="216477" cy="118424"/>
            </a:xfrm>
            <a:custGeom>
              <a:avLst/>
              <a:gdLst/>
              <a:ahLst/>
              <a:cxnLst/>
              <a:rect l="l" t="t" r="r" b="b"/>
              <a:pathLst>
                <a:path w="6493" h="3552" extrusionOk="0">
                  <a:moveTo>
                    <a:pt x="746" y="1"/>
                  </a:moveTo>
                  <a:cubicBezTo>
                    <a:pt x="481" y="1"/>
                    <a:pt x="297" y="62"/>
                    <a:pt x="222" y="193"/>
                  </a:cubicBezTo>
                  <a:cubicBezTo>
                    <a:pt x="1" y="636"/>
                    <a:pt x="1172" y="1713"/>
                    <a:pt x="2819" y="2568"/>
                  </a:cubicBezTo>
                  <a:cubicBezTo>
                    <a:pt x="4004" y="3194"/>
                    <a:pt x="5111" y="3552"/>
                    <a:pt x="5748" y="3552"/>
                  </a:cubicBezTo>
                  <a:cubicBezTo>
                    <a:pt x="6013" y="3552"/>
                    <a:pt x="6197" y="3490"/>
                    <a:pt x="6271" y="3360"/>
                  </a:cubicBezTo>
                  <a:cubicBezTo>
                    <a:pt x="6493" y="2948"/>
                    <a:pt x="5353" y="1871"/>
                    <a:pt x="3674" y="984"/>
                  </a:cubicBezTo>
                  <a:cubicBezTo>
                    <a:pt x="2489" y="358"/>
                    <a:pt x="1383" y="1"/>
                    <a:pt x="746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908" name="Google Shape;1908;p25"/>
            <p:cNvSpPr/>
            <p:nvPr/>
          </p:nvSpPr>
          <p:spPr>
            <a:xfrm>
              <a:off x="4048829" y="3867118"/>
              <a:ext cx="164833" cy="220144"/>
            </a:xfrm>
            <a:custGeom>
              <a:avLst/>
              <a:gdLst/>
              <a:ahLst/>
              <a:cxnLst/>
              <a:rect l="l" t="t" r="r" b="b"/>
              <a:pathLst>
                <a:path w="4944" h="6603" extrusionOk="0">
                  <a:moveTo>
                    <a:pt x="1386" y="0"/>
                  </a:moveTo>
                  <a:cubicBezTo>
                    <a:pt x="617" y="0"/>
                    <a:pt x="0" y="206"/>
                    <a:pt x="0" y="206"/>
                  </a:cubicBezTo>
                  <a:lnTo>
                    <a:pt x="2375" y="6603"/>
                  </a:lnTo>
                  <a:lnTo>
                    <a:pt x="4212" y="5304"/>
                  </a:lnTo>
                  <a:cubicBezTo>
                    <a:pt x="4943" y="772"/>
                    <a:pt x="2877" y="0"/>
                    <a:pt x="1386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909" name="Google Shape;1909;p25"/>
            <p:cNvSpPr/>
            <p:nvPr/>
          </p:nvSpPr>
          <p:spPr>
            <a:xfrm>
              <a:off x="4173384" y="4032413"/>
              <a:ext cx="610322" cy="327265"/>
            </a:xfrm>
            <a:custGeom>
              <a:avLst/>
              <a:gdLst/>
              <a:ahLst/>
              <a:cxnLst/>
              <a:rect l="l" t="t" r="r" b="b"/>
              <a:pathLst>
                <a:path w="18306" h="9816" extrusionOk="0">
                  <a:moveTo>
                    <a:pt x="3756" y="0"/>
                  </a:moveTo>
                  <a:cubicBezTo>
                    <a:pt x="1787" y="0"/>
                    <a:pt x="476" y="346"/>
                    <a:pt x="476" y="346"/>
                  </a:cubicBezTo>
                  <a:lnTo>
                    <a:pt x="1" y="568"/>
                  </a:lnTo>
                  <a:lnTo>
                    <a:pt x="8425" y="7662"/>
                  </a:lnTo>
                  <a:lnTo>
                    <a:pt x="18306" y="9815"/>
                  </a:lnTo>
                  <a:cubicBezTo>
                    <a:pt x="14330" y="1399"/>
                    <a:pt x="7713" y="0"/>
                    <a:pt x="3756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910" name="Google Shape;1910;p25"/>
            <p:cNvSpPr/>
            <p:nvPr/>
          </p:nvSpPr>
          <p:spPr>
            <a:xfrm>
              <a:off x="4782621" y="4295591"/>
              <a:ext cx="219644" cy="107355"/>
            </a:xfrm>
            <a:custGeom>
              <a:avLst/>
              <a:gdLst/>
              <a:ahLst/>
              <a:cxnLst/>
              <a:rect l="l" t="t" r="r" b="b"/>
              <a:pathLst>
                <a:path w="6588" h="3220" extrusionOk="0">
                  <a:moveTo>
                    <a:pt x="3793" y="0"/>
                  </a:moveTo>
                  <a:cubicBezTo>
                    <a:pt x="1927" y="0"/>
                    <a:pt x="32" y="1921"/>
                    <a:pt x="32" y="1921"/>
                  </a:cubicBezTo>
                  <a:lnTo>
                    <a:pt x="0" y="3220"/>
                  </a:lnTo>
                  <a:lnTo>
                    <a:pt x="6587" y="2555"/>
                  </a:lnTo>
                  <a:cubicBezTo>
                    <a:pt x="5900" y="618"/>
                    <a:pt x="4851" y="0"/>
                    <a:pt x="3793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913" name="Google Shape;1913;p25"/>
          <p:cNvSpPr txBox="1"/>
          <p:nvPr/>
        </p:nvSpPr>
        <p:spPr>
          <a:xfrm>
            <a:off x="293512" y="2111680"/>
            <a:ext cx="2543259" cy="4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ichki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nazorat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15" name="Google Shape;1915;p25"/>
          <p:cNvSpPr txBox="1"/>
          <p:nvPr/>
        </p:nvSpPr>
        <p:spPr>
          <a:xfrm>
            <a:off x="188869" y="4236173"/>
            <a:ext cx="3107485" cy="32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davlat-jamoatchilik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nazorati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17" name="Google Shape;1917;p25"/>
          <p:cNvSpPr txBox="1"/>
          <p:nvPr/>
        </p:nvSpPr>
        <p:spPr>
          <a:xfrm>
            <a:off x="6454138" y="2430064"/>
            <a:ext cx="2396350" cy="26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tashqi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nazorat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19" name="Google Shape;1919;p25"/>
          <p:cNvSpPr txBox="1"/>
          <p:nvPr/>
        </p:nvSpPr>
        <p:spPr>
          <a:xfrm>
            <a:off x="5813778" y="4040959"/>
            <a:ext cx="3017328" cy="372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milliy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xalqaro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darajada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baholash</a:t>
            </a:r>
            <a:endParaRPr lang="ru-RU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21" name="Google Shape;1921;p25"/>
          <p:cNvSpPr txBox="1"/>
          <p:nvPr/>
        </p:nvSpPr>
        <p:spPr>
          <a:xfrm>
            <a:off x="992474" y="412044"/>
            <a:ext cx="7723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Umumiy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o‘rta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ta’lim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sifatini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nazorat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qilishning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lvl="0" algn="ctr"/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turlari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quyidagilardan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iborat</a:t>
            </a:r>
            <a:endParaRPr sz="2400" b="1" dirty="0">
              <a:solidFill>
                <a:srgbClr val="002060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181426" y="3070578"/>
            <a:ext cx="2065064" cy="1778912"/>
            <a:chOff x="791025" y="2175171"/>
            <a:chExt cx="3089927" cy="2561430"/>
          </a:xfrm>
        </p:grpSpPr>
        <p:sp>
          <p:nvSpPr>
            <p:cNvPr id="3259" name="Google Shape;3259;p33"/>
            <p:cNvSpPr/>
            <p:nvPr/>
          </p:nvSpPr>
          <p:spPr>
            <a:xfrm>
              <a:off x="791025" y="4603702"/>
              <a:ext cx="3089927" cy="132899"/>
            </a:xfrm>
            <a:custGeom>
              <a:avLst/>
              <a:gdLst/>
              <a:ahLst/>
              <a:cxnLst/>
              <a:rect l="l" t="t" r="r" b="b"/>
              <a:pathLst>
                <a:path w="97953" h="4213" extrusionOk="0">
                  <a:moveTo>
                    <a:pt x="2122" y="1"/>
                  </a:moveTo>
                  <a:cubicBezTo>
                    <a:pt x="950" y="1"/>
                    <a:pt x="0" y="951"/>
                    <a:pt x="0" y="2122"/>
                  </a:cubicBezTo>
                  <a:cubicBezTo>
                    <a:pt x="0" y="3263"/>
                    <a:pt x="950" y="4213"/>
                    <a:pt x="2122" y="4213"/>
                  </a:cubicBezTo>
                  <a:lnTo>
                    <a:pt x="95831" y="4213"/>
                  </a:lnTo>
                  <a:cubicBezTo>
                    <a:pt x="97003" y="4213"/>
                    <a:pt x="97953" y="3263"/>
                    <a:pt x="97953" y="2122"/>
                  </a:cubicBezTo>
                  <a:cubicBezTo>
                    <a:pt x="97953" y="951"/>
                    <a:pt x="97003" y="1"/>
                    <a:pt x="95862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60" name="Google Shape;3260;p33"/>
            <p:cNvSpPr/>
            <p:nvPr/>
          </p:nvSpPr>
          <p:spPr>
            <a:xfrm>
              <a:off x="2156629" y="2175171"/>
              <a:ext cx="508537" cy="616421"/>
            </a:xfrm>
            <a:custGeom>
              <a:avLst/>
              <a:gdLst/>
              <a:ahLst/>
              <a:cxnLst/>
              <a:rect l="l" t="t" r="r" b="b"/>
              <a:pathLst>
                <a:path w="16121" h="19541" extrusionOk="0">
                  <a:moveTo>
                    <a:pt x="8076" y="2661"/>
                  </a:moveTo>
                  <a:cubicBezTo>
                    <a:pt x="10737" y="2661"/>
                    <a:pt x="12922" y="4846"/>
                    <a:pt x="12922" y="7506"/>
                  </a:cubicBezTo>
                  <a:lnTo>
                    <a:pt x="12922" y="9565"/>
                  </a:lnTo>
                  <a:cubicBezTo>
                    <a:pt x="12922" y="12256"/>
                    <a:pt x="10737" y="14410"/>
                    <a:pt x="8076" y="14410"/>
                  </a:cubicBezTo>
                  <a:cubicBezTo>
                    <a:pt x="5385" y="14410"/>
                    <a:pt x="3199" y="12256"/>
                    <a:pt x="3199" y="9565"/>
                  </a:cubicBezTo>
                  <a:lnTo>
                    <a:pt x="3199" y="7506"/>
                  </a:lnTo>
                  <a:cubicBezTo>
                    <a:pt x="3199" y="4846"/>
                    <a:pt x="5385" y="2661"/>
                    <a:pt x="8076" y="2661"/>
                  </a:cubicBezTo>
                  <a:close/>
                  <a:moveTo>
                    <a:pt x="8076" y="1"/>
                  </a:moveTo>
                  <a:cubicBezTo>
                    <a:pt x="3611" y="1"/>
                    <a:pt x="1" y="3611"/>
                    <a:pt x="1" y="8044"/>
                  </a:cubicBezTo>
                  <a:lnTo>
                    <a:pt x="1" y="11465"/>
                  </a:lnTo>
                  <a:cubicBezTo>
                    <a:pt x="1" y="15930"/>
                    <a:pt x="3611" y="19540"/>
                    <a:pt x="8076" y="19540"/>
                  </a:cubicBezTo>
                  <a:cubicBezTo>
                    <a:pt x="12510" y="19540"/>
                    <a:pt x="16120" y="15930"/>
                    <a:pt x="16120" y="11465"/>
                  </a:cubicBezTo>
                  <a:lnTo>
                    <a:pt x="16120" y="8044"/>
                  </a:lnTo>
                  <a:cubicBezTo>
                    <a:pt x="16120" y="3611"/>
                    <a:pt x="12510" y="1"/>
                    <a:pt x="8076" y="1"/>
                  </a:cubicBez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61" name="Google Shape;3261;p33"/>
            <p:cNvSpPr/>
            <p:nvPr/>
          </p:nvSpPr>
          <p:spPr>
            <a:xfrm>
              <a:off x="2194609" y="2175171"/>
              <a:ext cx="509515" cy="616421"/>
            </a:xfrm>
            <a:custGeom>
              <a:avLst/>
              <a:gdLst/>
              <a:ahLst/>
              <a:cxnLst/>
              <a:rect l="l" t="t" r="r" b="b"/>
              <a:pathLst>
                <a:path w="16152" h="19541" extrusionOk="0">
                  <a:moveTo>
                    <a:pt x="8076" y="2661"/>
                  </a:moveTo>
                  <a:cubicBezTo>
                    <a:pt x="10768" y="2661"/>
                    <a:pt x="12921" y="4846"/>
                    <a:pt x="12921" y="7506"/>
                  </a:cubicBezTo>
                  <a:lnTo>
                    <a:pt x="12921" y="9565"/>
                  </a:lnTo>
                  <a:cubicBezTo>
                    <a:pt x="12921" y="12256"/>
                    <a:pt x="10768" y="14410"/>
                    <a:pt x="8076" y="14410"/>
                  </a:cubicBezTo>
                  <a:cubicBezTo>
                    <a:pt x="5384" y="14410"/>
                    <a:pt x="3230" y="12256"/>
                    <a:pt x="3230" y="9565"/>
                  </a:cubicBezTo>
                  <a:lnTo>
                    <a:pt x="3230" y="7506"/>
                  </a:lnTo>
                  <a:cubicBezTo>
                    <a:pt x="3230" y="4846"/>
                    <a:pt x="5384" y="2661"/>
                    <a:pt x="8076" y="2661"/>
                  </a:cubicBezTo>
                  <a:close/>
                  <a:moveTo>
                    <a:pt x="8076" y="1"/>
                  </a:moveTo>
                  <a:cubicBezTo>
                    <a:pt x="3611" y="1"/>
                    <a:pt x="0" y="3611"/>
                    <a:pt x="0" y="8044"/>
                  </a:cubicBezTo>
                  <a:lnTo>
                    <a:pt x="0" y="11465"/>
                  </a:lnTo>
                  <a:cubicBezTo>
                    <a:pt x="0" y="15930"/>
                    <a:pt x="3611" y="19540"/>
                    <a:pt x="8076" y="19540"/>
                  </a:cubicBezTo>
                  <a:cubicBezTo>
                    <a:pt x="12541" y="19540"/>
                    <a:pt x="16151" y="15930"/>
                    <a:pt x="16151" y="11465"/>
                  </a:cubicBezTo>
                  <a:lnTo>
                    <a:pt x="16151" y="8044"/>
                  </a:lnTo>
                  <a:cubicBezTo>
                    <a:pt x="16120" y="3611"/>
                    <a:pt x="12541" y="1"/>
                    <a:pt x="8076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62" name="Google Shape;3262;p33"/>
            <p:cNvSpPr/>
            <p:nvPr/>
          </p:nvSpPr>
          <p:spPr>
            <a:xfrm>
              <a:off x="998810" y="2482858"/>
              <a:ext cx="2391647" cy="2189822"/>
            </a:xfrm>
            <a:custGeom>
              <a:avLst/>
              <a:gdLst/>
              <a:ahLst/>
              <a:cxnLst/>
              <a:rect l="l" t="t" r="r" b="b"/>
              <a:pathLst>
                <a:path w="75817" h="69419" extrusionOk="0">
                  <a:moveTo>
                    <a:pt x="7823" y="1"/>
                  </a:moveTo>
                  <a:cubicBezTo>
                    <a:pt x="3516" y="1"/>
                    <a:pt x="0" y="3516"/>
                    <a:pt x="0" y="7823"/>
                  </a:cubicBezTo>
                  <a:lnTo>
                    <a:pt x="0" y="61628"/>
                  </a:lnTo>
                  <a:cubicBezTo>
                    <a:pt x="0" y="65935"/>
                    <a:pt x="3516" y="69419"/>
                    <a:pt x="7823" y="69419"/>
                  </a:cubicBezTo>
                  <a:lnTo>
                    <a:pt x="68026" y="69419"/>
                  </a:lnTo>
                  <a:cubicBezTo>
                    <a:pt x="72333" y="69419"/>
                    <a:pt x="75816" y="65935"/>
                    <a:pt x="75816" y="61628"/>
                  </a:cubicBezTo>
                  <a:lnTo>
                    <a:pt x="75816" y="7823"/>
                  </a:lnTo>
                  <a:cubicBezTo>
                    <a:pt x="75816" y="3516"/>
                    <a:pt x="72333" y="1"/>
                    <a:pt x="68026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63" name="Google Shape;3263;p33"/>
            <p:cNvSpPr/>
            <p:nvPr/>
          </p:nvSpPr>
          <p:spPr>
            <a:xfrm>
              <a:off x="1104706" y="2482858"/>
              <a:ext cx="296712" cy="1004014"/>
            </a:xfrm>
            <a:custGeom>
              <a:avLst/>
              <a:gdLst/>
              <a:ahLst/>
              <a:cxnLst/>
              <a:rect l="l" t="t" r="r" b="b"/>
              <a:pathLst>
                <a:path w="9406" h="31828" extrusionOk="0">
                  <a:moveTo>
                    <a:pt x="7823" y="1"/>
                  </a:moveTo>
                  <a:cubicBezTo>
                    <a:pt x="3516" y="1"/>
                    <a:pt x="0" y="3516"/>
                    <a:pt x="0" y="7823"/>
                  </a:cubicBezTo>
                  <a:lnTo>
                    <a:pt x="0" y="31828"/>
                  </a:lnTo>
                  <a:lnTo>
                    <a:pt x="1615" y="31828"/>
                  </a:lnTo>
                  <a:lnTo>
                    <a:pt x="1615" y="7823"/>
                  </a:lnTo>
                  <a:cubicBezTo>
                    <a:pt x="1615" y="3516"/>
                    <a:pt x="5099" y="1"/>
                    <a:pt x="9406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64" name="Google Shape;3264;p33"/>
            <p:cNvSpPr/>
            <p:nvPr/>
          </p:nvSpPr>
          <p:spPr>
            <a:xfrm>
              <a:off x="1341449" y="2482858"/>
              <a:ext cx="2391647" cy="2189822"/>
            </a:xfrm>
            <a:custGeom>
              <a:avLst/>
              <a:gdLst/>
              <a:ahLst/>
              <a:cxnLst/>
              <a:rect l="l" t="t" r="r" b="b"/>
              <a:pathLst>
                <a:path w="75817" h="69419" extrusionOk="0">
                  <a:moveTo>
                    <a:pt x="7823" y="1"/>
                  </a:moveTo>
                  <a:cubicBezTo>
                    <a:pt x="3516" y="1"/>
                    <a:pt x="1" y="3516"/>
                    <a:pt x="1" y="7823"/>
                  </a:cubicBezTo>
                  <a:lnTo>
                    <a:pt x="1" y="61628"/>
                  </a:lnTo>
                  <a:cubicBezTo>
                    <a:pt x="1" y="65935"/>
                    <a:pt x="3516" y="69419"/>
                    <a:pt x="7823" y="69419"/>
                  </a:cubicBezTo>
                  <a:lnTo>
                    <a:pt x="67994" y="69419"/>
                  </a:lnTo>
                  <a:cubicBezTo>
                    <a:pt x="72333" y="69419"/>
                    <a:pt x="75817" y="65935"/>
                    <a:pt x="75817" y="61628"/>
                  </a:cubicBezTo>
                  <a:lnTo>
                    <a:pt x="75817" y="7823"/>
                  </a:lnTo>
                  <a:cubicBezTo>
                    <a:pt x="75817" y="3516"/>
                    <a:pt x="72333" y="1"/>
                    <a:pt x="67994" y="1"/>
                  </a:cubicBez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65" name="Google Shape;3265;p33"/>
            <p:cNvSpPr/>
            <p:nvPr/>
          </p:nvSpPr>
          <p:spPr>
            <a:xfrm>
              <a:off x="1401384" y="2482858"/>
              <a:ext cx="2413634" cy="1265775"/>
            </a:xfrm>
            <a:custGeom>
              <a:avLst/>
              <a:gdLst/>
              <a:ahLst/>
              <a:cxnLst/>
              <a:rect l="l" t="t" r="r" b="b"/>
              <a:pathLst>
                <a:path w="76514" h="40126" extrusionOk="0">
                  <a:moveTo>
                    <a:pt x="8488" y="1"/>
                  </a:moveTo>
                  <a:lnTo>
                    <a:pt x="8488" y="64"/>
                  </a:lnTo>
                  <a:lnTo>
                    <a:pt x="1" y="64"/>
                  </a:lnTo>
                  <a:cubicBezTo>
                    <a:pt x="5226" y="2946"/>
                    <a:pt x="8457" y="8456"/>
                    <a:pt x="8457" y="14410"/>
                  </a:cubicBezTo>
                  <a:lnTo>
                    <a:pt x="8457" y="32683"/>
                  </a:lnTo>
                  <a:cubicBezTo>
                    <a:pt x="8457" y="36800"/>
                    <a:pt x="11814" y="40125"/>
                    <a:pt x="15931" y="40125"/>
                  </a:cubicBezTo>
                  <a:lnTo>
                    <a:pt x="69071" y="40125"/>
                  </a:lnTo>
                  <a:cubicBezTo>
                    <a:pt x="73188" y="40125"/>
                    <a:pt x="76513" y="36800"/>
                    <a:pt x="76513" y="32683"/>
                  </a:cubicBezTo>
                  <a:lnTo>
                    <a:pt x="76513" y="8551"/>
                  </a:lnTo>
                  <a:cubicBezTo>
                    <a:pt x="76513" y="3833"/>
                    <a:pt x="72713" y="1"/>
                    <a:pt x="67994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66" name="Google Shape;3266;p33"/>
            <p:cNvSpPr/>
            <p:nvPr/>
          </p:nvSpPr>
          <p:spPr>
            <a:xfrm>
              <a:off x="1450342" y="2482858"/>
              <a:ext cx="2413634" cy="1265775"/>
            </a:xfrm>
            <a:custGeom>
              <a:avLst/>
              <a:gdLst/>
              <a:ahLst/>
              <a:cxnLst/>
              <a:rect l="l" t="t" r="r" b="b"/>
              <a:pathLst>
                <a:path w="76514" h="40126" extrusionOk="0">
                  <a:moveTo>
                    <a:pt x="8488" y="1"/>
                  </a:moveTo>
                  <a:lnTo>
                    <a:pt x="8488" y="64"/>
                  </a:lnTo>
                  <a:lnTo>
                    <a:pt x="1" y="64"/>
                  </a:lnTo>
                  <a:cubicBezTo>
                    <a:pt x="5226" y="2946"/>
                    <a:pt x="8488" y="8456"/>
                    <a:pt x="8488" y="14410"/>
                  </a:cubicBezTo>
                  <a:lnTo>
                    <a:pt x="8488" y="32683"/>
                  </a:lnTo>
                  <a:cubicBezTo>
                    <a:pt x="8488" y="36800"/>
                    <a:pt x="11813" y="40125"/>
                    <a:pt x="15930" y="40125"/>
                  </a:cubicBezTo>
                  <a:lnTo>
                    <a:pt x="69071" y="40125"/>
                  </a:lnTo>
                  <a:cubicBezTo>
                    <a:pt x="73188" y="40125"/>
                    <a:pt x="76513" y="36800"/>
                    <a:pt x="76513" y="32683"/>
                  </a:cubicBezTo>
                  <a:lnTo>
                    <a:pt x="76513" y="8551"/>
                  </a:lnTo>
                  <a:cubicBezTo>
                    <a:pt x="76513" y="3833"/>
                    <a:pt x="72713" y="1"/>
                    <a:pt x="67994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67" name="Google Shape;3267;p33"/>
            <p:cNvSpPr/>
            <p:nvPr/>
          </p:nvSpPr>
          <p:spPr>
            <a:xfrm>
              <a:off x="1581221" y="3904419"/>
              <a:ext cx="1984054" cy="768247"/>
            </a:xfrm>
            <a:custGeom>
              <a:avLst/>
              <a:gdLst/>
              <a:ahLst/>
              <a:cxnLst/>
              <a:rect l="l" t="t" r="r" b="b"/>
              <a:pathLst>
                <a:path w="62896" h="24354" extrusionOk="0">
                  <a:moveTo>
                    <a:pt x="3737" y="0"/>
                  </a:moveTo>
                  <a:cubicBezTo>
                    <a:pt x="1679" y="0"/>
                    <a:pt x="0" y="1679"/>
                    <a:pt x="0" y="3737"/>
                  </a:cubicBezTo>
                  <a:lnTo>
                    <a:pt x="0" y="20649"/>
                  </a:lnTo>
                  <a:cubicBezTo>
                    <a:pt x="0" y="22707"/>
                    <a:pt x="1679" y="24354"/>
                    <a:pt x="3737" y="24354"/>
                  </a:cubicBezTo>
                  <a:lnTo>
                    <a:pt x="59158" y="24354"/>
                  </a:lnTo>
                  <a:cubicBezTo>
                    <a:pt x="61217" y="24354"/>
                    <a:pt x="62895" y="22707"/>
                    <a:pt x="62895" y="20649"/>
                  </a:cubicBezTo>
                  <a:lnTo>
                    <a:pt x="62895" y="3737"/>
                  </a:lnTo>
                  <a:cubicBezTo>
                    <a:pt x="62895" y="1679"/>
                    <a:pt x="61217" y="0"/>
                    <a:pt x="59158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68" name="Google Shape;3268;p33"/>
            <p:cNvSpPr/>
            <p:nvPr/>
          </p:nvSpPr>
          <p:spPr>
            <a:xfrm>
              <a:off x="1690114" y="3904419"/>
              <a:ext cx="1983045" cy="768247"/>
            </a:xfrm>
            <a:custGeom>
              <a:avLst/>
              <a:gdLst/>
              <a:ahLst/>
              <a:cxnLst/>
              <a:rect l="l" t="t" r="r" b="b"/>
              <a:pathLst>
                <a:path w="62864" h="24354" extrusionOk="0">
                  <a:moveTo>
                    <a:pt x="3737" y="0"/>
                  </a:moveTo>
                  <a:cubicBezTo>
                    <a:pt x="1679" y="0"/>
                    <a:pt x="0" y="1679"/>
                    <a:pt x="0" y="3737"/>
                  </a:cubicBezTo>
                  <a:lnTo>
                    <a:pt x="0" y="20649"/>
                  </a:lnTo>
                  <a:cubicBezTo>
                    <a:pt x="0" y="22707"/>
                    <a:pt x="1679" y="24354"/>
                    <a:pt x="3737" y="24354"/>
                  </a:cubicBezTo>
                  <a:lnTo>
                    <a:pt x="59158" y="24354"/>
                  </a:lnTo>
                  <a:cubicBezTo>
                    <a:pt x="61217" y="24354"/>
                    <a:pt x="62863" y="22707"/>
                    <a:pt x="62863" y="20649"/>
                  </a:cubicBezTo>
                  <a:lnTo>
                    <a:pt x="62863" y="3737"/>
                  </a:lnTo>
                  <a:cubicBezTo>
                    <a:pt x="62863" y="1679"/>
                    <a:pt x="61217" y="0"/>
                    <a:pt x="59158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69" name="Google Shape;3269;p33"/>
            <p:cNvSpPr/>
            <p:nvPr/>
          </p:nvSpPr>
          <p:spPr>
            <a:xfrm>
              <a:off x="1888909" y="3988328"/>
              <a:ext cx="1666365" cy="58989"/>
            </a:xfrm>
            <a:custGeom>
              <a:avLst/>
              <a:gdLst/>
              <a:ahLst/>
              <a:cxnLst/>
              <a:rect l="l" t="t" r="r" b="b"/>
              <a:pathLst>
                <a:path w="52825" h="1870" extrusionOk="0">
                  <a:moveTo>
                    <a:pt x="1" y="1"/>
                  </a:moveTo>
                  <a:lnTo>
                    <a:pt x="1" y="1869"/>
                  </a:lnTo>
                  <a:lnTo>
                    <a:pt x="52825" y="1869"/>
                  </a:lnTo>
                  <a:lnTo>
                    <a:pt x="52825" y="1"/>
                  </a:ln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70" name="Google Shape;3270;p33"/>
            <p:cNvSpPr/>
            <p:nvPr/>
          </p:nvSpPr>
          <p:spPr>
            <a:xfrm>
              <a:off x="1888909" y="4048263"/>
              <a:ext cx="1666365" cy="13028"/>
            </a:xfrm>
            <a:custGeom>
              <a:avLst/>
              <a:gdLst/>
              <a:ahLst/>
              <a:cxnLst/>
              <a:rect l="l" t="t" r="r" b="b"/>
              <a:pathLst>
                <a:path w="52825" h="413" extrusionOk="0">
                  <a:moveTo>
                    <a:pt x="1" y="1"/>
                  </a:moveTo>
                  <a:lnTo>
                    <a:pt x="1" y="412"/>
                  </a:lnTo>
                  <a:lnTo>
                    <a:pt x="52825" y="412"/>
                  </a:lnTo>
                  <a:lnTo>
                    <a:pt x="52825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71" name="Google Shape;3271;p33"/>
            <p:cNvSpPr/>
            <p:nvPr/>
          </p:nvSpPr>
          <p:spPr>
            <a:xfrm>
              <a:off x="1823989" y="4034289"/>
              <a:ext cx="89935" cy="224790"/>
            </a:xfrm>
            <a:custGeom>
              <a:avLst/>
              <a:gdLst/>
              <a:ahLst/>
              <a:cxnLst/>
              <a:rect l="l" t="t" r="r" b="b"/>
              <a:pathLst>
                <a:path w="2851" h="7126" extrusionOk="0">
                  <a:moveTo>
                    <a:pt x="1425" y="602"/>
                  </a:moveTo>
                  <a:cubicBezTo>
                    <a:pt x="1963" y="602"/>
                    <a:pt x="2375" y="1045"/>
                    <a:pt x="2375" y="1552"/>
                  </a:cubicBezTo>
                  <a:cubicBezTo>
                    <a:pt x="2375" y="2091"/>
                    <a:pt x="1963" y="2502"/>
                    <a:pt x="1425" y="2502"/>
                  </a:cubicBezTo>
                  <a:cubicBezTo>
                    <a:pt x="918" y="2502"/>
                    <a:pt x="475" y="2091"/>
                    <a:pt x="475" y="1552"/>
                  </a:cubicBezTo>
                  <a:cubicBezTo>
                    <a:pt x="475" y="1045"/>
                    <a:pt x="918" y="602"/>
                    <a:pt x="1425" y="602"/>
                  </a:cubicBezTo>
                  <a:close/>
                  <a:moveTo>
                    <a:pt x="1425" y="0"/>
                  </a:moveTo>
                  <a:cubicBezTo>
                    <a:pt x="633" y="0"/>
                    <a:pt x="0" y="634"/>
                    <a:pt x="0" y="1425"/>
                  </a:cubicBezTo>
                  <a:lnTo>
                    <a:pt x="0" y="5701"/>
                  </a:lnTo>
                  <a:cubicBezTo>
                    <a:pt x="0" y="6493"/>
                    <a:pt x="633" y="7126"/>
                    <a:pt x="1425" y="7126"/>
                  </a:cubicBezTo>
                  <a:cubicBezTo>
                    <a:pt x="2217" y="7126"/>
                    <a:pt x="2850" y="6493"/>
                    <a:pt x="2850" y="5701"/>
                  </a:cubicBezTo>
                  <a:lnTo>
                    <a:pt x="2850" y="1425"/>
                  </a:lnTo>
                  <a:cubicBezTo>
                    <a:pt x="2850" y="634"/>
                    <a:pt x="2217" y="0"/>
                    <a:pt x="1425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72" name="Google Shape;3272;p33"/>
            <p:cNvSpPr/>
            <p:nvPr/>
          </p:nvSpPr>
          <p:spPr>
            <a:xfrm>
              <a:off x="1838973" y="4034289"/>
              <a:ext cx="90913" cy="225799"/>
            </a:xfrm>
            <a:custGeom>
              <a:avLst/>
              <a:gdLst/>
              <a:ahLst/>
              <a:cxnLst/>
              <a:rect l="l" t="t" r="r" b="b"/>
              <a:pathLst>
                <a:path w="2882" h="7158" extrusionOk="0">
                  <a:moveTo>
                    <a:pt x="1457" y="634"/>
                  </a:moveTo>
                  <a:cubicBezTo>
                    <a:pt x="1964" y="634"/>
                    <a:pt x="2375" y="1077"/>
                    <a:pt x="2375" y="1584"/>
                  </a:cubicBezTo>
                  <a:cubicBezTo>
                    <a:pt x="2375" y="2091"/>
                    <a:pt x="1964" y="2534"/>
                    <a:pt x="1457" y="2534"/>
                  </a:cubicBezTo>
                  <a:cubicBezTo>
                    <a:pt x="918" y="2534"/>
                    <a:pt x="507" y="2091"/>
                    <a:pt x="507" y="1584"/>
                  </a:cubicBezTo>
                  <a:cubicBezTo>
                    <a:pt x="507" y="1077"/>
                    <a:pt x="918" y="634"/>
                    <a:pt x="1457" y="634"/>
                  </a:cubicBezTo>
                  <a:close/>
                  <a:moveTo>
                    <a:pt x="1457" y="0"/>
                  </a:moveTo>
                  <a:cubicBezTo>
                    <a:pt x="665" y="0"/>
                    <a:pt x="0" y="665"/>
                    <a:pt x="0" y="1457"/>
                  </a:cubicBezTo>
                  <a:lnTo>
                    <a:pt x="0" y="5701"/>
                  </a:lnTo>
                  <a:cubicBezTo>
                    <a:pt x="0" y="6493"/>
                    <a:pt x="665" y="7158"/>
                    <a:pt x="1457" y="7158"/>
                  </a:cubicBezTo>
                  <a:cubicBezTo>
                    <a:pt x="2249" y="7158"/>
                    <a:pt x="2882" y="6493"/>
                    <a:pt x="2882" y="5701"/>
                  </a:cubicBezTo>
                  <a:lnTo>
                    <a:pt x="2882" y="1457"/>
                  </a:lnTo>
                  <a:cubicBezTo>
                    <a:pt x="2882" y="665"/>
                    <a:pt x="2249" y="0"/>
                    <a:pt x="1457" y="0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73" name="Google Shape;3273;p33"/>
            <p:cNvSpPr/>
            <p:nvPr/>
          </p:nvSpPr>
          <p:spPr>
            <a:xfrm>
              <a:off x="1875912" y="3988328"/>
              <a:ext cx="23028" cy="94950"/>
            </a:xfrm>
            <a:custGeom>
              <a:avLst/>
              <a:gdLst/>
              <a:ahLst/>
              <a:cxnLst/>
              <a:rect l="l" t="t" r="r" b="b"/>
              <a:pathLst>
                <a:path w="730" h="3010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lnTo>
                    <a:pt x="1" y="2661"/>
                  </a:lnTo>
                  <a:cubicBezTo>
                    <a:pt x="1" y="2851"/>
                    <a:pt x="159" y="3009"/>
                    <a:pt x="349" y="3009"/>
                  </a:cubicBezTo>
                  <a:cubicBezTo>
                    <a:pt x="571" y="3009"/>
                    <a:pt x="729" y="2851"/>
                    <a:pt x="729" y="2661"/>
                  </a:cubicBezTo>
                  <a:lnTo>
                    <a:pt x="729" y="349"/>
                  </a:lnTo>
                  <a:cubicBezTo>
                    <a:pt x="729" y="159"/>
                    <a:pt x="571" y="1"/>
                    <a:pt x="349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74" name="Google Shape;3274;p33"/>
            <p:cNvSpPr/>
            <p:nvPr/>
          </p:nvSpPr>
          <p:spPr>
            <a:xfrm>
              <a:off x="1882915" y="3988328"/>
              <a:ext cx="22996" cy="94950"/>
            </a:xfrm>
            <a:custGeom>
              <a:avLst/>
              <a:gdLst/>
              <a:ahLst/>
              <a:cxnLst/>
              <a:rect l="l" t="t" r="r" b="b"/>
              <a:pathLst>
                <a:path w="729" h="3010" extrusionOk="0">
                  <a:moveTo>
                    <a:pt x="349" y="1"/>
                  </a:moveTo>
                  <a:cubicBezTo>
                    <a:pt x="159" y="1"/>
                    <a:pt x="0" y="159"/>
                    <a:pt x="0" y="349"/>
                  </a:cubicBezTo>
                  <a:lnTo>
                    <a:pt x="0" y="2661"/>
                  </a:lnTo>
                  <a:cubicBezTo>
                    <a:pt x="0" y="2851"/>
                    <a:pt x="159" y="3009"/>
                    <a:pt x="349" y="3009"/>
                  </a:cubicBezTo>
                  <a:cubicBezTo>
                    <a:pt x="571" y="3009"/>
                    <a:pt x="729" y="2851"/>
                    <a:pt x="729" y="2661"/>
                  </a:cubicBezTo>
                  <a:lnTo>
                    <a:pt x="729" y="349"/>
                  </a:lnTo>
                  <a:cubicBezTo>
                    <a:pt x="729" y="159"/>
                    <a:pt x="539" y="1"/>
                    <a:pt x="349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75" name="Google Shape;3275;p33"/>
            <p:cNvSpPr/>
            <p:nvPr/>
          </p:nvSpPr>
          <p:spPr>
            <a:xfrm>
              <a:off x="1065748" y="3505821"/>
              <a:ext cx="90944" cy="224821"/>
            </a:xfrm>
            <a:custGeom>
              <a:avLst/>
              <a:gdLst/>
              <a:ahLst/>
              <a:cxnLst/>
              <a:rect l="l" t="t" r="r" b="b"/>
              <a:pathLst>
                <a:path w="2883" h="7127" extrusionOk="0">
                  <a:moveTo>
                    <a:pt x="1425" y="634"/>
                  </a:moveTo>
                  <a:cubicBezTo>
                    <a:pt x="1964" y="634"/>
                    <a:pt x="2375" y="1046"/>
                    <a:pt x="2375" y="1584"/>
                  </a:cubicBezTo>
                  <a:cubicBezTo>
                    <a:pt x="2375" y="2091"/>
                    <a:pt x="1964" y="2534"/>
                    <a:pt x="1425" y="2534"/>
                  </a:cubicBezTo>
                  <a:cubicBezTo>
                    <a:pt x="919" y="2534"/>
                    <a:pt x="507" y="2091"/>
                    <a:pt x="507" y="1584"/>
                  </a:cubicBezTo>
                  <a:cubicBezTo>
                    <a:pt x="507" y="1046"/>
                    <a:pt x="919" y="634"/>
                    <a:pt x="1425" y="634"/>
                  </a:cubicBezTo>
                  <a:close/>
                  <a:moveTo>
                    <a:pt x="1425" y="1"/>
                  </a:moveTo>
                  <a:cubicBezTo>
                    <a:pt x="634" y="1"/>
                    <a:pt x="0" y="634"/>
                    <a:pt x="0" y="1426"/>
                  </a:cubicBezTo>
                  <a:lnTo>
                    <a:pt x="0" y="5701"/>
                  </a:lnTo>
                  <a:cubicBezTo>
                    <a:pt x="0" y="6493"/>
                    <a:pt x="634" y="7126"/>
                    <a:pt x="1425" y="7126"/>
                  </a:cubicBezTo>
                  <a:cubicBezTo>
                    <a:pt x="2249" y="7126"/>
                    <a:pt x="2882" y="6493"/>
                    <a:pt x="2882" y="5701"/>
                  </a:cubicBezTo>
                  <a:lnTo>
                    <a:pt x="2882" y="1426"/>
                  </a:lnTo>
                  <a:cubicBezTo>
                    <a:pt x="2882" y="634"/>
                    <a:pt x="2217" y="1"/>
                    <a:pt x="1425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76" name="Google Shape;3276;p33"/>
            <p:cNvSpPr/>
            <p:nvPr/>
          </p:nvSpPr>
          <p:spPr>
            <a:xfrm>
              <a:off x="1081710" y="3506830"/>
              <a:ext cx="90944" cy="224790"/>
            </a:xfrm>
            <a:custGeom>
              <a:avLst/>
              <a:gdLst/>
              <a:ahLst/>
              <a:cxnLst/>
              <a:rect l="l" t="t" r="r" b="b"/>
              <a:pathLst>
                <a:path w="2883" h="7126" extrusionOk="0">
                  <a:moveTo>
                    <a:pt x="1426" y="634"/>
                  </a:moveTo>
                  <a:cubicBezTo>
                    <a:pt x="1933" y="634"/>
                    <a:pt x="2376" y="1045"/>
                    <a:pt x="2376" y="1552"/>
                  </a:cubicBezTo>
                  <a:cubicBezTo>
                    <a:pt x="2376" y="2090"/>
                    <a:pt x="1964" y="2502"/>
                    <a:pt x="1426" y="2502"/>
                  </a:cubicBezTo>
                  <a:cubicBezTo>
                    <a:pt x="919" y="2502"/>
                    <a:pt x="476" y="2090"/>
                    <a:pt x="476" y="1552"/>
                  </a:cubicBezTo>
                  <a:cubicBezTo>
                    <a:pt x="476" y="1045"/>
                    <a:pt x="919" y="634"/>
                    <a:pt x="1426" y="634"/>
                  </a:cubicBezTo>
                  <a:close/>
                  <a:moveTo>
                    <a:pt x="1426" y="0"/>
                  </a:moveTo>
                  <a:cubicBezTo>
                    <a:pt x="634" y="0"/>
                    <a:pt x="1" y="634"/>
                    <a:pt x="1" y="1425"/>
                  </a:cubicBezTo>
                  <a:lnTo>
                    <a:pt x="1" y="5701"/>
                  </a:lnTo>
                  <a:cubicBezTo>
                    <a:pt x="1" y="6492"/>
                    <a:pt x="634" y="7126"/>
                    <a:pt x="1426" y="7126"/>
                  </a:cubicBezTo>
                  <a:cubicBezTo>
                    <a:pt x="2218" y="7126"/>
                    <a:pt x="2851" y="6492"/>
                    <a:pt x="2851" y="5701"/>
                  </a:cubicBezTo>
                  <a:lnTo>
                    <a:pt x="2851" y="1425"/>
                  </a:lnTo>
                  <a:cubicBezTo>
                    <a:pt x="2883" y="634"/>
                    <a:pt x="2218" y="0"/>
                    <a:pt x="1426" y="0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77" name="Google Shape;3277;p33"/>
            <p:cNvSpPr/>
            <p:nvPr/>
          </p:nvSpPr>
          <p:spPr>
            <a:xfrm>
              <a:off x="1117671" y="3460869"/>
              <a:ext cx="23028" cy="94919"/>
            </a:xfrm>
            <a:custGeom>
              <a:avLst/>
              <a:gdLst/>
              <a:ahLst/>
              <a:cxnLst/>
              <a:rect l="l" t="t" r="r" b="b"/>
              <a:pathLst>
                <a:path w="730" h="3009" extrusionOk="0">
                  <a:moveTo>
                    <a:pt x="381" y="0"/>
                  </a:moveTo>
                  <a:cubicBezTo>
                    <a:pt x="159" y="0"/>
                    <a:pt x="1" y="159"/>
                    <a:pt x="1" y="349"/>
                  </a:cubicBezTo>
                  <a:lnTo>
                    <a:pt x="1" y="2629"/>
                  </a:lnTo>
                  <a:cubicBezTo>
                    <a:pt x="1" y="2851"/>
                    <a:pt x="159" y="3009"/>
                    <a:pt x="381" y="3009"/>
                  </a:cubicBezTo>
                  <a:cubicBezTo>
                    <a:pt x="571" y="3009"/>
                    <a:pt x="729" y="2851"/>
                    <a:pt x="729" y="2629"/>
                  </a:cubicBezTo>
                  <a:lnTo>
                    <a:pt x="729" y="349"/>
                  </a:lnTo>
                  <a:cubicBezTo>
                    <a:pt x="729" y="159"/>
                    <a:pt x="571" y="0"/>
                    <a:pt x="381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78" name="Google Shape;3278;p33"/>
            <p:cNvSpPr/>
            <p:nvPr/>
          </p:nvSpPr>
          <p:spPr>
            <a:xfrm>
              <a:off x="1124674" y="3460869"/>
              <a:ext cx="23028" cy="94919"/>
            </a:xfrm>
            <a:custGeom>
              <a:avLst/>
              <a:gdLst/>
              <a:ahLst/>
              <a:cxnLst/>
              <a:rect l="l" t="t" r="r" b="b"/>
              <a:pathLst>
                <a:path w="730" h="3009" extrusionOk="0"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lnTo>
                    <a:pt x="1" y="2629"/>
                  </a:lnTo>
                  <a:cubicBezTo>
                    <a:pt x="1" y="2851"/>
                    <a:pt x="159" y="3009"/>
                    <a:pt x="349" y="3009"/>
                  </a:cubicBezTo>
                  <a:cubicBezTo>
                    <a:pt x="571" y="3009"/>
                    <a:pt x="729" y="2851"/>
                    <a:pt x="729" y="2629"/>
                  </a:cubicBezTo>
                  <a:lnTo>
                    <a:pt x="729" y="349"/>
                  </a:lnTo>
                  <a:cubicBezTo>
                    <a:pt x="729" y="159"/>
                    <a:pt x="571" y="0"/>
                    <a:pt x="349" y="0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79" name="Google Shape;3279;p33"/>
            <p:cNvSpPr/>
            <p:nvPr/>
          </p:nvSpPr>
          <p:spPr>
            <a:xfrm>
              <a:off x="1663143" y="3541782"/>
              <a:ext cx="1989038" cy="260814"/>
            </a:xfrm>
            <a:custGeom>
              <a:avLst/>
              <a:gdLst/>
              <a:ahLst/>
              <a:cxnLst/>
              <a:rect l="l" t="t" r="r" b="b"/>
              <a:pathLst>
                <a:path w="63054" h="8268" extrusionOk="0">
                  <a:moveTo>
                    <a:pt x="0" y="1"/>
                  </a:moveTo>
                  <a:cubicBezTo>
                    <a:pt x="0" y="7993"/>
                    <a:pt x="3983" y="8268"/>
                    <a:pt x="4530" y="8268"/>
                  </a:cubicBezTo>
                  <a:cubicBezTo>
                    <a:pt x="4571" y="8268"/>
                    <a:pt x="4592" y="8266"/>
                    <a:pt x="4592" y="8266"/>
                  </a:cubicBezTo>
                  <a:lnTo>
                    <a:pt x="60172" y="8266"/>
                  </a:lnTo>
                  <a:cubicBezTo>
                    <a:pt x="61375" y="8266"/>
                    <a:pt x="62483" y="7601"/>
                    <a:pt x="63053" y="6524"/>
                  </a:cubicBezTo>
                  <a:lnTo>
                    <a:pt x="8456" y="6524"/>
                  </a:lnTo>
                  <a:cubicBezTo>
                    <a:pt x="1331" y="652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08" name="Google Shape;3308;p33"/>
            <p:cNvSpPr/>
            <p:nvPr/>
          </p:nvSpPr>
          <p:spPr>
            <a:xfrm>
              <a:off x="1869919" y="2484845"/>
              <a:ext cx="376679" cy="1351672"/>
            </a:xfrm>
            <a:custGeom>
              <a:avLst/>
              <a:gdLst/>
              <a:ahLst/>
              <a:cxnLst/>
              <a:rect l="l" t="t" r="r" b="b"/>
              <a:pathLst>
                <a:path w="11941" h="42849" extrusionOk="0">
                  <a:moveTo>
                    <a:pt x="1" y="1"/>
                  </a:moveTo>
                  <a:cubicBezTo>
                    <a:pt x="5226" y="2883"/>
                    <a:pt x="8203" y="8393"/>
                    <a:pt x="8203" y="14347"/>
                  </a:cubicBezTo>
                  <a:lnTo>
                    <a:pt x="8203" y="42849"/>
                  </a:lnTo>
                  <a:lnTo>
                    <a:pt x="11940" y="42849"/>
                  </a:lnTo>
                  <a:lnTo>
                    <a:pt x="11940" y="14347"/>
                  </a:lnTo>
                  <a:cubicBezTo>
                    <a:pt x="11940" y="8393"/>
                    <a:pt x="8963" y="2883"/>
                    <a:pt x="3738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09" name="Google Shape;3309;p33"/>
            <p:cNvSpPr/>
            <p:nvPr/>
          </p:nvSpPr>
          <p:spPr>
            <a:xfrm>
              <a:off x="1882915" y="2484845"/>
              <a:ext cx="375669" cy="1351672"/>
            </a:xfrm>
            <a:custGeom>
              <a:avLst/>
              <a:gdLst/>
              <a:ahLst/>
              <a:cxnLst/>
              <a:rect l="l" t="t" r="r" b="b"/>
              <a:pathLst>
                <a:path w="11909" h="42849" extrusionOk="0">
                  <a:moveTo>
                    <a:pt x="0" y="1"/>
                  </a:moveTo>
                  <a:cubicBezTo>
                    <a:pt x="5226" y="2883"/>
                    <a:pt x="8171" y="8393"/>
                    <a:pt x="8171" y="14347"/>
                  </a:cubicBezTo>
                  <a:lnTo>
                    <a:pt x="8171" y="42849"/>
                  </a:lnTo>
                  <a:lnTo>
                    <a:pt x="11908" y="42849"/>
                  </a:lnTo>
                  <a:lnTo>
                    <a:pt x="11908" y="14347"/>
                  </a:lnTo>
                  <a:cubicBezTo>
                    <a:pt x="11908" y="8393"/>
                    <a:pt x="8963" y="2883"/>
                    <a:pt x="3737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10" name="Google Shape;3310;p33"/>
            <p:cNvSpPr/>
            <p:nvPr/>
          </p:nvSpPr>
          <p:spPr>
            <a:xfrm>
              <a:off x="2047736" y="3788524"/>
              <a:ext cx="233812" cy="86970"/>
            </a:xfrm>
            <a:custGeom>
              <a:avLst/>
              <a:gdLst/>
              <a:ahLst/>
              <a:cxnLst/>
              <a:rect l="l" t="t" r="r" b="b"/>
              <a:pathLst>
                <a:path w="7412" h="2757" extrusionOk="0">
                  <a:moveTo>
                    <a:pt x="1394" y="1"/>
                  </a:moveTo>
                  <a:cubicBezTo>
                    <a:pt x="634" y="1"/>
                    <a:pt x="1" y="603"/>
                    <a:pt x="1" y="1394"/>
                  </a:cubicBezTo>
                  <a:cubicBezTo>
                    <a:pt x="1" y="2154"/>
                    <a:pt x="634" y="2756"/>
                    <a:pt x="1394" y="2756"/>
                  </a:cubicBezTo>
                  <a:lnTo>
                    <a:pt x="6018" y="2756"/>
                  </a:lnTo>
                  <a:cubicBezTo>
                    <a:pt x="6778" y="2756"/>
                    <a:pt x="7411" y="2154"/>
                    <a:pt x="7411" y="1394"/>
                  </a:cubicBezTo>
                  <a:cubicBezTo>
                    <a:pt x="7411" y="603"/>
                    <a:pt x="6778" y="1"/>
                    <a:pt x="6018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11" name="Google Shape;3311;p33"/>
            <p:cNvSpPr/>
            <p:nvPr/>
          </p:nvSpPr>
          <p:spPr>
            <a:xfrm>
              <a:off x="2097703" y="3788524"/>
              <a:ext cx="233780" cy="86970"/>
            </a:xfrm>
            <a:custGeom>
              <a:avLst/>
              <a:gdLst/>
              <a:ahLst/>
              <a:cxnLst/>
              <a:rect l="l" t="t" r="r" b="b"/>
              <a:pathLst>
                <a:path w="7411" h="2757" extrusionOk="0">
                  <a:moveTo>
                    <a:pt x="1394" y="1"/>
                  </a:moveTo>
                  <a:cubicBezTo>
                    <a:pt x="634" y="1"/>
                    <a:pt x="0" y="603"/>
                    <a:pt x="0" y="1394"/>
                  </a:cubicBezTo>
                  <a:cubicBezTo>
                    <a:pt x="0" y="2154"/>
                    <a:pt x="634" y="2756"/>
                    <a:pt x="1394" y="2756"/>
                  </a:cubicBezTo>
                  <a:lnTo>
                    <a:pt x="6017" y="2756"/>
                  </a:lnTo>
                  <a:cubicBezTo>
                    <a:pt x="6778" y="2756"/>
                    <a:pt x="7411" y="2154"/>
                    <a:pt x="7411" y="1394"/>
                  </a:cubicBezTo>
                  <a:cubicBezTo>
                    <a:pt x="7411" y="603"/>
                    <a:pt x="6778" y="1"/>
                    <a:pt x="6017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12" name="Google Shape;3312;p33"/>
            <p:cNvSpPr/>
            <p:nvPr/>
          </p:nvSpPr>
          <p:spPr>
            <a:xfrm>
              <a:off x="2058745" y="3142205"/>
              <a:ext cx="272738" cy="99903"/>
            </a:xfrm>
            <a:custGeom>
              <a:avLst/>
              <a:gdLst/>
              <a:ahLst/>
              <a:cxnLst/>
              <a:rect l="l" t="t" r="r" b="b"/>
              <a:pathLst>
                <a:path w="8646" h="3167" extrusionOk="0">
                  <a:moveTo>
                    <a:pt x="0" y="0"/>
                  </a:moveTo>
                  <a:lnTo>
                    <a:pt x="0" y="3167"/>
                  </a:lnTo>
                  <a:lnTo>
                    <a:pt x="8646" y="3167"/>
                  </a:lnTo>
                  <a:lnTo>
                    <a:pt x="8646" y="0"/>
                  </a:ln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13" name="Google Shape;3313;p33"/>
            <p:cNvSpPr/>
            <p:nvPr/>
          </p:nvSpPr>
          <p:spPr>
            <a:xfrm>
              <a:off x="3223567" y="3788524"/>
              <a:ext cx="233780" cy="86970"/>
            </a:xfrm>
            <a:custGeom>
              <a:avLst/>
              <a:gdLst/>
              <a:ahLst/>
              <a:cxnLst/>
              <a:rect l="l" t="t" r="r" b="b"/>
              <a:pathLst>
                <a:path w="7411" h="2757" extrusionOk="0">
                  <a:moveTo>
                    <a:pt x="1394" y="1"/>
                  </a:moveTo>
                  <a:cubicBezTo>
                    <a:pt x="634" y="1"/>
                    <a:pt x="0" y="603"/>
                    <a:pt x="0" y="1394"/>
                  </a:cubicBezTo>
                  <a:cubicBezTo>
                    <a:pt x="0" y="2154"/>
                    <a:pt x="634" y="2756"/>
                    <a:pt x="1394" y="2756"/>
                  </a:cubicBezTo>
                  <a:lnTo>
                    <a:pt x="6018" y="2756"/>
                  </a:lnTo>
                  <a:cubicBezTo>
                    <a:pt x="6778" y="2756"/>
                    <a:pt x="7411" y="2154"/>
                    <a:pt x="7411" y="1394"/>
                  </a:cubicBezTo>
                  <a:cubicBezTo>
                    <a:pt x="7411" y="603"/>
                    <a:pt x="6778" y="1"/>
                    <a:pt x="6018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14" name="Google Shape;3314;p33"/>
            <p:cNvSpPr/>
            <p:nvPr/>
          </p:nvSpPr>
          <p:spPr>
            <a:xfrm>
              <a:off x="3035750" y="2484845"/>
              <a:ext cx="375669" cy="1351672"/>
            </a:xfrm>
            <a:custGeom>
              <a:avLst/>
              <a:gdLst/>
              <a:ahLst/>
              <a:cxnLst/>
              <a:rect l="l" t="t" r="r" b="b"/>
              <a:pathLst>
                <a:path w="11909" h="42849" extrusionOk="0">
                  <a:moveTo>
                    <a:pt x="1" y="1"/>
                  </a:moveTo>
                  <a:cubicBezTo>
                    <a:pt x="5226" y="2883"/>
                    <a:pt x="8171" y="8393"/>
                    <a:pt x="8171" y="14347"/>
                  </a:cubicBezTo>
                  <a:lnTo>
                    <a:pt x="8171" y="42849"/>
                  </a:lnTo>
                  <a:lnTo>
                    <a:pt x="11908" y="42849"/>
                  </a:lnTo>
                  <a:lnTo>
                    <a:pt x="11908" y="14347"/>
                  </a:lnTo>
                  <a:cubicBezTo>
                    <a:pt x="11908" y="8393"/>
                    <a:pt x="8931" y="2883"/>
                    <a:pt x="3738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15" name="Google Shape;3315;p33"/>
            <p:cNvSpPr/>
            <p:nvPr/>
          </p:nvSpPr>
          <p:spPr>
            <a:xfrm>
              <a:off x="3047737" y="2496832"/>
              <a:ext cx="375669" cy="1350694"/>
            </a:xfrm>
            <a:custGeom>
              <a:avLst/>
              <a:gdLst/>
              <a:ahLst/>
              <a:cxnLst/>
              <a:rect l="l" t="t" r="r" b="b"/>
              <a:pathLst>
                <a:path w="11909" h="42818" extrusionOk="0">
                  <a:moveTo>
                    <a:pt x="1" y="1"/>
                  </a:moveTo>
                  <a:cubicBezTo>
                    <a:pt x="5194" y="2883"/>
                    <a:pt x="8171" y="8393"/>
                    <a:pt x="8171" y="14347"/>
                  </a:cubicBezTo>
                  <a:lnTo>
                    <a:pt x="8171" y="42817"/>
                  </a:lnTo>
                  <a:lnTo>
                    <a:pt x="11908" y="42817"/>
                  </a:lnTo>
                  <a:lnTo>
                    <a:pt x="11908" y="14347"/>
                  </a:lnTo>
                  <a:cubicBezTo>
                    <a:pt x="11908" y="8393"/>
                    <a:pt x="8931" y="2883"/>
                    <a:pt x="3706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16" name="Google Shape;3316;p33"/>
            <p:cNvSpPr/>
            <p:nvPr/>
          </p:nvSpPr>
          <p:spPr>
            <a:xfrm>
              <a:off x="3273502" y="3788524"/>
              <a:ext cx="233812" cy="87947"/>
            </a:xfrm>
            <a:custGeom>
              <a:avLst/>
              <a:gdLst/>
              <a:ahLst/>
              <a:cxnLst/>
              <a:rect l="l" t="t" r="r" b="b"/>
              <a:pathLst>
                <a:path w="7412" h="2788" extrusionOk="0">
                  <a:moveTo>
                    <a:pt x="1394" y="1"/>
                  </a:moveTo>
                  <a:cubicBezTo>
                    <a:pt x="634" y="1"/>
                    <a:pt x="1" y="603"/>
                    <a:pt x="1" y="1363"/>
                  </a:cubicBezTo>
                  <a:cubicBezTo>
                    <a:pt x="1" y="2154"/>
                    <a:pt x="634" y="2756"/>
                    <a:pt x="1394" y="2756"/>
                  </a:cubicBezTo>
                  <a:lnTo>
                    <a:pt x="6018" y="2788"/>
                  </a:lnTo>
                  <a:cubicBezTo>
                    <a:pt x="6778" y="2788"/>
                    <a:pt x="7411" y="2154"/>
                    <a:pt x="7411" y="1394"/>
                  </a:cubicBezTo>
                  <a:cubicBezTo>
                    <a:pt x="7411" y="634"/>
                    <a:pt x="6778" y="1"/>
                    <a:pt x="6018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317" name="Google Shape;3317;p33"/>
            <p:cNvSpPr/>
            <p:nvPr/>
          </p:nvSpPr>
          <p:spPr>
            <a:xfrm>
              <a:off x="3223567" y="3142205"/>
              <a:ext cx="272770" cy="99903"/>
            </a:xfrm>
            <a:custGeom>
              <a:avLst/>
              <a:gdLst/>
              <a:ahLst/>
              <a:cxnLst/>
              <a:rect l="l" t="t" r="r" b="b"/>
              <a:pathLst>
                <a:path w="8647" h="3167" extrusionOk="0">
                  <a:moveTo>
                    <a:pt x="0" y="0"/>
                  </a:moveTo>
                  <a:lnTo>
                    <a:pt x="0" y="3167"/>
                  </a:lnTo>
                  <a:lnTo>
                    <a:pt x="8646" y="3167"/>
                  </a:lnTo>
                  <a:lnTo>
                    <a:pt x="8646" y="0"/>
                  </a:ln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2257778" y="2235200"/>
            <a:ext cx="6442073" cy="2618900"/>
            <a:chOff x="2585155" y="2506134"/>
            <a:chExt cx="6114696" cy="2347966"/>
          </a:xfrm>
        </p:grpSpPr>
        <p:sp>
          <p:nvSpPr>
            <p:cNvPr id="72" name="Line 7"/>
            <p:cNvSpPr>
              <a:spLocks noChangeShapeType="1"/>
            </p:cNvSpPr>
            <p:nvPr/>
          </p:nvSpPr>
          <p:spPr bwMode="auto">
            <a:xfrm>
              <a:off x="3258563" y="2529030"/>
              <a:ext cx="2920" cy="1857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600" b="1">
                <a:latin typeface="+mj-lt"/>
              </a:endParaRPr>
            </a:p>
          </p:txBody>
        </p:sp>
        <p:sp>
          <p:nvSpPr>
            <p:cNvPr id="73" name="Line 8"/>
            <p:cNvSpPr>
              <a:spLocks noChangeShapeType="1"/>
            </p:cNvSpPr>
            <p:nvPr/>
          </p:nvSpPr>
          <p:spPr bwMode="auto">
            <a:xfrm>
              <a:off x="3262457" y="4389272"/>
              <a:ext cx="5323039" cy="34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600" b="1">
                <a:latin typeface="+mj-lt"/>
              </a:endParaRP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3253116" y="4555579"/>
              <a:ext cx="2145219" cy="29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1792" tIns="25897" rIns="51792" bIns="25897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ru-RU" altLang="ru-RU" sz="1600" b="1" dirty="0">
                  <a:latin typeface="+mj-lt"/>
                </a:rPr>
                <a:t>0 </a:t>
              </a:r>
              <a:r>
                <a:rPr lang="en-US" altLang="ru-RU" sz="1600" b="1" dirty="0" err="1">
                  <a:latin typeface="+mj-lt"/>
                </a:rPr>
                <a:t>boshlanish</a:t>
              </a:r>
              <a:r>
                <a:rPr lang="en-US" altLang="ru-RU" sz="1600" b="1" dirty="0">
                  <a:latin typeface="+mj-lt"/>
                </a:rPr>
                <a:t> </a:t>
              </a:r>
              <a:r>
                <a:rPr lang="en-US" altLang="ru-RU" sz="1600" b="1" dirty="0" err="1">
                  <a:latin typeface="+mj-lt"/>
                </a:rPr>
                <a:t>nuqtasi</a:t>
              </a:r>
              <a:endParaRPr lang="de-DE" altLang="ru-RU" sz="1600" b="1" dirty="0">
                <a:latin typeface="+mj-lt"/>
              </a:endParaRPr>
            </a:p>
          </p:txBody>
        </p:sp>
        <p:sp>
          <p:nvSpPr>
            <p:cNvPr id="75" name="Rectangle 12"/>
            <p:cNvSpPr>
              <a:spLocks noChangeArrowheads="1"/>
            </p:cNvSpPr>
            <p:nvPr/>
          </p:nvSpPr>
          <p:spPr bwMode="auto">
            <a:xfrm>
              <a:off x="7413842" y="4427050"/>
              <a:ext cx="1286009" cy="29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1792" tIns="25897" rIns="51792" bIns="25897">
              <a:spAutoFit/>
            </a:bodyPr>
            <a:lstStyle>
              <a:lvl1pPr marL="342900" indent="-3429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lvl="1"/>
              <a:r>
                <a:rPr lang="en-US" altLang="ru-RU" sz="1600" b="1" dirty="0">
                  <a:solidFill>
                    <a:srgbClr val="CC0000"/>
                  </a:solidFill>
                  <a:latin typeface="+mj-lt"/>
                </a:rPr>
                <a:t>T </a:t>
              </a:r>
              <a:r>
                <a:rPr lang="en-US" altLang="ru-RU" sz="1600" b="1" dirty="0" err="1">
                  <a:solidFill>
                    <a:srgbClr val="CC0000"/>
                  </a:solidFill>
                  <a:latin typeface="+mj-lt"/>
                </a:rPr>
                <a:t>vaqt</a:t>
              </a:r>
              <a:endParaRPr lang="de-DE" altLang="ru-RU" sz="1600" b="1" dirty="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76" name="Line 14"/>
            <p:cNvSpPr>
              <a:spLocks noChangeShapeType="1"/>
            </p:cNvSpPr>
            <p:nvPr/>
          </p:nvSpPr>
          <p:spPr bwMode="auto">
            <a:xfrm>
              <a:off x="3203094" y="2621757"/>
              <a:ext cx="171272" cy="11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600" b="1">
                <a:latin typeface="+mj-lt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2585155" y="2506134"/>
              <a:ext cx="104660" cy="29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1792" tIns="25897" rIns="51792" bIns="25897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de-DE" altLang="ru-RU" sz="1600" b="1">
                <a:latin typeface="+mj-lt"/>
              </a:endParaRPr>
            </a:p>
          </p:txBody>
        </p:sp>
        <p:sp>
          <p:nvSpPr>
            <p:cNvPr id="78" name="Rectangle 17"/>
            <p:cNvSpPr>
              <a:spLocks noChangeArrowheads="1"/>
            </p:cNvSpPr>
            <p:nvPr/>
          </p:nvSpPr>
          <p:spPr bwMode="auto">
            <a:xfrm>
              <a:off x="2695120" y="3068214"/>
              <a:ext cx="104660" cy="29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1792" tIns="25897" rIns="51792" bIns="25897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de-DE" altLang="ru-RU" sz="1600" b="1">
                <a:latin typeface="+mj-lt"/>
              </a:endParaRPr>
            </a:p>
          </p:txBody>
        </p:sp>
        <p:sp>
          <p:nvSpPr>
            <p:cNvPr id="79" name="Rectangle 18"/>
            <p:cNvSpPr>
              <a:spLocks noChangeArrowheads="1"/>
            </p:cNvSpPr>
            <p:nvPr/>
          </p:nvSpPr>
          <p:spPr bwMode="auto">
            <a:xfrm>
              <a:off x="4307602" y="3721613"/>
              <a:ext cx="1352656" cy="54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792" tIns="25897" rIns="51792" bIns="25897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de-DE" altLang="ru-RU" sz="1600" b="1" dirty="0">
                  <a:latin typeface="+mj-lt"/>
                </a:rPr>
                <a:t>     Reproduktiv</a:t>
              </a:r>
            </a:p>
          </p:txBody>
        </p:sp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5005337" y="3497500"/>
              <a:ext cx="2271856" cy="29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1792" tIns="25897" rIns="51792" bIns="25897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ru-RU" sz="1600" b="1" dirty="0" err="1">
                  <a:latin typeface="+mj-lt"/>
                </a:rPr>
                <a:t>Produktiv</a:t>
              </a:r>
              <a:r>
                <a:rPr lang="ru-RU" altLang="ru-RU" sz="1600" b="1" dirty="0">
                  <a:latin typeface="+mj-lt"/>
                </a:rPr>
                <a:t> (Мах</a:t>
              </a:r>
              <a:r>
                <a:rPr lang="en-US" altLang="ru-RU" sz="1600" b="1" dirty="0" err="1">
                  <a:latin typeface="+mj-lt"/>
                </a:rPr>
                <a:t>suldor</a:t>
              </a:r>
              <a:r>
                <a:rPr lang="ru-RU" altLang="ru-RU" sz="1600" b="1" dirty="0">
                  <a:latin typeface="+mj-lt"/>
                </a:rPr>
                <a:t>)</a:t>
              </a:r>
              <a:endParaRPr lang="de-DE" altLang="ru-RU" sz="1600" b="1" dirty="0">
                <a:latin typeface="+mj-lt"/>
              </a:endParaRPr>
            </a:p>
          </p:txBody>
        </p:sp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5541146" y="2983343"/>
              <a:ext cx="803754" cy="26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1792" tIns="25897" rIns="51792" bIns="25897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ru-RU" sz="1600" b="1" dirty="0" err="1" smtClean="0">
                  <a:latin typeface="+mj-lt"/>
                </a:rPr>
                <a:t>Evristik</a:t>
              </a:r>
              <a:endParaRPr lang="de-DE" altLang="ru-RU" sz="1600" b="1" dirty="0">
                <a:latin typeface="+mj-lt"/>
              </a:endParaRPr>
            </a:p>
          </p:txBody>
        </p:sp>
        <p:sp>
          <p:nvSpPr>
            <p:cNvPr id="82" name="Line 14"/>
            <p:cNvSpPr>
              <a:spLocks noChangeShapeType="1"/>
            </p:cNvSpPr>
            <p:nvPr/>
          </p:nvSpPr>
          <p:spPr bwMode="auto">
            <a:xfrm flipV="1">
              <a:off x="3268294" y="3885575"/>
              <a:ext cx="5300657" cy="217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 b="1">
                <a:latin typeface="+mj-lt"/>
              </a:endParaRPr>
            </a:p>
          </p:txBody>
        </p:sp>
        <p:sp>
          <p:nvSpPr>
            <p:cNvPr id="83" name="Line 15"/>
            <p:cNvSpPr>
              <a:spLocks noChangeShapeType="1"/>
            </p:cNvSpPr>
            <p:nvPr/>
          </p:nvSpPr>
          <p:spPr bwMode="auto">
            <a:xfrm flipV="1">
              <a:off x="3278999" y="3381880"/>
              <a:ext cx="5386294" cy="560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 b="1">
                <a:latin typeface="+mj-lt"/>
              </a:endParaRPr>
            </a:p>
          </p:txBody>
        </p:sp>
        <p:sp>
          <p:nvSpPr>
            <p:cNvPr id="84" name="Line 16"/>
            <p:cNvSpPr>
              <a:spLocks noChangeShapeType="1"/>
            </p:cNvSpPr>
            <p:nvPr/>
          </p:nvSpPr>
          <p:spPr bwMode="auto">
            <a:xfrm flipV="1">
              <a:off x="3288731" y="2923974"/>
              <a:ext cx="5338610" cy="54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 b="1">
                <a:latin typeface="+mj-lt"/>
              </a:endParaRPr>
            </a:p>
          </p:txBody>
        </p:sp>
        <p:sp>
          <p:nvSpPr>
            <p:cNvPr id="85" name="Rectangle 20"/>
            <p:cNvSpPr>
              <a:spLocks noChangeArrowheads="1"/>
            </p:cNvSpPr>
            <p:nvPr/>
          </p:nvSpPr>
          <p:spPr bwMode="auto">
            <a:xfrm>
              <a:off x="6538023" y="2566809"/>
              <a:ext cx="641602" cy="29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1792" tIns="25897" rIns="51792" bIns="25897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ru-RU" sz="1600" b="1" dirty="0" err="1">
                  <a:latin typeface="+mj-lt"/>
                </a:rPr>
                <a:t>Ijodiy</a:t>
              </a:r>
              <a:endParaRPr lang="de-DE" altLang="ru-RU" sz="1600" b="1" dirty="0">
                <a:latin typeface="+mj-lt"/>
              </a:endParaRPr>
            </a:p>
          </p:txBody>
        </p:sp>
        <p:sp>
          <p:nvSpPr>
            <p:cNvPr id="86" name="Line 18"/>
            <p:cNvSpPr>
              <a:spLocks noChangeShapeType="1"/>
            </p:cNvSpPr>
            <p:nvPr/>
          </p:nvSpPr>
          <p:spPr bwMode="auto">
            <a:xfrm flipV="1">
              <a:off x="3259537" y="4107661"/>
              <a:ext cx="998435" cy="212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 b="1">
                <a:latin typeface="+mj-lt"/>
              </a:endParaRPr>
            </a:p>
          </p:txBody>
        </p:sp>
        <p:sp>
          <p:nvSpPr>
            <p:cNvPr id="87" name="Line 19"/>
            <p:cNvSpPr>
              <a:spLocks noChangeShapeType="1"/>
            </p:cNvSpPr>
            <p:nvPr/>
          </p:nvSpPr>
          <p:spPr bwMode="auto">
            <a:xfrm flipV="1">
              <a:off x="4256999" y="3594806"/>
              <a:ext cx="19463" cy="5025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 b="1">
                <a:latin typeface="+mj-lt"/>
              </a:endParaRPr>
            </a:p>
          </p:txBody>
        </p:sp>
        <p:sp>
          <p:nvSpPr>
            <p:cNvPr id="88" name="Line 20"/>
            <p:cNvSpPr>
              <a:spLocks noChangeShapeType="1"/>
            </p:cNvSpPr>
            <p:nvPr/>
          </p:nvSpPr>
          <p:spPr bwMode="auto">
            <a:xfrm>
              <a:off x="4286193" y="3593661"/>
              <a:ext cx="6364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 b="1">
                <a:latin typeface="+mj-lt"/>
              </a:endParaRPr>
            </a:p>
          </p:txBody>
        </p:sp>
        <p:sp>
          <p:nvSpPr>
            <p:cNvPr id="89" name="Line 21"/>
            <p:cNvSpPr>
              <a:spLocks noChangeShapeType="1"/>
            </p:cNvSpPr>
            <p:nvPr/>
          </p:nvSpPr>
          <p:spPr bwMode="auto">
            <a:xfrm flipV="1">
              <a:off x="4922621" y="3102558"/>
              <a:ext cx="9732" cy="4693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 b="1">
                <a:latin typeface="+mj-lt"/>
              </a:endParaRPr>
            </a:p>
          </p:txBody>
        </p:sp>
        <p:sp>
          <p:nvSpPr>
            <p:cNvPr id="90" name="Line 22"/>
            <p:cNvSpPr>
              <a:spLocks noChangeShapeType="1"/>
            </p:cNvSpPr>
            <p:nvPr/>
          </p:nvSpPr>
          <p:spPr bwMode="auto">
            <a:xfrm>
              <a:off x="4922621" y="3102558"/>
              <a:ext cx="560525" cy="1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 b="1">
                <a:latin typeface="+mj-lt"/>
              </a:endParaRPr>
            </a:p>
          </p:txBody>
        </p:sp>
        <p:sp>
          <p:nvSpPr>
            <p:cNvPr id="91" name="Line 23"/>
            <p:cNvSpPr>
              <a:spLocks noChangeShapeType="1"/>
            </p:cNvSpPr>
            <p:nvPr/>
          </p:nvSpPr>
          <p:spPr bwMode="auto">
            <a:xfrm flipV="1">
              <a:off x="5501635" y="2689298"/>
              <a:ext cx="0" cy="424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 b="1">
                <a:latin typeface="+mj-lt"/>
              </a:endParaRPr>
            </a:p>
          </p:txBody>
        </p:sp>
        <p:sp>
          <p:nvSpPr>
            <p:cNvPr id="92" name="Line 24"/>
            <p:cNvSpPr>
              <a:spLocks noChangeShapeType="1"/>
            </p:cNvSpPr>
            <p:nvPr/>
          </p:nvSpPr>
          <p:spPr bwMode="auto">
            <a:xfrm>
              <a:off x="5501636" y="2699600"/>
              <a:ext cx="950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600" b="1">
                <a:latin typeface="+mj-lt"/>
              </a:endParaRPr>
            </a:p>
          </p:txBody>
        </p:sp>
        <p:sp>
          <p:nvSpPr>
            <p:cNvPr id="93" name="Rectangle 18"/>
            <p:cNvSpPr>
              <a:spLocks noChangeArrowheads="1"/>
            </p:cNvSpPr>
            <p:nvPr/>
          </p:nvSpPr>
          <p:spPr bwMode="auto">
            <a:xfrm>
              <a:off x="2709333" y="3965869"/>
              <a:ext cx="690335" cy="29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792" tIns="25897" rIns="51792" bIns="25897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ru-RU" altLang="ru-RU" sz="1600" b="1" dirty="0">
                  <a:latin typeface="+mj-lt"/>
                </a:rPr>
                <a:t>А</a:t>
              </a:r>
              <a:r>
                <a:rPr lang="en-US" altLang="ru-RU" sz="1600" b="1" dirty="0">
                  <a:latin typeface="+mj-lt"/>
                </a:rPr>
                <a:t> I</a:t>
              </a:r>
              <a:endParaRPr lang="de-DE" altLang="ru-RU" sz="1600" b="1" dirty="0">
                <a:latin typeface="+mj-lt"/>
              </a:endParaRPr>
            </a:p>
          </p:txBody>
        </p:sp>
        <p:sp>
          <p:nvSpPr>
            <p:cNvPr id="94" name="Rectangle 18"/>
            <p:cNvSpPr>
              <a:spLocks noChangeArrowheads="1"/>
            </p:cNvSpPr>
            <p:nvPr/>
          </p:nvSpPr>
          <p:spPr bwMode="auto">
            <a:xfrm>
              <a:off x="2698045" y="3514672"/>
              <a:ext cx="618324" cy="29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792" tIns="25897" rIns="51792" bIns="25897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ru-RU" altLang="ru-RU" sz="1600" b="1" dirty="0">
                  <a:latin typeface="+mj-lt"/>
                </a:rPr>
                <a:t>А</a:t>
              </a:r>
              <a:r>
                <a:rPr lang="en-US" altLang="ru-RU" sz="1600" b="1" dirty="0">
                  <a:latin typeface="+mj-lt"/>
                </a:rPr>
                <a:t> II</a:t>
              </a:r>
              <a:endParaRPr lang="de-DE" altLang="ru-RU" sz="1600" b="1" dirty="0">
                <a:latin typeface="+mj-lt"/>
              </a:endParaRPr>
            </a:p>
          </p:txBody>
        </p:sp>
        <p:sp>
          <p:nvSpPr>
            <p:cNvPr id="95" name="Rectangle 18"/>
            <p:cNvSpPr>
              <a:spLocks noChangeArrowheads="1"/>
            </p:cNvSpPr>
            <p:nvPr/>
          </p:nvSpPr>
          <p:spPr bwMode="auto">
            <a:xfrm>
              <a:off x="2686757" y="3075083"/>
              <a:ext cx="765859" cy="29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792" tIns="25897" rIns="51792" bIns="25897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ru-RU" altLang="ru-RU" sz="1600" b="1" dirty="0">
                  <a:latin typeface="+mj-lt"/>
                </a:rPr>
                <a:t>А</a:t>
              </a:r>
              <a:r>
                <a:rPr lang="en-US" altLang="ru-RU" sz="1600" b="1" dirty="0">
                  <a:latin typeface="+mj-lt"/>
                </a:rPr>
                <a:t> III</a:t>
              </a:r>
              <a:endParaRPr lang="de-DE" altLang="ru-RU" sz="1600" b="1" dirty="0">
                <a:latin typeface="+mj-lt"/>
              </a:endParaRPr>
            </a:p>
          </p:txBody>
        </p:sp>
        <p:sp>
          <p:nvSpPr>
            <p:cNvPr id="96" name="Rectangle 18"/>
            <p:cNvSpPr>
              <a:spLocks noChangeArrowheads="1"/>
            </p:cNvSpPr>
            <p:nvPr/>
          </p:nvSpPr>
          <p:spPr bwMode="auto">
            <a:xfrm>
              <a:off x="2675468" y="2681284"/>
              <a:ext cx="595748" cy="29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792" tIns="25897" rIns="51792" bIns="25897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ru-RU" altLang="ru-RU" sz="1600" b="1" dirty="0">
                  <a:latin typeface="+mj-lt"/>
                </a:rPr>
                <a:t>А</a:t>
              </a:r>
              <a:r>
                <a:rPr lang="en-US" altLang="ru-RU" sz="1600" b="1" dirty="0">
                  <a:latin typeface="+mj-lt"/>
                </a:rPr>
                <a:t> IV</a:t>
              </a:r>
              <a:endParaRPr lang="de-DE" altLang="ru-RU" sz="1600" b="1" dirty="0">
                <a:latin typeface="+mj-lt"/>
              </a:endParaRP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1807146" y="355100"/>
            <a:ext cx="7163200" cy="8391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DTSda</a:t>
            </a:r>
            <a:r>
              <a:rPr lang="en-US" sz="2400" b="1" dirty="0"/>
              <a:t> UMUMIY O‘RTA TA’LIMNING MALAKA TALABLARI</a:t>
            </a:r>
            <a:endParaRPr lang="ru-RU" sz="2400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2942448" y="1458307"/>
            <a:ext cx="613982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ru-RU" sz="2400" b="1" dirty="0">
                <a:latin typeface="Arial" panose="020B0604020202020204" pitchFamily="34" charset="0"/>
              </a:rPr>
              <a:t>BILIMLARNI O‘ZLASHTIRISH DARAJASI</a:t>
            </a:r>
            <a:endParaRPr lang="ru-RU" sz="2400" b="1" dirty="0"/>
          </a:p>
        </p:txBody>
      </p:sp>
      <p:sp>
        <p:nvSpPr>
          <p:cNvPr id="126" name="Rectangle 13"/>
          <p:cNvSpPr>
            <a:spLocks noChangeArrowheads="1"/>
          </p:cNvSpPr>
          <p:nvPr/>
        </p:nvSpPr>
        <p:spPr bwMode="auto">
          <a:xfrm>
            <a:off x="773301" y="1834919"/>
            <a:ext cx="2071481" cy="42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792" tIns="25897" rIns="51792" bIns="25897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ru-RU" sz="2400" b="1" dirty="0">
                <a:solidFill>
                  <a:srgbClr val="CC0000"/>
                </a:solidFill>
                <a:latin typeface="Arial" panose="020B0604020202020204" pitchFamily="34" charset="0"/>
              </a:rPr>
              <a:t>V</a:t>
            </a:r>
            <a:r>
              <a:rPr lang="ru-RU" altLang="ru-RU" sz="2400" b="1" dirty="0">
                <a:solidFill>
                  <a:srgbClr val="CC0000"/>
                </a:solidFill>
                <a:latin typeface="Arial" panose="020B0604020202020204" pitchFamily="34" charset="0"/>
              </a:rPr>
              <a:t>.А.</a:t>
            </a:r>
            <a:r>
              <a:rPr lang="en-US" altLang="ru-RU" sz="2400" b="1" dirty="0" err="1">
                <a:solidFill>
                  <a:srgbClr val="CC0000"/>
                </a:solidFill>
                <a:latin typeface="Arial" panose="020B0604020202020204" pitchFamily="34" charset="0"/>
              </a:rPr>
              <a:t>Bespalko</a:t>
            </a:r>
            <a:endParaRPr lang="de-DE" altLang="ru-RU" sz="2400" b="1" dirty="0">
              <a:solidFill>
                <a:srgbClr val="CC0000"/>
              </a:solidFill>
              <a:latin typeface="BalticaUzbe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/>
          <p:nvPr/>
        </p:nvSpPr>
        <p:spPr>
          <a:xfrm rot="-6299987">
            <a:off x="5776736" y="2009059"/>
            <a:ext cx="358179" cy="842450"/>
          </a:xfrm>
          <a:custGeom>
            <a:avLst/>
            <a:gdLst/>
            <a:ahLst/>
            <a:cxnLst/>
            <a:rect l="l" t="t" r="r" b="b"/>
            <a:pathLst>
              <a:path w="15166" h="35671" extrusionOk="0">
                <a:moveTo>
                  <a:pt x="642" y="0"/>
                </a:moveTo>
                <a:cubicBezTo>
                  <a:pt x="316" y="0"/>
                  <a:pt x="1" y="320"/>
                  <a:pt x="208" y="688"/>
                </a:cubicBezTo>
                <a:cubicBezTo>
                  <a:pt x="5612" y="10095"/>
                  <a:pt x="8414" y="20669"/>
                  <a:pt x="8013" y="31443"/>
                </a:cubicBezTo>
                <a:cubicBezTo>
                  <a:pt x="7279" y="30676"/>
                  <a:pt x="6512" y="29942"/>
                  <a:pt x="5778" y="29175"/>
                </a:cubicBezTo>
                <a:cubicBezTo>
                  <a:pt x="5583" y="28971"/>
                  <a:pt x="5342" y="28885"/>
                  <a:pt x="5099" y="28885"/>
                </a:cubicBezTo>
                <a:cubicBezTo>
                  <a:pt x="4349" y="28885"/>
                  <a:pt x="3589" y="29712"/>
                  <a:pt x="4144" y="30443"/>
                </a:cubicBezTo>
                <a:cubicBezTo>
                  <a:pt x="5545" y="32244"/>
                  <a:pt x="7746" y="35279"/>
                  <a:pt x="10215" y="35646"/>
                </a:cubicBezTo>
                <a:cubicBezTo>
                  <a:pt x="10343" y="35662"/>
                  <a:pt x="10469" y="35670"/>
                  <a:pt x="10591" y="35670"/>
                </a:cubicBezTo>
                <a:cubicBezTo>
                  <a:pt x="12755" y="35670"/>
                  <a:pt x="13966" y="33248"/>
                  <a:pt x="14818" y="31543"/>
                </a:cubicBezTo>
                <a:cubicBezTo>
                  <a:pt x="15166" y="30848"/>
                  <a:pt x="14590" y="30061"/>
                  <a:pt x="13956" y="30061"/>
                </a:cubicBezTo>
                <a:cubicBezTo>
                  <a:pt x="13738" y="30061"/>
                  <a:pt x="13513" y="30154"/>
                  <a:pt x="13317" y="30376"/>
                </a:cubicBezTo>
                <a:cubicBezTo>
                  <a:pt x="12318" y="31522"/>
                  <a:pt x="11862" y="33031"/>
                  <a:pt x="10535" y="33031"/>
                </a:cubicBezTo>
                <a:cubicBezTo>
                  <a:pt x="10357" y="33031"/>
                  <a:pt x="10162" y="33004"/>
                  <a:pt x="9948" y="32944"/>
                </a:cubicBezTo>
                <a:cubicBezTo>
                  <a:pt x="10582" y="21303"/>
                  <a:pt x="7613" y="9861"/>
                  <a:pt x="1042" y="221"/>
                </a:cubicBezTo>
                <a:cubicBezTo>
                  <a:pt x="938" y="65"/>
                  <a:pt x="789" y="0"/>
                  <a:pt x="6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5"/>
          <p:cNvSpPr/>
          <p:nvPr/>
        </p:nvSpPr>
        <p:spPr>
          <a:xfrm rot="6299824" flipH="1">
            <a:off x="3009019" y="2009233"/>
            <a:ext cx="358096" cy="842254"/>
          </a:xfrm>
          <a:custGeom>
            <a:avLst/>
            <a:gdLst/>
            <a:ahLst/>
            <a:cxnLst/>
            <a:rect l="l" t="t" r="r" b="b"/>
            <a:pathLst>
              <a:path w="15166" h="35671" extrusionOk="0">
                <a:moveTo>
                  <a:pt x="642" y="0"/>
                </a:moveTo>
                <a:cubicBezTo>
                  <a:pt x="316" y="0"/>
                  <a:pt x="1" y="320"/>
                  <a:pt x="208" y="688"/>
                </a:cubicBezTo>
                <a:cubicBezTo>
                  <a:pt x="5612" y="10095"/>
                  <a:pt x="8414" y="20669"/>
                  <a:pt x="8013" y="31443"/>
                </a:cubicBezTo>
                <a:cubicBezTo>
                  <a:pt x="7279" y="30676"/>
                  <a:pt x="6512" y="29942"/>
                  <a:pt x="5778" y="29175"/>
                </a:cubicBezTo>
                <a:cubicBezTo>
                  <a:pt x="5583" y="28971"/>
                  <a:pt x="5342" y="28885"/>
                  <a:pt x="5099" y="28885"/>
                </a:cubicBezTo>
                <a:cubicBezTo>
                  <a:pt x="4349" y="28885"/>
                  <a:pt x="3589" y="29712"/>
                  <a:pt x="4144" y="30443"/>
                </a:cubicBezTo>
                <a:cubicBezTo>
                  <a:pt x="5545" y="32244"/>
                  <a:pt x="7746" y="35279"/>
                  <a:pt x="10215" y="35646"/>
                </a:cubicBezTo>
                <a:cubicBezTo>
                  <a:pt x="10343" y="35662"/>
                  <a:pt x="10469" y="35670"/>
                  <a:pt x="10591" y="35670"/>
                </a:cubicBezTo>
                <a:cubicBezTo>
                  <a:pt x="12755" y="35670"/>
                  <a:pt x="13966" y="33248"/>
                  <a:pt x="14818" y="31543"/>
                </a:cubicBezTo>
                <a:cubicBezTo>
                  <a:pt x="15166" y="30848"/>
                  <a:pt x="14590" y="30061"/>
                  <a:pt x="13956" y="30061"/>
                </a:cubicBezTo>
                <a:cubicBezTo>
                  <a:pt x="13738" y="30061"/>
                  <a:pt x="13513" y="30154"/>
                  <a:pt x="13317" y="30376"/>
                </a:cubicBezTo>
                <a:cubicBezTo>
                  <a:pt x="12318" y="31522"/>
                  <a:pt x="11862" y="33031"/>
                  <a:pt x="10535" y="33031"/>
                </a:cubicBezTo>
                <a:cubicBezTo>
                  <a:pt x="10357" y="33031"/>
                  <a:pt x="10162" y="33004"/>
                  <a:pt x="9948" y="32944"/>
                </a:cubicBezTo>
                <a:cubicBezTo>
                  <a:pt x="10582" y="21303"/>
                  <a:pt x="7613" y="9861"/>
                  <a:pt x="1042" y="221"/>
                </a:cubicBezTo>
                <a:cubicBezTo>
                  <a:pt x="938" y="65"/>
                  <a:pt x="789" y="0"/>
                  <a:pt x="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5"/>
          <p:cNvSpPr/>
          <p:nvPr/>
        </p:nvSpPr>
        <p:spPr>
          <a:xfrm rot="4500013">
            <a:off x="3009086" y="3590114"/>
            <a:ext cx="358179" cy="842450"/>
          </a:xfrm>
          <a:custGeom>
            <a:avLst/>
            <a:gdLst/>
            <a:ahLst/>
            <a:cxnLst/>
            <a:rect l="l" t="t" r="r" b="b"/>
            <a:pathLst>
              <a:path w="15166" h="35671" extrusionOk="0">
                <a:moveTo>
                  <a:pt x="642" y="0"/>
                </a:moveTo>
                <a:cubicBezTo>
                  <a:pt x="316" y="0"/>
                  <a:pt x="1" y="320"/>
                  <a:pt x="208" y="688"/>
                </a:cubicBezTo>
                <a:cubicBezTo>
                  <a:pt x="5612" y="10095"/>
                  <a:pt x="8414" y="20669"/>
                  <a:pt x="8013" y="31443"/>
                </a:cubicBezTo>
                <a:cubicBezTo>
                  <a:pt x="7279" y="30676"/>
                  <a:pt x="6512" y="29942"/>
                  <a:pt x="5778" y="29175"/>
                </a:cubicBezTo>
                <a:cubicBezTo>
                  <a:pt x="5583" y="28971"/>
                  <a:pt x="5342" y="28885"/>
                  <a:pt x="5099" y="28885"/>
                </a:cubicBezTo>
                <a:cubicBezTo>
                  <a:pt x="4349" y="28885"/>
                  <a:pt x="3589" y="29712"/>
                  <a:pt x="4144" y="30443"/>
                </a:cubicBezTo>
                <a:cubicBezTo>
                  <a:pt x="5545" y="32244"/>
                  <a:pt x="7746" y="35279"/>
                  <a:pt x="10215" y="35646"/>
                </a:cubicBezTo>
                <a:cubicBezTo>
                  <a:pt x="10343" y="35662"/>
                  <a:pt x="10469" y="35670"/>
                  <a:pt x="10591" y="35670"/>
                </a:cubicBezTo>
                <a:cubicBezTo>
                  <a:pt x="12755" y="35670"/>
                  <a:pt x="13966" y="33248"/>
                  <a:pt x="14818" y="31543"/>
                </a:cubicBezTo>
                <a:cubicBezTo>
                  <a:pt x="15166" y="30848"/>
                  <a:pt x="14590" y="30061"/>
                  <a:pt x="13956" y="30061"/>
                </a:cubicBezTo>
                <a:cubicBezTo>
                  <a:pt x="13738" y="30061"/>
                  <a:pt x="13513" y="30154"/>
                  <a:pt x="13317" y="30376"/>
                </a:cubicBezTo>
                <a:cubicBezTo>
                  <a:pt x="12318" y="31522"/>
                  <a:pt x="11862" y="33031"/>
                  <a:pt x="10535" y="33031"/>
                </a:cubicBezTo>
                <a:cubicBezTo>
                  <a:pt x="10357" y="33031"/>
                  <a:pt x="10162" y="33004"/>
                  <a:pt x="9948" y="32944"/>
                </a:cubicBezTo>
                <a:cubicBezTo>
                  <a:pt x="10582" y="21303"/>
                  <a:pt x="7613" y="9861"/>
                  <a:pt x="1042" y="221"/>
                </a:cubicBezTo>
                <a:cubicBezTo>
                  <a:pt x="938" y="65"/>
                  <a:pt x="789" y="0"/>
                  <a:pt x="6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336" name="Google Shape;336;p25"/>
          <p:cNvSpPr/>
          <p:nvPr/>
        </p:nvSpPr>
        <p:spPr>
          <a:xfrm rot="-4500176" flipH="1">
            <a:off x="5776885" y="3590136"/>
            <a:ext cx="358096" cy="842254"/>
          </a:xfrm>
          <a:custGeom>
            <a:avLst/>
            <a:gdLst/>
            <a:ahLst/>
            <a:cxnLst/>
            <a:rect l="l" t="t" r="r" b="b"/>
            <a:pathLst>
              <a:path w="15166" h="35671" extrusionOk="0">
                <a:moveTo>
                  <a:pt x="642" y="0"/>
                </a:moveTo>
                <a:cubicBezTo>
                  <a:pt x="316" y="0"/>
                  <a:pt x="1" y="320"/>
                  <a:pt x="208" y="688"/>
                </a:cubicBezTo>
                <a:cubicBezTo>
                  <a:pt x="5612" y="10095"/>
                  <a:pt x="8414" y="20669"/>
                  <a:pt x="8013" y="31443"/>
                </a:cubicBezTo>
                <a:cubicBezTo>
                  <a:pt x="7279" y="30676"/>
                  <a:pt x="6512" y="29942"/>
                  <a:pt x="5778" y="29175"/>
                </a:cubicBezTo>
                <a:cubicBezTo>
                  <a:pt x="5583" y="28971"/>
                  <a:pt x="5342" y="28885"/>
                  <a:pt x="5099" y="28885"/>
                </a:cubicBezTo>
                <a:cubicBezTo>
                  <a:pt x="4349" y="28885"/>
                  <a:pt x="3589" y="29712"/>
                  <a:pt x="4144" y="30443"/>
                </a:cubicBezTo>
                <a:cubicBezTo>
                  <a:pt x="5545" y="32244"/>
                  <a:pt x="7746" y="35279"/>
                  <a:pt x="10215" y="35646"/>
                </a:cubicBezTo>
                <a:cubicBezTo>
                  <a:pt x="10343" y="35662"/>
                  <a:pt x="10469" y="35670"/>
                  <a:pt x="10591" y="35670"/>
                </a:cubicBezTo>
                <a:cubicBezTo>
                  <a:pt x="12755" y="35670"/>
                  <a:pt x="13966" y="33248"/>
                  <a:pt x="14818" y="31543"/>
                </a:cubicBezTo>
                <a:cubicBezTo>
                  <a:pt x="15166" y="30848"/>
                  <a:pt x="14590" y="30061"/>
                  <a:pt x="13956" y="30061"/>
                </a:cubicBezTo>
                <a:cubicBezTo>
                  <a:pt x="13738" y="30061"/>
                  <a:pt x="13513" y="30154"/>
                  <a:pt x="13317" y="30376"/>
                </a:cubicBezTo>
                <a:cubicBezTo>
                  <a:pt x="12318" y="31522"/>
                  <a:pt x="11862" y="33031"/>
                  <a:pt x="10535" y="33031"/>
                </a:cubicBezTo>
                <a:cubicBezTo>
                  <a:pt x="10357" y="33031"/>
                  <a:pt x="10162" y="33004"/>
                  <a:pt x="9948" y="32944"/>
                </a:cubicBezTo>
                <a:cubicBezTo>
                  <a:pt x="10582" y="21303"/>
                  <a:pt x="7613" y="9861"/>
                  <a:pt x="1042" y="221"/>
                </a:cubicBezTo>
                <a:cubicBezTo>
                  <a:pt x="938" y="65"/>
                  <a:pt x="789" y="0"/>
                  <a:pt x="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5"/>
          <p:cNvSpPr/>
          <p:nvPr/>
        </p:nvSpPr>
        <p:spPr>
          <a:xfrm>
            <a:off x="6471300" y="3524401"/>
            <a:ext cx="2151300" cy="1331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523100" y="3524476"/>
            <a:ext cx="2151300" cy="1331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6471300" y="1600076"/>
            <a:ext cx="2151300" cy="1331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523100" y="1600076"/>
            <a:ext cx="2151300" cy="1331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5"/>
          <p:cNvSpPr txBox="1"/>
          <p:nvPr/>
        </p:nvSpPr>
        <p:spPr>
          <a:xfrm>
            <a:off x="683532" y="2012171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joriy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nazorat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346" name="Google Shape;346;p25"/>
          <p:cNvSpPr txBox="1"/>
          <p:nvPr/>
        </p:nvSpPr>
        <p:spPr>
          <a:xfrm>
            <a:off x="671263" y="3979491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bosqichli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nazorat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347" name="Google Shape;347;p25"/>
          <p:cNvSpPr txBox="1"/>
          <p:nvPr/>
        </p:nvSpPr>
        <p:spPr>
          <a:xfrm>
            <a:off x="6617468" y="2010457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oraliq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nazorat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348" name="Google Shape;348;p25"/>
          <p:cNvSpPr txBox="1"/>
          <p:nvPr/>
        </p:nvSpPr>
        <p:spPr>
          <a:xfrm>
            <a:off x="6617468" y="3979486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yakuniy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nazorat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349" name="Google Shape;349;p25"/>
          <p:cNvSpPr/>
          <p:nvPr/>
        </p:nvSpPr>
        <p:spPr>
          <a:xfrm flipH="1">
            <a:off x="3330221" y="2465028"/>
            <a:ext cx="2551289" cy="15078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5"/>
          <p:cNvSpPr txBox="1"/>
          <p:nvPr/>
        </p:nvSpPr>
        <p:spPr>
          <a:xfrm>
            <a:off x="3815646" y="2771288"/>
            <a:ext cx="1492977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Nazorat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turlari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oogle Shape;2141;p28"/>
          <p:cNvGrpSpPr/>
          <p:nvPr/>
        </p:nvGrpSpPr>
        <p:grpSpPr>
          <a:xfrm>
            <a:off x="5285515" y="417689"/>
            <a:ext cx="878218" cy="1141119"/>
            <a:chOff x="1368270" y="1056914"/>
            <a:chExt cx="597168" cy="806694"/>
          </a:xfrm>
        </p:grpSpPr>
        <p:sp>
          <p:nvSpPr>
            <p:cNvPr id="24" name="Google Shape;2142;p28"/>
            <p:cNvSpPr/>
            <p:nvPr/>
          </p:nvSpPr>
          <p:spPr>
            <a:xfrm>
              <a:off x="1579891" y="1144910"/>
              <a:ext cx="385547" cy="583564"/>
            </a:xfrm>
            <a:custGeom>
              <a:avLst/>
              <a:gdLst/>
              <a:ahLst/>
              <a:cxnLst/>
              <a:rect l="l" t="t" r="r" b="b"/>
              <a:pathLst>
                <a:path w="11655" h="17641" extrusionOk="0">
                  <a:moveTo>
                    <a:pt x="1" y="1"/>
                  </a:moveTo>
                  <a:lnTo>
                    <a:pt x="1" y="17640"/>
                  </a:lnTo>
                  <a:lnTo>
                    <a:pt x="11655" y="17640"/>
                  </a:lnTo>
                  <a:lnTo>
                    <a:pt x="11655" y="1"/>
                  </a:ln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25D07"/>
                </a:solidFill>
              </a:endParaRPr>
            </a:p>
          </p:txBody>
        </p:sp>
        <p:sp>
          <p:nvSpPr>
            <p:cNvPr id="25" name="Google Shape;2143;p28"/>
            <p:cNvSpPr/>
            <p:nvPr/>
          </p:nvSpPr>
          <p:spPr>
            <a:xfrm>
              <a:off x="1423814" y="1144910"/>
              <a:ext cx="541619" cy="665272"/>
            </a:xfrm>
            <a:custGeom>
              <a:avLst/>
              <a:gdLst/>
              <a:ahLst/>
              <a:cxnLst/>
              <a:rect l="l" t="t" r="r" b="b"/>
              <a:pathLst>
                <a:path w="16373" h="20111" extrusionOk="0">
                  <a:moveTo>
                    <a:pt x="0" y="1"/>
                  </a:moveTo>
                  <a:lnTo>
                    <a:pt x="0" y="20110"/>
                  </a:lnTo>
                  <a:lnTo>
                    <a:pt x="16373" y="20110"/>
                  </a:lnTo>
                  <a:lnTo>
                    <a:pt x="16373" y="17228"/>
                  </a:lnTo>
                  <a:lnTo>
                    <a:pt x="4940" y="17228"/>
                  </a:lnTo>
                  <a:lnTo>
                    <a:pt x="4940" y="1"/>
                  </a:lnTo>
                  <a:close/>
                </a:path>
              </a:pathLst>
            </a:custGeom>
            <a:solidFill>
              <a:srgbClr val="BC4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44;p28"/>
            <p:cNvSpPr/>
            <p:nvPr/>
          </p:nvSpPr>
          <p:spPr>
            <a:xfrm>
              <a:off x="1528549" y="1197310"/>
              <a:ext cx="382438" cy="577246"/>
            </a:xfrm>
            <a:custGeom>
              <a:avLst/>
              <a:gdLst/>
              <a:ahLst/>
              <a:cxnLst/>
              <a:rect l="l" t="t" r="r" b="b"/>
              <a:pathLst>
                <a:path w="11561" h="17450" extrusionOk="0">
                  <a:moveTo>
                    <a:pt x="1" y="0"/>
                  </a:moveTo>
                  <a:lnTo>
                    <a:pt x="1" y="17450"/>
                  </a:lnTo>
                  <a:lnTo>
                    <a:pt x="11560" y="17450"/>
                  </a:lnTo>
                  <a:lnTo>
                    <a:pt x="11560" y="4054"/>
                  </a:lnTo>
                  <a:lnTo>
                    <a:pt x="9122" y="262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45;p28"/>
            <p:cNvSpPr/>
            <p:nvPr/>
          </p:nvSpPr>
          <p:spPr>
            <a:xfrm>
              <a:off x="1368270" y="1197310"/>
              <a:ext cx="542710" cy="666297"/>
            </a:xfrm>
            <a:custGeom>
              <a:avLst/>
              <a:gdLst/>
              <a:ahLst/>
              <a:cxnLst/>
              <a:rect l="l" t="t" r="r" b="b"/>
              <a:pathLst>
                <a:path w="16406" h="20142" extrusionOk="0">
                  <a:moveTo>
                    <a:pt x="1" y="0"/>
                  </a:moveTo>
                  <a:lnTo>
                    <a:pt x="1" y="20141"/>
                  </a:lnTo>
                  <a:lnTo>
                    <a:pt x="16405" y="20141"/>
                  </a:lnTo>
                  <a:lnTo>
                    <a:pt x="16405" y="17165"/>
                  </a:lnTo>
                  <a:lnTo>
                    <a:pt x="16373" y="17165"/>
                  </a:lnTo>
                  <a:cubicBezTo>
                    <a:pt x="15297" y="17165"/>
                    <a:pt x="14410" y="16278"/>
                    <a:pt x="14378" y="15169"/>
                  </a:cubicBezTo>
                  <a:cubicBezTo>
                    <a:pt x="14378" y="15138"/>
                    <a:pt x="14378" y="15074"/>
                    <a:pt x="14378" y="15043"/>
                  </a:cubicBezTo>
                  <a:cubicBezTo>
                    <a:pt x="14315" y="13174"/>
                    <a:pt x="12763" y="11686"/>
                    <a:pt x="10895" y="11654"/>
                  </a:cubicBezTo>
                  <a:cubicBezTo>
                    <a:pt x="10875" y="11654"/>
                    <a:pt x="10856" y="11654"/>
                    <a:pt x="10837" y="11654"/>
                  </a:cubicBezTo>
                  <a:cubicBezTo>
                    <a:pt x="8869" y="11654"/>
                    <a:pt x="7284" y="13257"/>
                    <a:pt x="7284" y="15201"/>
                  </a:cubicBezTo>
                  <a:cubicBezTo>
                    <a:pt x="7284" y="15423"/>
                    <a:pt x="7284" y="15613"/>
                    <a:pt x="7316" y="15803"/>
                  </a:cubicBezTo>
                  <a:cubicBezTo>
                    <a:pt x="7443" y="16500"/>
                    <a:pt x="6904" y="17165"/>
                    <a:pt x="6208" y="17165"/>
                  </a:cubicBezTo>
                  <a:cubicBezTo>
                    <a:pt x="5574" y="17165"/>
                    <a:pt x="5036" y="16658"/>
                    <a:pt x="5036" y="16024"/>
                  </a:cubicBezTo>
                  <a:lnTo>
                    <a:pt x="5036" y="13776"/>
                  </a:lnTo>
                  <a:cubicBezTo>
                    <a:pt x="5036" y="13364"/>
                    <a:pt x="5353" y="13048"/>
                    <a:pt x="5764" y="13048"/>
                  </a:cubicBezTo>
                  <a:lnTo>
                    <a:pt x="7221" y="13048"/>
                  </a:lnTo>
                  <a:lnTo>
                    <a:pt x="7221" y="11971"/>
                  </a:lnTo>
                  <a:lnTo>
                    <a:pt x="5764" y="11971"/>
                  </a:lnTo>
                  <a:cubicBezTo>
                    <a:pt x="5353" y="11971"/>
                    <a:pt x="5036" y="11654"/>
                    <a:pt x="5036" y="11242"/>
                  </a:cubicBezTo>
                  <a:lnTo>
                    <a:pt x="5036" y="11052"/>
                  </a:lnTo>
                  <a:cubicBezTo>
                    <a:pt x="5036" y="10641"/>
                    <a:pt x="5353" y="10324"/>
                    <a:pt x="5764" y="10324"/>
                  </a:cubicBezTo>
                  <a:lnTo>
                    <a:pt x="13872" y="10324"/>
                  </a:lnTo>
                  <a:lnTo>
                    <a:pt x="13872" y="9247"/>
                  </a:lnTo>
                  <a:lnTo>
                    <a:pt x="5764" y="9247"/>
                  </a:lnTo>
                  <a:cubicBezTo>
                    <a:pt x="5353" y="9247"/>
                    <a:pt x="5036" y="8931"/>
                    <a:pt x="5036" y="8519"/>
                  </a:cubicBezTo>
                  <a:lnTo>
                    <a:pt x="5036" y="8456"/>
                  </a:lnTo>
                  <a:cubicBezTo>
                    <a:pt x="5036" y="8044"/>
                    <a:pt x="5353" y="7727"/>
                    <a:pt x="5764" y="7727"/>
                  </a:cubicBezTo>
                  <a:lnTo>
                    <a:pt x="13872" y="7727"/>
                  </a:lnTo>
                  <a:lnTo>
                    <a:pt x="13872" y="6650"/>
                  </a:lnTo>
                  <a:lnTo>
                    <a:pt x="5764" y="6650"/>
                  </a:lnTo>
                  <a:cubicBezTo>
                    <a:pt x="5353" y="6650"/>
                    <a:pt x="5036" y="6302"/>
                    <a:pt x="5036" y="5922"/>
                  </a:cubicBezTo>
                  <a:cubicBezTo>
                    <a:pt x="5036" y="5510"/>
                    <a:pt x="5353" y="5194"/>
                    <a:pt x="5764" y="5194"/>
                  </a:cubicBezTo>
                  <a:lnTo>
                    <a:pt x="7284" y="5194"/>
                  </a:lnTo>
                  <a:lnTo>
                    <a:pt x="7284" y="4117"/>
                  </a:lnTo>
                  <a:lnTo>
                    <a:pt x="5764" y="4117"/>
                  </a:lnTo>
                  <a:cubicBezTo>
                    <a:pt x="5353" y="4117"/>
                    <a:pt x="5036" y="3800"/>
                    <a:pt x="5036" y="3389"/>
                  </a:cubicBezTo>
                  <a:lnTo>
                    <a:pt x="5036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46;p28"/>
            <p:cNvSpPr/>
            <p:nvPr/>
          </p:nvSpPr>
          <p:spPr>
            <a:xfrm>
              <a:off x="1776856" y="1197310"/>
              <a:ext cx="134139" cy="134106"/>
            </a:xfrm>
            <a:custGeom>
              <a:avLst/>
              <a:gdLst/>
              <a:ahLst/>
              <a:cxnLst/>
              <a:rect l="l" t="t" r="r" b="b"/>
              <a:pathLst>
                <a:path w="4055" h="4054" extrusionOk="0">
                  <a:moveTo>
                    <a:pt x="1" y="0"/>
                  </a:moveTo>
                  <a:lnTo>
                    <a:pt x="1" y="4054"/>
                  </a:lnTo>
                  <a:lnTo>
                    <a:pt x="4054" y="40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47;p28"/>
            <p:cNvSpPr/>
            <p:nvPr/>
          </p:nvSpPr>
          <p:spPr>
            <a:xfrm>
              <a:off x="1609234" y="1552437"/>
              <a:ext cx="234703" cy="235761"/>
            </a:xfrm>
            <a:custGeom>
              <a:avLst/>
              <a:gdLst/>
              <a:ahLst/>
              <a:cxnLst/>
              <a:rect l="l" t="t" r="r" b="b"/>
              <a:pathLst>
                <a:path w="7095" h="7127" extrusionOk="0">
                  <a:moveTo>
                    <a:pt x="3547" y="1"/>
                  </a:moveTo>
                  <a:cubicBezTo>
                    <a:pt x="1584" y="1"/>
                    <a:pt x="0" y="1584"/>
                    <a:pt x="0" y="3548"/>
                  </a:cubicBezTo>
                  <a:cubicBezTo>
                    <a:pt x="0" y="5511"/>
                    <a:pt x="1584" y="7126"/>
                    <a:pt x="3547" y="7126"/>
                  </a:cubicBezTo>
                  <a:cubicBezTo>
                    <a:pt x="5511" y="7126"/>
                    <a:pt x="7094" y="5511"/>
                    <a:pt x="7094" y="3548"/>
                  </a:cubicBezTo>
                  <a:cubicBezTo>
                    <a:pt x="7094" y="1584"/>
                    <a:pt x="5511" y="1"/>
                    <a:pt x="3547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48;p28"/>
            <p:cNvSpPr/>
            <p:nvPr/>
          </p:nvSpPr>
          <p:spPr>
            <a:xfrm>
              <a:off x="1643803" y="1595409"/>
              <a:ext cx="96428" cy="133081"/>
            </a:xfrm>
            <a:custGeom>
              <a:avLst/>
              <a:gdLst/>
              <a:ahLst/>
              <a:cxnLst/>
              <a:rect l="l" t="t" r="r" b="b"/>
              <a:pathLst>
                <a:path w="2915" h="4023" extrusionOk="0">
                  <a:moveTo>
                    <a:pt x="1457" y="792"/>
                  </a:moveTo>
                  <a:lnTo>
                    <a:pt x="1996" y="2660"/>
                  </a:lnTo>
                  <a:lnTo>
                    <a:pt x="887" y="2660"/>
                  </a:lnTo>
                  <a:lnTo>
                    <a:pt x="1457" y="792"/>
                  </a:lnTo>
                  <a:close/>
                  <a:moveTo>
                    <a:pt x="1426" y="0"/>
                  </a:moveTo>
                  <a:cubicBezTo>
                    <a:pt x="1267" y="0"/>
                    <a:pt x="1109" y="64"/>
                    <a:pt x="1077" y="222"/>
                  </a:cubicBezTo>
                  <a:lnTo>
                    <a:pt x="1" y="3737"/>
                  </a:lnTo>
                  <a:cubicBezTo>
                    <a:pt x="1" y="3769"/>
                    <a:pt x="1" y="3769"/>
                    <a:pt x="1" y="3800"/>
                  </a:cubicBezTo>
                  <a:cubicBezTo>
                    <a:pt x="1" y="3927"/>
                    <a:pt x="191" y="4022"/>
                    <a:pt x="349" y="4022"/>
                  </a:cubicBezTo>
                  <a:cubicBezTo>
                    <a:pt x="444" y="4022"/>
                    <a:pt x="507" y="3990"/>
                    <a:pt x="539" y="3927"/>
                  </a:cubicBezTo>
                  <a:lnTo>
                    <a:pt x="761" y="3135"/>
                  </a:lnTo>
                  <a:lnTo>
                    <a:pt x="2122" y="3135"/>
                  </a:lnTo>
                  <a:lnTo>
                    <a:pt x="2344" y="3927"/>
                  </a:lnTo>
                  <a:cubicBezTo>
                    <a:pt x="2376" y="3990"/>
                    <a:pt x="2439" y="4022"/>
                    <a:pt x="2534" y="4022"/>
                  </a:cubicBezTo>
                  <a:cubicBezTo>
                    <a:pt x="2692" y="4022"/>
                    <a:pt x="2914" y="3927"/>
                    <a:pt x="2914" y="3800"/>
                  </a:cubicBezTo>
                  <a:cubicBezTo>
                    <a:pt x="2914" y="3769"/>
                    <a:pt x="2882" y="3769"/>
                    <a:pt x="2882" y="3737"/>
                  </a:cubicBezTo>
                  <a:lnTo>
                    <a:pt x="1806" y="222"/>
                  </a:lnTo>
                  <a:cubicBezTo>
                    <a:pt x="1774" y="64"/>
                    <a:pt x="1616" y="0"/>
                    <a:pt x="1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49;p28"/>
            <p:cNvSpPr/>
            <p:nvPr/>
          </p:nvSpPr>
          <p:spPr>
            <a:xfrm>
              <a:off x="1743345" y="1621577"/>
              <a:ext cx="68112" cy="17863"/>
            </a:xfrm>
            <a:custGeom>
              <a:avLst/>
              <a:gdLst/>
              <a:ahLst/>
              <a:cxnLst/>
              <a:rect l="l" t="t" r="r" b="b"/>
              <a:pathLst>
                <a:path w="2059" h="540" extrusionOk="0">
                  <a:moveTo>
                    <a:pt x="285" y="1"/>
                  </a:moveTo>
                  <a:cubicBezTo>
                    <a:pt x="127" y="1"/>
                    <a:pt x="0" y="128"/>
                    <a:pt x="0" y="254"/>
                  </a:cubicBezTo>
                  <a:cubicBezTo>
                    <a:pt x="0" y="413"/>
                    <a:pt x="127" y="539"/>
                    <a:pt x="285" y="539"/>
                  </a:cubicBezTo>
                  <a:lnTo>
                    <a:pt x="1774" y="539"/>
                  </a:lnTo>
                  <a:cubicBezTo>
                    <a:pt x="1932" y="539"/>
                    <a:pt x="2059" y="413"/>
                    <a:pt x="2059" y="254"/>
                  </a:cubicBezTo>
                  <a:cubicBezTo>
                    <a:pt x="2059" y="128"/>
                    <a:pt x="1932" y="1"/>
                    <a:pt x="17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50;p28"/>
            <p:cNvSpPr/>
            <p:nvPr/>
          </p:nvSpPr>
          <p:spPr>
            <a:xfrm>
              <a:off x="1768486" y="1596435"/>
              <a:ext cx="17830" cy="68145"/>
            </a:xfrm>
            <a:custGeom>
              <a:avLst/>
              <a:gdLst/>
              <a:ahLst/>
              <a:cxnLst/>
              <a:rect l="l" t="t" r="r" b="b"/>
              <a:pathLst>
                <a:path w="539" h="2060" extrusionOk="0">
                  <a:moveTo>
                    <a:pt x="285" y="1"/>
                  </a:moveTo>
                  <a:cubicBezTo>
                    <a:pt x="127" y="1"/>
                    <a:pt x="0" y="128"/>
                    <a:pt x="0" y="286"/>
                  </a:cubicBezTo>
                  <a:lnTo>
                    <a:pt x="0" y="1774"/>
                  </a:lnTo>
                  <a:cubicBezTo>
                    <a:pt x="0" y="1933"/>
                    <a:pt x="127" y="2059"/>
                    <a:pt x="285" y="2059"/>
                  </a:cubicBezTo>
                  <a:cubicBezTo>
                    <a:pt x="444" y="2059"/>
                    <a:pt x="539" y="1933"/>
                    <a:pt x="539" y="1774"/>
                  </a:cubicBezTo>
                  <a:lnTo>
                    <a:pt x="539" y="286"/>
                  </a:lnTo>
                  <a:cubicBezTo>
                    <a:pt x="539" y="128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51;p28"/>
            <p:cNvSpPr/>
            <p:nvPr/>
          </p:nvSpPr>
          <p:spPr>
            <a:xfrm>
              <a:off x="1443695" y="1313591"/>
              <a:ext cx="165565" cy="35660"/>
            </a:xfrm>
            <a:custGeom>
              <a:avLst/>
              <a:gdLst/>
              <a:ahLst/>
              <a:cxnLst/>
              <a:rect l="l" t="t" r="r" b="b"/>
              <a:pathLst>
                <a:path w="5005" h="1078" extrusionOk="0">
                  <a:moveTo>
                    <a:pt x="1" y="0"/>
                  </a:moveTo>
                  <a:lnTo>
                    <a:pt x="1" y="1077"/>
                  </a:lnTo>
                  <a:lnTo>
                    <a:pt x="5004" y="1077"/>
                  </a:lnTo>
                  <a:lnTo>
                    <a:pt x="50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52;p28"/>
            <p:cNvSpPr/>
            <p:nvPr/>
          </p:nvSpPr>
          <p:spPr>
            <a:xfrm>
              <a:off x="1443695" y="1397385"/>
              <a:ext cx="383463" cy="35660"/>
            </a:xfrm>
            <a:custGeom>
              <a:avLst/>
              <a:gdLst/>
              <a:ahLst/>
              <a:cxnLst/>
              <a:rect l="l" t="t" r="r" b="b"/>
              <a:pathLst>
                <a:path w="11592" h="1078" extrusionOk="0">
                  <a:moveTo>
                    <a:pt x="1" y="1"/>
                  </a:moveTo>
                  <a:lnTo>
                    <a:pt x="1" y="1078"/>
                  </a:lnTo>
                  <a:lnTo>
                    <a:pt x="11592" y="1078"/>
                  </a:lnTo>
                  <a:lnTo>
                    <a:pt x="115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53;p28"/>
            <p:cNvSpPr/>
            <p:nvPr/>
          </p:nvSpPr>
          <p:spPr>
            <a:xfrm>
              <a:off x="1443695" y="1483297"/>
              <a:ext cx="383463" cy="35660"/>
            </a:xfrm>
            <a:custGeom>
              <a:avLst/>
              <a:gdLst/>
              <a:ahLst/>
              <a:cxnLst/>
              <a:rect l="l" t="t" r="r" b="b"/>
              <a:pathLst>
                <a:path w="11592" h="1078" extrusionOk="0">
                  <a:moveTo>
                    <a:pt x="1" y="1"/>
                  </a:moveTo>
                  <a:lnTo>
                    <a:pt x="1" y="1077"/>
                  </a:lnTo>
                  <a:lnTo>
                    <a:pt x="11592" y="1077"/>
                  </a:lnTo>
                  <a:lnTo>
                    <a:pt x="115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54;p28"/>
            <p:cNvSpPr/>
            <p:nvPr/>
          </p:nvSpPr>
          <p:spPr>
            <a:xfrm>
              <a:off x="1443695" y="1573410"/>
              <a:ext cx="163481" cy="35627"/>
            </a:xfrm>
            <a:custGeom>
              <a:avLst/>
              <a:gdLst/>
              <a:ahLst/>
              <a:cxnLst/>
              <a:rect l="l" t="t" r="r" b="b"/>
              <a:pathLst>
                <a:path w="4942" h="1077" extrusionOk="0">
                  <a:moveTo>
                    <a:pt x="1" y="0"/>
                  </a:moveTo>
                  <a:lnTo>
                    <a:pt x="1" y="1077"/>
                  </a:lnTo>
                  <a:lnTo>
                    <a:pt x="4941" y="1077"/>
                  </a:lnTo>
                  <a:lnTo>
                    <a:pt x="4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55;p28"/>
            <p:cNvSpPr/>
            <p:nvPr/>
          </p:nvSpPr>
          <p:spPr>
            <a:xfrm>
              <a:off x="1462552" y="1056914"/>
              <a:ext cx="66028" cy="203277"/>
            </a:xfrm>
            <a:custGeom>
              <a:avLst/>
              <a:gdLst/>
              <a:ahLst/>
              <a:cxnLst/>
              <a:rect l="l" t="t" r="r" b="b"/>
              <a:pathLst>
                <a:path w="1996" h="6145" extrusionOk="0">
                  <a:moveTo>
                    <a:pt x="983" y="0"/>
                  </a:moveTo>
                  <a:cubicBezTo>
                    <a:pt x="444" y="0"/>
                    <a:pt x="1" y="444"/>
                    <a:pt x="1" y="982"/>
                  </a:cubicBezTo>
                  <a:lnTo>
                    <a:pt x="1" y="2661"/>
                  </a:lnTo>
                  <a:lnTo>
                    <a:pt x="412" y="2661"/>
                  </a:lnTo>
                  <a:lnTo>
                    <a:pt x="412" y="982"/>
                  </a:lnTo>
                  <a:cubicBezTo>
                    <a:pt x="412" y="665"/>
                    <a:pt x="666" y="412"/>
                    <a:pt x="983" y="412"/>
                  </a:cubicBezTo>
                  <a:cubicBezTo>
                    <a:pt x="1299" y="412"/>
                    <a:pt x="1553" y="665"/>
                    <a:pt x="1553" y="982"/>
                  </a:cubicBezTo>
                  <a:lnTo>
                    <a:pt x="1553" y="5416"/>
                  </a:lnTo>
                  <a:cubicBezTo>
                    <a:pt x="1553" y="5574"/>
                    <a:pt x="1426" y="5701"/>
                    <a:pt x="1268" y="5701"/>
                  </a:cubicBezTo>
                  <a:cubicBezTo>
                    <a:pt x="1109" y="5701"/>
                    <a:pt x="983" y="5574"/>
                    <a:pt x="983" y="5416"/>
                  </a:cubicBezTo>
                  <a:lnTo>
                    <a:pt x="983" y="2661"/>
                  </a:lnTo>
                  <a:lnTo>
                    <a:pt x="539" y="2661"/>
                  </a:lnTo>
                  <a:lnTo>
                    <a:pt x="539" y="5416"/>
                  </a:lnTo>
                  <a:cubicBezTo>
                    <a:pt x="539" y="5827"/>
                    <a:pt x="856" y="6144"/>
                    <a:pt x="1268" y="6144"/>
                  </a:cubicBezTo>
                  <a:cubicBezTo>
                    <a:pt x="1648" y="6144"/>
                    <a:pt x="1996" y="5827"/>
                    <a:pt x="1996" y="5416"/>
                  </a:cubicBezTo>
                  <a:lnTo>
                    <a:pt x="1996" y="982"/>
                  </a:lnTo>
                  <a:cubicBezTo>
                    <a:pt x="1996" y="444"/>
                    <a:pt x="1521" y="0"/>
                    <a:pt x="983" y="0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2"/>
          <p:cNvSpPr txBox="1">
            <a:spLocks noGrp="1"/>
          </p:cNvSpPr>
          <p:nvPr>
            <p:ph type="title"/>
          </p:nvPr>
        </p:nvSpPr>
        <p:spPr>
          <a:xfrm>
            <a:off x="1061156" y="536650"/>
            <a:ext cx="7078133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002060"/>
                </a:solidFill>
              </a:rPr>
              <a:t>TEKSHIRISH METODLARI:</a:t>
            </a:r>
            <a:endParaRPr sz="2400" b="1" dirty="0">
              <a:solidFill>
                <a:srgbClr val="002060"/>
              </a:solidFill>
            </a:endParaRPr>
          </a:p>
        </p:txBody>
      </p:sp>
      <p:grpSp>
        <p:nvGrpSpPr>
          <p:cNvPr id="2" name="Google Shape;705;p32"/>
          <p:cNvGrpSpPr/>
          <p:nvPr/>
        </p:nvGrpSpPr>
        <p:grpSpPr>
          <a:xfrm>
            <a:off x="1569645" y="4037850"/>
            <a:ext cx="1040160" cy="612097"/>
            <a:chOff x="1569645" y="4037850"/>
            <a:chExt cx="1040160" cy="612097"/>
          </a:xfrm>
        </p:grpSpPr>
        <p:sp>
          <p:nvSpPr>
            <p:cNvPr id="706" name="Google Shape;706;p32"/>
            <p:cNvSpPr/>
            <p:nvPr/>
          </p:nvSpPr>
          <p:spPr>
            <a:xfrm>
              <a:off x="1569645" y="4318382"/>
              <a:ext cx="520078" cy="331565"/>
            </a:xfrm>
            <a:custGeom>
              <a:avLst/>
              <a:gdLst/>
              <a:ahLst/>
              <a:cxnLst/>
              <a:rect l="l" t="t" r="r" b="b"/>
              <a:pathLst>
                <a:path w="19047" h="12143" extrusionOk="0">
                  <a:moveTo>
                    <a:pt x="0" y="0"/>
                  </a:moveTo>
                  <a:lnTo>
                    <a:pt x="0" y="1868"/>
                  </a:lnTo>
                  <a:lnTo>
                    <a:pt x="19047" y="12142"/>
                  </a:lnTo>
                  <a:lnTo>
                    <a:pt x="19047" y="10274"/>
                  </a:lnTo>
                  <a:lnTo>
                    <a:pt x="9907" y="3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707;p32"/>
            <p:cNvGrpSpPr/>
            <p:nvPr/>
          </p:nvGrpSpPr>
          <p:grpSpPr>
            <a:xfrm>
              <a:off x="1569645" y="4037850"/>
              <a:ext cx="1040160" cy="612097"/>
              <a:chOff x="1569645" y="4037850"/>
              <a:chExt cx="1040160" cy="612097"/>
            </a:xfrm>
          </p:grpSpPr>
          <p:sp>
            <p:nvSpPr>
              <p:cNvPr id="708" name="Google Shape;708;p32"/>
              <p:cNvSpPr/>
              <p:nvPr/>
            </p:nvSpPr>
            <p:spPr>
              <a:xfrm>
                <a:off x="2089699" y="4318382"/>
                <a:ext cx="520106" cy="331565"/>
              </a:xfrm>
              <a:custGeom>
                <a:avLst/>
                <a:gdLst/>
                <a:ahLst/>
                <a:cxnLst/>
                <a:rect l="l" t="t" r="r" b="b"/>
                <a:pathLst>
                  <a:path w="19048" h="12143" extrusionOk="0">
                    <a:moveTo>
                      <a:pt x="19048" y="0"/>
                    </a:moveTo>
                    <a:lnTo>
                      <a:pt x="9108" y="3002"/>
                    </a:lnTo>
                    <a:lnTo>
                      <a:pt x="1" y="10274"/>
                    </a:lnTo>
                    <a:lnTo>
                      <a:pt x="1" y="12142"/>
                    </a:lnTo>
                    <a:lnTo>
                      <a:pt x="19048" y="1868"/>
                    </a:lnTo>
                    <a:lnTo>
                      <a:pt x="190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2"/>
              <p:cNvSpPr/>
              <p:nvPr/>
            </p:nvSpPr>
            <p:spPr>
              <a:xfrm>
                <a:off x="1569645" y="4037850"/>
                <a:ext cx="1040157" cy="561090"/>
              </a:xfrm>
              <a:custGeom>
                <a:avLst/>
                <a:gdLst/>
                <a:ahLst/>
                <a:cxnLst/>
                <a:rect l="l" t="t" r="r" b="b"/>
                <a:pathLst>
                  <a:path w="38094" h="20549" extrusionOk="0">
                    <a:moveTo>
                      <a:pt x="19047" y="0"/>
                    </a:moveTo>
                    <a:lnTo>
                      <a:pt x="0" y="10274"/>
                    </a:lnTo>
                    <a:lnTo>
                      <a:pt x="19047" y="20548"/>
                    </a:lnTo>
                    <a:lnTo>
                      <a:pt x="38094" y="10274"/>
                    </a:lnTo>
                    <a:lnTo>
                      <a:pt x="1904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/>
              </a:p>
            </p:txBody>
          </p:sp>
        </p:grpSp>
      </p:grpSp>
      <p:grpSp>
        <p:nvGrpSpPr>
          <p:cNvPr id="4" name="Google Shape;710;p32"/>
          <p:cNvGrpSpPr/>
          <p:nvPr/>
        </p:nvGrpSpPr>
        <p:grpSpPr>
          <a:xfrm>
            <a:off x="1314615" y="2741734"/>
            <a:ext cx="1290654" cy="867154"/>
            <a:chOff x="1314615" y="2741734"/>
            <a:chExt cx="1290654" cy="867154"/>
          </a:xfrm>
        </p:grpSpPr>
        <p:sp>
          <p:nvSpPr>
            <p:cNvPr id="711" name="Google Shape;711;p32"/>
            <p:cNvSpPr/>
            <p:nvPr/>
          </p:nvSpPr>
          <p:spPr>
            <a:xfrm>
              <a:off x="1637936" y="3485879"/>
              <a:ext cx="173086" cy="123009"/>
            </a:xfrm>
            <a:custGeom>
              <a:avLst/>
              <a:gdLst/>
              <a:ahLst/>
              <a:cxnLst/>
              <a:rect l="l" t="t" r="r" b="b"/>
              <a:pathLst>
                <a:path w="6339" h="4505" extrusionOk="0">
                  <a:moveTo>
                    <a:pt x="6339" y="1"/>
                  </a:moveTo>
                  <a:lnTo>
                    <a:pt x="1" y="1902"/>
                  </a:lnTo>
                  <a:lnTo>
                    <a:pt x="301" y="3303"/>
                  </a:lnTo>
                  <a:lnTo>
                    <a:pt x="301" y="4504"/>
                  </a:lnTo>
                  <a:lnTo>
                    <a:pt x="6339" y="1202"/>
                  </a:lnTo>
                  <a:lnTo>
                    <a:pt x="63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1314615" y="3397547"/>
              <a:ext cx="331537" cy="211341"/>
            </a:xfrm>
            <a:custGeom>
              <a:avLst/>
              <a:gdLst/>
              <a:ahLst/>
              <a:cxnLst/>
              <a:rect l="l" t="t" r="r" b="b"/>
              <a:pathLst>
                <a:path w="12142" h="7740" extrusionOk="0">
                  <a:moveTo>
                    <a:pt x="0" y="0"/>
                  </a:moveTo>
                  <a:lnTo>
                    <a:pt x="0" y="1201"/>
                  </a:lnTo>
                  <a:lnTo>
                    <a:pt x="12142" y="7739"/>
                  </a:lnTo>
                  <a:lnTo>
                    <a:pt x="12142" y="6538"/>
                  </a:lnTo>
                  <a:lnTo>
                    <a:pt x="6305" y="1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1314615" y="3307358"/>
              <a:ext cx="496405" cy="268736"/>
            </a:xfrm>
            <a:custGeom>
              <a:avLst/>
              <a:gdLst/>
              <a:ahLst/>
              <a:cxnLst/>
              <a:rect l="l" t="t" r="r" b="b"/>
              <a:pathLst>
                <a:path w="18180" h="9842" extrusionOk="0">
                  <a:moveTo>
                    <a:pt x="6038" y="1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180" y="6539"/>
                  </a:lnTo>
                  <a:lnTo>
                    <a:pt x="60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1776400" y="3311918"/>
              <a:ext cx="173059" cy="123910"/>
            </a:xfrm>
            <a:custGeom>
              <a:avLst/>
              <a:gdLst/>
              <a:ahLst/>
              <a:cxnLst/>
              <a:rect l="l" t="t" r="r" b="b"/>
              <a:pathLst>
                <a:path w="6338" h="4538" extrusionOk="0">
                  <a:moveTo>
                    <a:pt x="6338" y="1"/>
                  </a:moveTo>
                  <a:lnTo>
                    <a:pt x="0" y="1935"/>
                  </a:lnTo>
                  <a:lnTo>
                    <a:pt x="300" y="3303"/>
                  </a:lnTo>
                  <a:lnTo>
                    <a:pt x="300" y="4537"/>
                  </a:lnTo>
                  <a:lnTo>
                    <a:pt x="6338" y="1201"/>
                  </a:lnTo>
                  <a:lnTo>
                    <a:pt x="63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1453052" y="3223559"/>
              <a:ext cx="331565" cy="212269"/>
            </a:xfrm>
            <a:custGeom>
              <a:avLst/>
              <a:gdLst/>
              <a:ahLst/>
              <a:cxnLst/>
              <a:rect l="l" t="t" r="r" b="b"/>
              <a:pathLst>
                <a:path w="12143" h="7774" extrusionOk="0">
                  <a:moveTo>
                    <a:pt x="0" y="1"/>
                  </a:moveTo>
                  <a:lnTo>
                    <a:pt x="0" y="1202"/>
                  </a:lnTo>
                  <a:lnTo>
                    <a:pt x="12142" y="7773"/>
                  </a:lnTo>
                  <a:lnTo>
                    <a:pt x="12142" y="6539"/>
                  </a:lnTo>
                  <a:lnTo>
                    <a:pt x="6305" y="19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1453052" y="3133398"/>
              <a:ext cx="496405" cy="268709"/>
            </a:xfrm>
            <a:custGeom>
              <a:avLst/>
              <a:gdLst/>
              <a:ahLst/>
              <a:cxnLst/>
              <a:rect l="l" t="t" r="r" b="b"/>
              <a:pathLst>
                <a:path w="18180" h="9841" extrusionOk="0">
                  <a:moveTo>
                    <a:pt x="6038" y="1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180" y="6539"/>
                  </a:lnTo>
                  <a:lnTo>
                    <a:pt x="60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1565085" y="3022294"/>
              <a:ext cx="520106" cy="331537"/>
            </a:xfrm>
            <a:custGeom>
              <a:avLst/>
              <a:gdLst/>
              <a:ahLst/>
              <a:cxnLst/>
              <a:rect l="l" t="t" r="r" b="b"/>
              <a:pathLst>
                <a:path w="19048" h="12142" extrusionOk="0">
                  <a:moveTo>
                    <a:pt x="0" y="0"/>
                  </a:moveTo>
                  <a:lnTo>
                    <a:pt x="0" y="1868"/>
                  </a:lnTo>
                  <a:lnTo>
                    <a:pt x="19047" y="12142"/>
                  </a:lnTo>
                  <a:lnTo>
                    <a:pt x="19047" y="10274"/>
                  </a:lnTo>
                  <a:lnTo>
                    <a:pt x="9907" y="3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2080421" y="3022415"/>
              <a:ext cx="520106" cy="331537"/>
            </a:xfrm>
            <a:custGeom>
              <a:avLst/>
              <a:gdLst/>
              <a:ahLst/>
              <a:cxnLst/>
              <a:rect l="l" t="t" r="r" b="b"/>
              <a:pathLst>
                <a:path w="19048" h="12142" extrusionOk="0">
                  <a:moveTo>
                    <a:pt x="19047" y="0"/>
                  </a:moveTo>
                  <a:lnTo>
                    <a:pt x="9107" y="3002"/>
                  </a:lnTo>
                  <a:lnTo>
                    <a:pt x="0" y="10274"/>
                  </a:lnTo>
                  <a:lnTo>
                    <a:pt x="0" y="12142"/>
                  </a:lnTo>
                  <a:lnTo>
                    <a:pt x="19047" y="1868"/>
                  </a:lnTo>
                  <a:lnTo>
                    <a:pt x="190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1565085" y="2741734"/>
              <a:ext cx="1040184" cy="561090"/>
            </a:xfrm>
            <a:custGeom>
              <a:avLst/>
              <a:gdLst/>
              <a:ahLst/>
              <a:cxnLst/>
              <a:rect l="l" t="t" r="r" b="b"/>
              <a:pathLst>
                <a:path w="38095" h="20549" extrusionOk="0">
                  <a:moveTo>
                    <a:pt x="19047" y="1"/>
                  </a:moveTo>
                  <a:lnTo>
                    <a:pt x="0" y="10275"/>
                  </a:lnTo>
                  <a:lnTo>
                    <a:pt x="19047" y="20549"/>
                  </a:lnTo>
                  <a:lnTo>
                    <a:pt x="38094" y="10275"/>
                  </a:lnTo>
                  <a:lnTo>
                    <a:pt x="190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</p:grpSp>
      <p:grpSp>
        <p:nvGrpSpPr>
          <p:cNvPr id="5" name="Google Shape;720;p32"/>
          <p:cNvGrpSpPr/>
          <p:nvPr/>
        </p:nvGrpSpPr>
        <p:grpSpPr>
          <a:xfrm>
            <a:off x="658800" y="3388427"/>
            <a:ext cx="1291587" cy="868027"/>
            <a:chOff x="658800" y="3388427"/>
            <a:chExt cx="1291587" cy="868027"/>
          </a:xfrm>
        </p:grpSpPr>
        <p:sp>
          <p:nvSpPr>
            <p:cNvPr id="721" name="Google Shape;721;p32"/>
            <p:cNvSpPr/>
            <p:nvPr/>
          </p:nvSpPr>
          <p:spPr>
            <a:xfrm>
              <a:off x="1453953" y="4133473"/>
              <a:ext cx="172185" cy="122982"/>
            </a:xfrm>
            <a:custGeom>
              <a:avLst/>
              <a:gdLst/>
              <a:ahLst/>
              <a:cxnLst/>
              <a:rect l="l" t="t" r="r" b="b"/>
              <a:pathLst>
                <a:path w="6306" h="4504" extrusionOk="0">
                  <a:moveTo>
                    <a:pt x="1" y="1"/>
                  </a:moveTo>
                  <a:lnTo>
                    <a:pt x="1" y="1202"/>
                  </a:lnTo>
                  <a:lnTo>
                    <a:pt x="6038" y="4504"/>
                  </a:lnTo>
                  <a:lnTo>
                    <a:pt x="6038" y="3303"/>
                  </a:lnTo>
                  <a:lnTo>
                    <a:pt x="6305" y="19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1618822" y="4045141"/>
              <a:ext cx="331565" cy="211313"/>
            </a:xfrm>
            <a:custGeom>
              <a:avLst/>
              <a:gdLst/>
              <a:ahLst/>
              <a:cxnLst/>
              <a:rect l="l" t="t" r="r" b="b"/>
              <a:pathLst>
                <a:path w="12143" h="7739" extrusionOk="0">
                  <a:moveTo>
                    <a:pt x="12142" y="0"/>
                  </a:moveTo>
                  <a:lnTo>
                    <a:pt x="5804" y="1902"/>
                  </a:lnTo>
                  <a:lnTo>
                    <a:pt x="0" y="6538"/>
                  </a:lnTo>
                  <a:lnTo>
                    <a:pt x="0" y="7739"/>
                  </a:lnTo>
                  <a:lnTo>
                    <a:pt x="12142" y="1201"/>
                  </a:lnTo>
                  <a:lnTo>
                    <a:pt x="121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1453953" y="3954952"/>
              <a:ext cx="496432" cy="268736"/>
            </a:xfrm>
            <a:custGeom>
              <a:avLst/>
              <a:gdLst/>
              <a:ahLst/>
              <a:cxnLst/>
              <a:rect l="l" t="t" r="r" b="b"/>
              <a:pathLst>
                <a:path w="18181" h="9842" extrusionOk="0">
                  <a:moveTo>
                    <a:pt x="12143" y="1"/>
                  </a:moveTo>
                  <a:lnTo>
                    <a:pt x="1" y="6539"/>
                  </a:lnTo>
                  <a:lnTo>
                    <a:pt x="6038" y="9841"/>
                  </a:lnTo>
                  <a:lnTo>
                    <a:pt x="18180" y="3303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1314615" y="3959512"/>
              <a:ext cx="173059" cy="122982"/>
            </a:xfrm>
            <a:custGeom>
              <a:avLst/>
              <a:gdLst/>
              <a:ahLst/>
              <a:cxnLst/>
              <a:rect l="l" t="t" r="r" b="b"/>
              <a:pathLst>
                <a:path w="6338" h="4504" extrusionOk="0">
                  <a:moveTo>
                    <a:pt x="0" y="1"/>
                  </a:moveTo>
                  <a:lnTo>
                    <a:pt x="0" y="1201"/>
                  </a:lnTo>
                  <a:lnTo>
                    <a:pt x="6071" y="4504"/>
                  </a:lnTo>
                  <a:lnTo>
                    <a:pt x="6071" y="3303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1480385" y="3871153"/>
              <a:ext cx="331537" cy="211341"/>
            </a:xfrm>
            <a:custGeom>
              <a:avLst/>
              <a:gdLst/>
              <a:ahLst/>
              <a:cxnLst/>
              <a:rect l="l" t="t" r="r" b="b"/>
              <a:pathLst>
                <a:path w="12142" h="7740" extrusionOk="0">
                  <a:moveTo>
                    <a:pt x="12142" y="1"/>
                  </a:moveTo>
                  <a:lnTo>
                    <a:pt x="5804" y="1902"/>
                  </a:lnTo>
                  <a:lnTo>
                    <a:pt x="0" y="6539"/>
                  </a:lnTo>
                  <a:lnTo>
                    <a:pt x="0" y="7740"/>
                  </a:lnTo>
                  <a:lnTo>
                    <a:pt x="12142" y="1202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1314615" y="3780992"/>
              <a:ext cx="497306" cy="268709"/>
            </a:xfrm>
            <a:custGeom>
              <a:avLst/>
              <a:gdLst/>
              <a:ahLst/>
              <a:cxnLst/>
              <a:rect l="l" t="t" r="r" b="b"/>
              <a:pathLst>
                <a:path w="18213" h="9841" extrusionOk="0">
                  <a:moveTo>
                    <a:pt x="12142" y="1"/>
                  </a:moveTo>
                  <a:lnTo>
                    <a:pt x="0" y="6539"/>
                  </a:lnTo>
                  <a:lnTo>
                    <a:pt x="6071" y="9841"/>
                  </a:lnTo>
                  <a:lnTo>
                    <a:pt x="18213" y="3303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658800" y="3668959"/>
              <a:ext cx="520106" cy="332466"/>
            </a:xfrm>
            <a:custGeom>
              <a:avLst/>
              <a:gdLst/>
              <a:ahLst/>
              <a:cxnLst/>
              <a:rect l="l" t="t" r="r" b="b"/>
              <a:pathLst>
                <a:path w="19048" h="12176" extrusionOk="0">
                  <a:moveTo>
                    <a:pt x="1" y="1"/>
                  </a:moveTo>
                  <a:lnTo>
                    <a:pt x="1" y="1902"/>
                  </a:lnTo>
                  <a:lnTo>
                    <a:pt x="19048" y="12176"/>
                  </a:lnTo>
                  <a:lnTo>
                    <a:pt x="19048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1178881" y="3668959"/>
              <a:ext cx="519205" cy="332466"/>
            </a:xfrm>
            <a:custGeom>
              <a:avLst/>
              <a:gdLst/>
              <a:ahLst/>
              <a:cxnLst/>
              <a:rect l="l" t="t" r="r" b="b"/>
              <a:pathLst>
                <a:path w="19015" h="12176" extrusionOk="0">
                  <a:moveTo>
                    <a:pt x="19014" y="1"/>
                  </a:moveTo>
                  <a:lnTo>
                    <a:pt x="9107" y="3003"/>
                  </a:lnTo>
                  <a:lnTo>
                    <a:pt x="1" y="10275"/>
                  </a:lnTo>
                  <a:lnTo>
                    <a:pt x="1" y="12176"/>
                  </a:lnTo>
                  <a:lnTo>
                    <a:pt x="19014" y="1902"/>
                  </a:lnTo>
                  <a:lnTo>
                    <a:pt x="19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658800" y="3388427"/>
              <a:ext cx="1039283" cy="561090"/>
            </a:xfrm>
            <a:custGeom>
              <a:avLst/>
              <a:gdLst/>
              <a:ahLst/>
              <a:cxnLst/>
              <a:rect l="l" t="t" r="r" b="b"/>
              <a:pathLst>
                <a:path w="38062" h="20549" extrusionOk="0">
                  <a:moveTo>
                    <a:pt x="19048" y="1"/>
                  </a:moveTo>
                  <a:lnTo>
                    <a:pt x="1" y="10275"/>
                  </a:lnTo>
                  <a:lnTo>
                    <a:pt x="19048" y="20549"/>
                  </a:lnTo>
                  <a:lnTo>
                    <a:pt x="38061" y="10275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</p:grpSp>
      <p:grpSp>
        <p:nvGrpSpPr>
          <p:cNvPr id="6" name="Google Shape;730;p32"/>
          <p:cNvGrpSpPr/>
          <p:nvPr/>
        </p:nvGrpSpPr>
        <p:grpSpPr>
          <a:xfrm>
            <a:off x="1530986" y="1414800"/>
            <a:ext cx="1290658" cy="868055"/>
            <a:chOff x="1530986" y="1414800"/>
            <a:chExt cx="1290658" cy="868055"/>
          </a:xfrm>
        </p:grpSpPr>
        <p:sp>
          <p:nvSpPr>
            <p:cNvPr id="731" name="Google Shape;731;p32"/>
            <p:cNvSpPr/>
            <p:nvPr/>
          </p:nvSpPr>
          <p:spPr>
            <a:xfrm>
              <a:off x="2325239" y="2158945"/>
              <a:ext cx="173059" cy="123910"/>
            </a:xfrm>
            <a:custGeom>
              <a:avLst/>
              <a:gdLst/>
              <a:ahLst/>
              <a:cxnLst/>
              <a:rect l="l" t="t" r="r" b="b"/>
              <a:pathLst>
                <a:path w="6338" h="4538" extrusionOk="0">
                  <a:moveTo>
                    <a:pt x="0" y="1"/>
                  </a:moveTo>
                  <a:lnTo>
                    <a:pt x="0" y="1201"/>
                  </a:lnTo>
                  <a:lnTo>
                    <a:pt x="6038" y="4537"/>
                  </a:lnTo>
                  <a:lnTo>
                    <a:pt x="6038" y="3336"/>
                  </a:lnTo>
                  <a:lnTo>
                    <a:pt x="6338" y="19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2490080" y="2070585"/>
              <a:ext cx="331565" cy="212269"/>
            </a:xfrm>
            <a:custGeom>
              <a:avLst/>
              <a:gdLst/>
              <a:ahLst/>
              <a:cxnLst/>
              <a:rect l="l" t="t" r="r" b="b"/>
              <a:pathLst>
                <a:path w="12143" h="7774" extrusionOk="0">
                  <a:moveTo>
                    <a:pt x="12143" y="1"/>
                  </a:moveTo>
                  <a:lnTo>
                    <a:pt x="5838" y="1936"/>
                  </a:lnTo>
                  <a:lnTo>
                    <a:pt x="1" y="6572"/>
                  </a:lnTo>
                  <a:lnTo>
                    <a:pt x="1" y="7773"/>
                  </a:lnTo>
                  <a:lnTo>
                    <a:pt x="12143" y="1202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rgbClr val="006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2325239" y="1980424"/>
              <a:ext cx="496405" cy="269637"/>
            </a:xfrm>
            <a:custGeom>
              <a:avLst/>
              <a:gdLst/>
              <a:ahLst/>
              <a:cxnLst/>
              <a:rect l="l" t="t" r="r" b="b"/>
              <a:pathLst>
                <a:path w="18180" h="9875" extrusionOk="0">
                  <a:moveTo>
                    <a:pt x="12142" y="1"/>
                  </a:moveTo>
                  <a:lnTo>
                    <a:pt x="0" y="6539"/>
                  </a:lnTo>
                  <a:lnTo>
                    <a:pt x="6038" y="9874"/>
                  </a:lnTo>
                  <a:lnTo>
                    <a:pt x="18180" y="3303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2186774" y="1985885"/>
              <a:ext cx="172185" cy="122982"/>
            </a:xfrm>
            <a:custGeom>
              <a:avLst/>
              <a:gdLst/>
              <a:ahLst/>
              <a:cxnLst/>
              <a:rect l="l" t="t" r="r" b="b"/>
              <a:pathLst>
                <a:path w="6306" h="4504" extrusionOk="0">
                  <a:moveTo>
                    <a:pt x="1" y="1"/>
                  </a:moveTo>
                  <a:lnTo>
                    <a:pt x="1" y="1202"/>
                  </a:lnTo>
                  <a:lnTo>
                    <a:pt x="6039" y="4504"/>
                  </a:lnTo>
                  <a:lnTo>
                    <a:pt x="6039" y="3303"/>
                  </a:lnTo>
                  <a:lnTo>
                    <a:pt x="6305" y="19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6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2351643" y="1897553"/>
              <a:ext cx="331565" cy="211313"/>
            </a:xfrm>
            <a:custGeom>
              <a:avLst/>
              <a:gdLst/>
              <a:ahLst/>
              <a:cxnLst/>
              <a:rect l="l" t="t" r="r" b="b"/>
              <a:pathLst>
                <a:path w="12143" h="7739" extrusionOk="0">
                  <a:moveTo>
                    <a:pt x="12143" y="0"/>
                  </a:moveTo>
                  <a:lnTo>
                    <a:pt x="5805" y="1901"/>
                  </a:lnTo>
                  <a:lnTo>
                    <a:pt x="1" y="6538"/>
                  </a:lnTo>
                  <a:lnTo>
                    <a:pt x="1" y="7739"/>
                  </a:lnTo>
                  <a:lnTo>
                    <a:pt x="12143" y="1201"/>
                  </a:lnTo>
                  <a:lnTo>
                    <a:pt x="12143" y="0"/>
                  </a:lnTo>
                  <a:close/>
                </a:path>
              </a:pathLst>
            </a:custGeom>
            <a:solidFill>
              <a:srgbClr val="006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2186774" y="1806464"/>
              <a:ext cx="496432" cy="269637"/>
            </a:xfrm>
            <a:custGeom>
              <a:avLst/>
              <a:gdLst/>
              <a:ahLst/>
              <a:cxnLst/>
              <a:rect l="l" t="t" r="r" b="b"/>
              <a:pathLst>
                <a:path w="18181" h="9875" extrusionOk="0">
                  <a:moveTo>
                    <a:pt x="12143" y="0"/>
                  </a:moveTo>
                  <a:lnTo>
                    <a:pt x="1" y="6572"/>
                  </a:lnTo>
                  <a:lnTo>
                    <a:pt x="6039" y="9874"/>
                  </a:lnTo>
                  <a:lnTo>
                    <a:pt x="18181" y="3336"/>
                  </a:lnTo>
                  <a:lnTo>
                    <a:pt x="121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2051068" y="1695332"/>
              <a:ext cx="520106" cy="332493"/>
            </a:xfrm>
            <a:custGeom>
              <a:avLst/>
              <a:gdLst/>
              <a:ahLst/>
              <a:cxnLst/>
              <a:rect l="l" t="t" r="r" b="b"/>
              <a:pathLst>
                <a:path w="19048" h="12177" extrusionOk="0">
                  <a:moveTo>
                    <a:pt x="19048" y="1"/>
                  </a:moveTo>
                  <a:lnTo>
                    <a:pt x="9107" y="3003"/>
                  </a:lnTo>
                  <a:lnTo>
                    <a:pt x="1" y="10275"/>
                  </a:lnTo>
                  <a:lnTo>
                    <a:pt x="1" y="12176"/>
                  </a:lnTo>
                  <a:lnTo>
                    <a:pt x="19048" y="1902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rgbClr val="006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1530986" y="1695332"/>
              <a:ext cx="520106" cy="332493"/>
            </a:xfrm>
            <a:custGeom>
              <a:avLst/>
              <a:gdLst/>
              <a:ahLst/>
              <a:cxnLst/>
              <a:rect l="l" t="t" r="r" b="b"/>
              <a:pathLst>
                <a:path w="19048" h="12177" extrusionOk="0">
                  <a:moveTo>
                    <a:pt x="1" y="1"/>
                  </a:moveTo>
                  <a:lnTo>
                    <a:pt x="1" y="1902"/>
                  </a:lnTo>
                  <a:lnTo>
                    <a:pt x="19048" y="12176"/>
                  </a:lnTo>
                  <a:lnTo>
                    <a:pt x="19048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6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1530986" y="1414800"/>
              <a:ext cx="1040184" cy="561090"/>
            </a:xfrm>
            <a:custGeom>
              <a:avLst/>
              <a:gdLst/>
              <a:ahLst/>
              <a:cxnLst/>
              <a:rect l="l" t="t" r="r" b="b"/>
              <a:pathLst>
                <a:path w="38095" h="20549" extrusionOk="0">
                  <a:moveTo>
                    <a:pt x="19048" y="1"/>
                  </a:moveTo>
                  <a:lnTo>
                    <a:pt x="1" y="10275"/>
                  </a:lnTo>
                  <a:lnTo>
                    <a:pt x="19048" y="20549"/>
                  </a:lnTo>
                  <a:lnTo>
                    <a:pt x="38095" y="10275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" name="Google Shape;740;p32"/>
          <p:cNvGrpSpPr/>
          <p:nvPr/>
        </p:nvGrpSpPr>
        <p:grpSpPr>
          <a:xfrm>
            <a:off x="2205014" y="2072415"/>
            <a:ext cx="1290657" cy="867126"/>
            <a:chOff x="2205014" y="2072415"/>
            <a:chExt cx="1290657" cy="867126"/>
          </a:xfrm>
        </p:grpSpPr>
        <p:sp>
          <p:nvSpPr>
            <p:cNvPr id="741" name="Google Shape;741;p32"/>
            <p:cNvSpPr/>
            <p:nvPr/>
          </p:nvSpPr>
          <p:spPr>
            <a:xfrm>
              <a:off x="2529263" y="2816559"/>
              <a:ext cx="172158" cy="122982"/>
            </a:xfrm>
            <a:custGeom>
              <a:avLst/>
              <a:gdLst/>
              <a:ahLst/>
              <a:cxnLst/>
              <a:rect l="l" t="t" r="r" b="b"/>
              <a:pathLst>
                <a:path w="6305" h="4504" extrusionOk="0">
                  <a:moveTo>
                    <a:pt x="6305" y="1"/>
                  </a:moveTo>
                  <a:lnTo>
                    <a:pt x="0" y="1902"/>
                  </a:lnTo>
                  <a:lnTo>
                    <a:pt x="267" y="3303"/>
                  </a:lnTo>
                  <a:lnTo>
                    <a:pt x="267" y="4504"/>
                  </a:lnTo>
                  <a:lnTo>
                    <a:pt x="6305" y="1201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2205014" y="2728200"/>
              <a:ext cx="331537" cy="211341"/>
            </a:xfrm>
            <a:custGeom>
              <a:avLst/>
              <a:gdLst/>
              <a:ahLst/>
              <a:cxnLst/>
              <a:rect l="l" t="t" r="r" b="b"/>
              <a:pathLst>
                <a:path w="12142" h="7740" extrusionOk="0">
                  <a:moveTo>
                    <a:pt x="0" y="1"/>
                  </a:moveTo>
                  <a:lnTo>
                    <a:pt x="0" y="1202"/>
                  </a:lnTo>
                  <a:lnTo>
                    <a:pt x="12142" y="7740"/>
                  </a:lnTo>
                  <a:lnTo>
                    <a:pt x="12142" y="6539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2205014" y="2637138"/>
              <a:ext cx="496405" cy="269610"/>
            </a:xfrm>
            <a:custGeom>
              <a:avLst/>
              <a:gdLst/>
              <a:ahLst/>
              <a:cxnLst/>
              <a:rect l="l" t="t" r="r" b="b"/>
              <a:pathLst>
                <a:path w="18180" h="9874" extrusionOk="0">
                  <a:moveTo>
                    <a:pt x="6038" y="0"/>
                  </a:moveTo>
                  <a:lnTo>
                    <a:pt x="0" y="3336"/>
                  </a:lnTo>
                  <a:lnTo>
                    <a:pt x="12142" y="9874"/>
                  </a:lnTo>
                  <a:lnTo>
                    <a:pt x="18180" y="6572"/>
                  </a:lnTo>
                  <a:lnTo>
                    <a:pt x="60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2667700" y="2642599"/>
              <a:ext cx="173086" cy="123883"/>
            </a:xfrm>
            <a:custGeom>
              <a:avLst/>
              <a:gdLst/>
              <a:ahLst/>
              <a:cxnLst/>
              <a:rect l="l" t="t" r="r" b="b"/>
              <a:pathLst>
                <a:path w="6339" h="4537" extrusionOk="0">
                  <a:moveTo>
                    <a:pt x="6338" y="0"/>
                  </a:moveTo>
                  <a:lnTo>
                    <a:pt x="1" y="1902"/>
                  </a:lnTo>
                  <a:lnTo>
                    <a:pt x="267" y="3303"/>
                  </a:lnTo>
                  <a:lnTo>
                    <a:pt x="267" y="4537"/>
                  </a:lnTo>
                  <a:lnTo>
                    <a:pt x="6338" y="1201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2343451" y="2554240"/>
              <a:ext cx="331565" cy="212242"/>
            </a:xfrm>
            <a:custGeom>
              <a:avLst/>
              <a:gdLst/>
              <a:ahLst/>
              <a:cxnLst/>
              <a:rect l="l" t="t" r="r" b="b"/>
              <a:pathLst>
                <a:path w="12143" h="7773" extrusionOk="0">
                  <a:moveTo>
                    <a:pt x="0" y="1"/>
                  </a:moveTo>
                  <a:lnTo>
                    <a:pt x="0" y="1202"/>
                  </a:lnTo>
                  <a:lnTo>
                    <a:pt x="12142" y="7773"/>
                  </a:lnTo>
                  <a:lnTo>
                    <a:pt x="12142" y="6539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2343451" y="2464078"/>
              <a:ext cx="497333" cy="268709"/>
            </a:xfrm>
            <a:custGeom>
              <a:avLst/>
              <a:gdLst/>
              <a:ahLst/>
              <a:cxnLst/>
              <a:rect l="l" t="t" r="r" b="b"/>
              <a:pathLst>
                <a:path w="18214" h="9841" extrusionOk="0">
                  <a:moveTo>
                    <a:pt x="6071" y="0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213" y="6538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2456385" y="2352947"/>
              <a:ext cx="519205" cy="331565"/>
            </a:xfrm>
            <a:custGeom>
              <a:avLst/>
              <a:gdLst/>
              <a:ahLst/>
              <a:cxnLst/>
              <a:rect l="l" t="t" r="r" b="b"/>
              <a:pathLst>
                <a:path w="19015" h="12143" extrusionOk="0">
                  <a:moveTo>
                    <a:pt x="1" y="1"/>
                  </a:moveTo>
                  <a:lnTo>
                    <a:pt x="1" y="1869"/>
                  </a:lnTo>
                  <a:lnTo>
                    <a:pt x="19014" y="12143"/>
                  </a:lnTo>
                  <a:lnTo>
                    <a:pt x="19014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2975566" y="2352947"/>
              <a:ext cx="520106" cy="331565"/>
            </a:xfrm>
            <a:custGeom>
              <a:avLst/>
              <a:gdLst/>
              <a:ahLst/>
              <a:cxnLst/>
              <a:rect l="l" t="t" r="r" b="b"/>
              <a:pathLst>
                <a:path w="19048" h="12143" extrusionOk="0">
                  <a:moveTo>
                    <a:pt x="19047" y="1"/>
                  </a:moveTo>
                  <a:lnTo>
                    <a:pt x="9140" y="3003"/>
                  </a:lnTo>
                  <a:lnTo>
                    <a:pt x="0" y="10275"/>
                  </a:lnTo>
                  <a:lnTo>
                    <a:pt x="0" y="12143"/>
                  </a:lnTo>
                  <a:lnTo>
                    <a:pt x="19047" y="1869"/>
                  </a:lnTo>
                  <a:lnTo>
                    <a:pt x="190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2456385" y="2072415"/>
              <a:ext cx="1039283" cy="561090"/>
            </a:xfrm>
            <a:custGeom>
              <a:avLst/>
              <a:gdLst/>
              <a:ahLst/>
              <a:cxnLst/>
              <a:rect l="l" t="t" r="r" b="b"/>
              <a:pathLst>
                <a:path w="38062" h="20549" extrusionOk="0">
                  <a:moveTo>
                    <a:pt x="19014" y="1"/>
                  </a:moveTo>
                  <a:lnTo>
                    <a:pt x="1" y="10275"/>
                  </a:lnTo>
                  <a:lnTo>
                    <a:pt x="19014" y="20549"/>
                  </a:lnTo>
                  <a:lnTo>
                    <a:pt x="38061" y="10275"/>
                  </a:lnTo>
                  <a:lnTo>
                    <a:pt x="190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</p:grpSp>
      <p:sp>
        <p:nvSpPr>
          <p:cNvPr id="750" name="Google Shape;750;p32"/>
          <p:cNvSpPr txBox="1"/>
          <p:nvPr/>
        </p:nvSpPr>
        <p:spPr>
          <a:xfrm>
            <a:off x="4556621" y="1475872"/>
            <a:ext cx="4192267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og‘zaki so‘rash</a:t>
            </a:r>
            <a:endParaRPr sz="2400" b="1" dirty="0">
              <a:solidFill>
                <a:srgbClr val="00206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751" name="Google Shape;751;p32"/>
          <p:cNvSpPr txBox="1"/>
          <p:nvPr/>
        </p:nvSpPr>
        <p:spPr>
          <a:xfrm>
            <a:off x="4556621" y="3977722"/>
            <a:ext cx="4192267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l</a:t>
            </a:r>
            <a:r>
              <a:rPr lang="en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aboratoriya ishlar</a:t>
            </a:r>
            <a:endParaRPr sz="2400" b="1" dirty="0">
              <a:solidFill>
                <a:srgbClr val="00206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752" name="Google Shape;752;p32"/>
          <p:cNvSpPr txBox="1"/>
          <p:nvPr/>
        </p:nvSpPr>
        <p:spPr>
          <a:xfrm>
            <a:off x="4556621" y="2101335"/>
            <a:ext cx="4192267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y</a:t>
            </a:r>
            <a:r>
              <a:rPr lang="en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ozma ishlar</a:t>
            </a:r>
            <a:endParaRPr sz="2400" b="1" dirty="0">
              <a:solidFill>
                <a:srgbClr val="00206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753" name="Google Shape;753;p32"/>
          <p:cNvSpPr txBox="1"/>
          <p:nvPr/>
        </p:nvSpPr>
        <p:spPr>
          <a:xfrm>
            <a:off x="4556621" y="2726797"/>
            <a:ext cx="4192267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grafik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ishlar</a:t>
            </a:r>
            <a:endParaRPr sz="2400" b="1" dirty="0">
              <a:solidFill>
                <a:srgbClr val="00206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754" name="Google Shape;754;p32"/>
          <p:cNvSpPr txBox="1"/>
          <p:nvPr/>
        </p:nvSpPr>
        <p:spPr>
          <a:xfrm>
            <a:off x="4556621" y="3352260"/>
            <a:ext cx="4192267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amaliy tajriba ishlari</a:t>
            </a:r>
            <a:endParaRPr sz="2400" b="1" dirty="0">
              <a:solidFill>
                <a:srgbClr val="00206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755" name="Google Shape;755;p32"/>
          <p:cNvSpPr txBox="1"/>
          <p:nvPr/>
        </p:nvSpPr>
        <p:spPr>
          <a:xfrm>
            <a:off x="4052925" y="1564600"/>
            <a:ext cx="3159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6" name="Google Shape;756;p32"/>
          <p:cNvSpPr txBox="1"/>
          <p:nvPr/>
        </p:nvSpPr>
        <p:spPr>
          <a:xfrm>
            <a:off x="4052925" y="2192028"/>
            <a:ext cx="3159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7" name="Google Shape;757;p32"/>
          <p:cNvSpPr txBox="1"/>
          <p:nvPr/>
        </p:nvSpPr>
        <p:spPr>
          <a:xfrm>
            <a:off x="4052925" y="2817881"/>
            <a:ext cx="3159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8" name="Google Shape;758;p32"/>
          <p:cNvSpPr txBox="1"/>
          <p:nvPr/>
        </p:nvSpPr>
        <p:spPr>
          <a:xfrm>
            <a:off x="4052925" y="3443734"/>
            <a:ext cx="3159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9" name="Google Shape;759;p32"/>
          <p:cNvSpPr txBox="1"/>
          <p:nvPr/>
        </p:nvSpPr>
        <p:spPr>
          <a:xfrm>
            <a:off x="4052925" y="4066450"/>
            <a:ext cx="3159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0" name="Google Shape;760;p32"/>
          <p:cNvCxnSpPr>
            <a:stCxn id="755" idx="1"/>
          </p:cNvCxnSpPr>
          <p:nvPr/>
        </p:nvCxnSpPr>
        <p:spPr>
          <a:xfrm rot="10800000">
            <a:off x="2663925" y="1779100"/>
            <a:ext cx="13890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61" name="Google Shape;761;p32"/>
          <p:cNvCxnSpPr>
            <a:stCxn id="756" idx="1"/>
          </p:cNvCxnSpPr>
          <p:nvPr/>
        </p:nvCxnSpPr>
        <p:spPr>
          <a:xfrm rot="10800000">
            <a:off x="3530625" y="2406528"/>
            <a:ext cx="5223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62" name="Google Shape;762;p32"/>
          <p:cNvCxnSpPr>
            <a:stCxn id="757" idx="1"/>
          </p:cNvCxnSpPr>
          <p:nvPr/>
        </p:nvCxnSpPr>
        <p:spPr>
          <a:xfrm rot="10800000">
            <a:off x="2711325" y="3032381"/>
            <a:ext cx="13416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63" name="Google Shape;763;p32"/>
          <p:cNvCxnSpPr>
            <a:stCxn id="758" idx="1"/>
          </p:cNvCxnSpPr>
          <p:nvPr/>
        </p:nvCxnSpPr>
        <p:spPr>
          <a:xfrm rot="10800000">
            <a:off x="1778025" y="3658234"/>
            <a:ext cx="2274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64" name="Google Shape;764;p32"/>
          <p:cNvCxnSpPr>
            <a:stCxn id="759" idx="1"/>
          </p:cNvCxnSpPr>
          <p:nvPr/>
        </p:nvCxnSpPr>
        <p:spPr>
          <a:xfrm rot="10800000">
            <a:off x="2682825" y="4280950"/>
            <a:ext cx="1370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="" xmlns:p14="http://schemas.microsoft.com/office/powerpoint/2010/main" val="40477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39"/>
          <p:cNvSpPr/>
          <p:nvPr/>
        </p:nvSpPr>
        <p:spPr>
          <a:xfrm rot="5400000">
            <a:off x="7013970" y="1869789"/>
            <a:ext cx="1900284" cy="1055253"/>
          </a:xfrm>
          <a:custGeom>
            <a:avLst/>
            <a:gdLst/>
            <a:ahLst/>
            <a:cxnLst/>
            <a:rect l="l" t="t" r="r" b="b"/>
            <a:pathLst>
              <a:path w="71185" h="39530" extrusionOk="0">
                <a:moveTo>
                  <a:pt x="15845" y="1"/>
                </a:moveTo>
                <a:cubicBezTo>
                  <a:pt x="15912" y="6906"/>
                  <a:pt x="19615" y="13611"/>
                  <a:pt x="26153" y="17146"/>
                </a:cubicBezTo>
                <a:cubicBezTo>
                  <a:pt x="35726" y="22383"/>
                  <a:pt x="47735" y="18848"/>
                  <a:pt x="52938" y="9241"/>
                </a:cubicBezTo>
                <a:cubicBezTo>
                  <a:pt x="54539" y="6305"/>
                  <a:pt x="55307" y="3136"/>
                  <a:pt x="55340" y="1"/>
                </a:cubicBezTo>
                <a:lnTo>
                  <a:pt x="71185" y="1"/>
                </a:lnTo>
                <a:cubicBezTo>
                  <a:pt x="71118" y="15278"/>
                  <a:pt x="61111" y="29388"/>
                  <a:pt x="45666" y="33958"/>
                </a:cubicBezTo>
                <a:cubicBezTo>
                  <a:pt x="26820" y="39529"/>
                  <a:pt x="7006" y="28755"/>
                  <a:pt x="1468" y="9875"/>
                </a:cubicBezTo>
                <a:cubicBezTo>
                  <a:pt x="468" y="6606"/>
                  <a:pt x="1" y="327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27" name="Google Shape;1027;p39"/>
          <p:cNvSpPr/>
          <p:nvPr/>
        </p:nvSpPr>
        <p:spPr>
          <a:xfrm rot="-5400000">
            <a:off x="236315" y="1869835"/>
            <a:ext cx="1900106" cy="1055155"/>
          </a:xfrm>
          <a:custGeom>
            <a:avLst/>
            <a:gdLst/>
            <a:ahLst/>
            <a:cxnLst/>
            <a:rect l="l" t="t" r="r" b="b"/>
            <a:pathLst>
              <a:path w="71185" h="39530" extrusionOk="0">
                <a:moveTo>
                  <a:pt x="15845" y="1"/>
                </a:moveTo>
                <a:cubicBezTo>
                  <a:pt x="15912" y="6906"/>
                  <a:pt x="19615" y="13611"/>
                  <a:pt x="26153" y="17146"/>
                </a:cubicBezTo>
                <a:cubicBezTo>
                  <a:pt x="35726" y="22383"/>
                  <a:pt x="47735" y="18848"/>
                  <a:pt x="52938" y="9241"/>
                </a:cubicBezTo>
                <a:cubicBezTo>
                  <a:pt x="54539" y="6305"/>
                  <a:pt x="55307" y="3136"/>
                  <a:pt x="55340" y="1"/>
                </a:cubicBezTo>
                <a:lnTo>
                  <a:pt x="71185" y="1"/>
                </a:lnTo>
                <a:cubicBezTo>
                  <a:pt x="71118" y="15278"/>
                  <a:pt x="61111" y="29388"/>
                  <a:pt x="45666" y="33958"/>
                </a:cubicBezTo>
                <a:cubicBezTo>
                  <a:pt x="26820" y="39529"/>
                  <a:pt x="7006" y="28755"/>
                  <a:pt x="1468" y="9875"/>
                </a:cubicBezTo>
                <a:cubicBezTo>
                  <a:pt x="468" y="6606"/>
                  <a:pt x="1" y="327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grpSp>
        <p:nvGrpSpPr>
          <p:cNvPr id="2" name="Google Shape;1028;p39"/>
          <p:cNvGrpSpPr/>
          <p:nvPr/>
        </p:nvGrpSpPr>
        <p:grpSpPr>
          <a:xfrm>
            <a:off x="5601296" y="2579358"/>
            <a:ext cx="1900106" cy="1461164"/>
            <a:chOff x="5601296" y="2526971"/>
            <a:chExt cx="1900106" cy="1461164"/>
          </a:xfrm>
        </p:grpSpPr>
        <p:sp>
          <p:nvSpPr>
            <p:cNvPr id="1029" name="Google Shape;1029;p39"/>
            <p:cNvSpPr/>
            <p:nvPr/>
          </p:nvSpPr>
          <p:spPr>
            <a:xfrm>
              <a:off x="5601296" y="2526971"/>
              <a:ext cx="1900106" cy="1055128"/>
            </a:xfrm>
            <a:custGeom>
              <a:avLst/>
              <a:gdLst/>
              <a:ahLst/>
              <a:cxnLst/>
              <a:rect l="l" t="t" r="r" b="b"/>
              <a:pathLst>
                <a:path w="71185" h="39529" extrusionOk="0">
                  <a:moveTo>
                    <a:pt x="15845" y="39529"/>
                  </a:moveTo>
                  <a:cubicBezTo>
                    <a:pt x="15912" y="32590"/>
                    <a:pt x="19615" y="25886"/>
                    <a:pt x="26153" y="22350"/>
                  </a:cubicBezTo>
                  <a:cubicBezTo>
                    <a:pt x="35726" y="17146"/>
                    <a:pt x="47735" y="20682"/>
                    <a:pt x="52939" y="30255"/>
                  </a:cubicBezTo>
                  <a:cubicBezTo>
                    <a:pt x="54540" y="33224"/>
                    <a:pt x="55340" y="36393"/>
                    <a:pt x="55340" y="39529"/>
                  </a:cubicBezTo>
                  <a:lnTo>
                    <a:pt x="71185" y="39529"/>
                  </a:lnTo>
                  <a:cubicBezTo>
                    <a:pt x="71118" y="24218"/>
                    <a:pt x="61111" y="10141"/>
                    <a:pt x="45667" y="5571"/>
                  </a:cubicBezTo>
                  <a:cubicBezTo>
                    <a:pt x="26820" y="0"/>
                    <a:pt x="7039" y="10775"/>
                    <a:pt x="1468" y="29622"/>
                  </a:cubicBezTo>
                  <a:cubicBezTo>
                    <a:pt x="501" y="32924"/>
                    <a:pt x="34" y="36260"/>
                    <a:pt x="1" y="39529"/>
                  </a:cubicBezTo>
                  <a:lnTo>
                    <a:pt x="15845" y="3952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30" name="Google Shape;1030;p39"/>
            <p:cNvSpPr/>
            <p:nvPr/>
          </p:nvSpPr>
          <p:spPr>
            <a:xfrm>
              <a:off x="6213904" y="3283800"/>
              <a:ext cx="704308" cy="704335"/>
            </a:xfrm>
            <a:custGeom>
              <a:avLst/>
              <a:gdLst/>
              <a:ahLst/>
              <a:cxnLst/>
              <a:rect l="l" t="t" r="r" b="b"/>
              <a:pathLst>
                <a:path w="26386" h="26387" extrusionOk="0">
                  <a:moveTo>
                    <a:pt x="26386" y="13210"/>
                  </a:moveTo>
                  <a:cubicBezTo>
                    <a:pt x="26386" y="20482"/>
                    <a:pt x="20482" y="26387"/>
                    <a:pt x="13176" y="26387"/>
                  </a:cubicBezTo>
                  <a:cubicBezTo>
                    <a:pt x="5905" y="26387"/>
                    <a:pt x="0" y="20482"/>
                    <a:pt x="0" y="13210"/>
                  </a:cubicBezTo>
                  <a:cubicBezTo>
                    <a:pt x="0" y="5905"/>
                    <a:pt x="5905" y="1"/>
                    <a:pt x="13176" y="1"/>
                  </a:cubicBezTo>
                  <a:cubicBezTo>
                    <a:pt x="20482" y="1"/>
                    <a:pt x="26386" y="5905"/>
                    <a:pt x="26386" y="1321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31" name="Google Shape;1031;p39"/>
            <p:cNvSpPr/>
            <p:nvPr/>
          </p:nvSpPr>
          <p:spPr>
            <a:xfrm>
              <a:off x="6337680" y="3407576"/>
              <a:ext cx="456789" cy="456789"/>
            </a:xfrm>
            <a:custGeom>
              <a:avLst/>
              <a:gdLst/>
              <a:ahLst/>
              <a:cxnLst/>
              <a:rect l="l" t="t" r="r" b="b"/>
              <a:pathLst>
                <a:path w="17113" h="17113" extrusionOk="0">
                  <a:moveTo>
                    <a:pt x="17112" y="8573"/>
                  </a:moveTo>
                  <a:cubicBezTo>
                    <a:pt x="17112" y="13277"/>
                    <a:pt x="13276" y="17113"/>
                    <a:pt x="8539" y="17113"/>
                  </a:cubicBezTo>
                  <a:cubicBezTo>
                    <a:pt x="3836" y="17113"/>
                    <a:pt x="0" y="13277"/>
                    <a:pt x="0" y="8573"/>
                  </a:cubicBezTo>
                  <a:cubicBezTo>
                    <a:pt x="0" y="3837"/>
                    <a:pt x="3836" y="1"/>
                    <a:pt x="8539" y="1"/>
                  </a:cubicBezTo>
                  <a:cubicBezTo>
                    <a:pt x="13276" y="1"/>
                    <a:pt x="17112" y="3837"/>
                    <a:pt x="17112" y="85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32" name="Google Shape;1032;p39"/>
            <p:cNvSpPr/>
            <p:nvPr/>
          </p:nvSpPr>
          <p:spPr>
            <a:xfrm>
              <a:off x="6397313" y="3468115"/>
              <a:ext cx="336592" cy="336592"/>
            </a:xfrm>
            <a:custGeom>
              <a:avLst/>
              <a:gdLst/>
              <a:ahLst/>
              <a:cxnLst/>
              <a:rect l="l" t="t" r="r" b="b"/>
              <a:pathLst>
                <a:path w="12610" h="12610" extrusionOk="0">
                  <a:moveTo>
                    <a:pt x="12610" y="6305"/>
                  </a:moveTo>
                  <a:cubicBezTo>
                    <a:pt x="12610" y="9775"/>
                    <a:pt x="9808" y="12610"/>
                    <a:pt x="6305" y="12610"/>
                  </a:cubicBezTo>
                  <a:cubicBezTo>
                    <a:pt x="2836" y="12610"/>
                    <a:pt x="1" y="9775"/>
                    <a:pt x="1" y="6305"/>
                  </a:cubicBezTo>
                  <a:cubicBezTo>
                    <a:pt x="1" y="2803"/>
                    <a:pt x="2836" y="1"/>
                    <a:pt x="6305" y="1"/>
                  </a:cubicBezTo>
                  <a:cubicBezTo>
                    <a:pt x="9808" y="1"/>
                    <a:pt x="12610" y="2803"/>
                    <a:pt x="12610" y="6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Google Shape;1033;p39"/>
          <p:cNvGrpSpPr/>
          <p:nvPr/>
        </p:nvGrpSpPr>
        <p:grpSpPr>
          <a:xfrm>
            <a:off x="4572887" y="1909763"/>
            <a:ext cx="1900106" cy="1406863"/>
            <a:chOff x="4572887" y="1857375"/>
            <a:chExt cx="1900106" cy="1406863"/>
          </a:xfrm>
        </p:grpSpPr>
        <p:sp>
          <p:nvSpPr>
            <p:cNvPr id="1034" name="Google Shape;1034;p39"/>
            <p:cNvSpPr/>
            <p:nvPr/>
          </p:nvSpPr>
          <p:spPr>
            <a:xfrm>
              <a:off x="4572887" y="2209083"/>
              <a:ext cx="1900106" cy="1055155"/>
            </a:xfrm>
            <a:custGeom>
              <a:avLst/>
              <a:gdLst/>
              <a:ahLst/>
              <a:cxnLst/>
              <a:rect l="l" t="t" r="r" b="b"/>
              <a:pathLst>
                <a:path w="71185" h="39530" extrusionOk="0">
                  <a:moveTo>
                    <a:pt x="15811" y="1"/>
                  </a:moveTo>
                  <a:cubicBezTo>
                    <a:pt x="15878" y="6906"/>
                    <a:pt x="19614" y="13611"/>
                    <a:pt x="26152" y="17146"/>
                  </a:cubicBezTo>
                  <a:cubicBezTo>
                    <a:pt x="35726" y="22383"/>
                    <a:pt x="47701" y="18848"/>
                    <a:pt x="52938" y="9241"/>
                  </a:cubicBezTo>
                  <a:cubicBezTo>
                    <a:pt x="54539" y="6305"/>
                    <a:pt x="55306" y="3136"/>
                    <a:pt x="55340" y="1"/>
                  </a:cubicBezTo>
                  <a:lnTo>
                    <a:pt x="71184" y="1"/>
                  </a:lnTo>
                  <a:cubicBezTo>
                    <a:pt x="71118" y="15278"/>
                    <a:pt x="61110" y="29388"/>
                    <a:pt x="45666" y="33958"/>
                  </a:cubicBezTo>
                  <a:cubicBezTo>
                    <a:pt x="26819" y="39529"/>
                    <a:pt x="7005" y="28755"/>
                    <a:pt x="1435" y="9875"/>
                  </a:cubicBezTo>
                  <a:cubicBezTo>
                    <a:pt x="467" y="6606"/>
                    <a:pt x="0" y="3270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5179250" y="1857375"/>
              <a:ext cx="704308" cy="704335"/>
            </a:xfrm>
            <a:custGeom>
              <a:avLst/>
              <a:gdLst/>
              <a:ahLst/>
              <a:cxnLst/>
              <a:rect l="l" t="t" r="r" b="b"/>
              <a:pathLst>
                <a:path w="26386" h="26387" extrusionOk="0">
                  <a:moveTo>
                    <a:pt x="26386" y="13177"/>
                  </a:moveTo>
                  <a:cubicBezTo>
                    <a:pt x="26386" y="20482"/>
                    <a:pt x="20482" y="26386"/>
                    <a:pt x="13210" y="26386"/>
                  </a:cubicBezTo>
                  <a:cubicBezTo>
                    <a:pt x="5905" y="26386"/>
                    <a:pt x="0" y="20482"/>
                    <a:pt x="0" y="13177"/>
                  </a:cubicBezTo>
                  <a:cubicBezTo>
                    <a:pt x="0" y="5905"/>
                    <a:pt x="5905" y="1"/>
                    <a:pt x="13210" y="1"/>
                  </a:cubicBezTo>
                  <a:cubicBezTo>
                    <a:pt x="20482" y="1"/>
                    <a:pt x="26386" y="5905"/>
                    <a:pt x="26386" y="13177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5303026" y="1981151"/>
              <a:ext cx="456789" cy="456789"/>
            </a:xfrm>
            <a:custGeom>
              <a:avLst/>
              <a:gdLst/>
              <a:ahLst/>
              <a:cxnLst/>
              <a:rect l="l" t="t" r="r" b="b"/>
              <a:pathLst>
                <a:path w="17113" h="17113" extrusionOk="0">
                  <a:moveTo>
                    <a:pt x="17112" y="8540"/>
                  </a:moveTo>
                  <a:cubicBezTo>
                    <a:pt x="17112" y="13277"/>
                    <a:pt x="13276" y="17113"/>
                    <a:pt x="8573" y="17113"/>
                  </a:cubicBezTo>
                  <a:cubicBezTo>
                    <a:pt x="3836" y="17113"/>
                    <a:pt x="0" y="13277"/>
                    <a:pt x="0" y="8540"/>
                  </a:cubicBezTo>
                  <a:cubicBezTo>
                    <a:pt x="0" y="3836"/>
                    <a:pt x="3836" y="0"/>
                    <a:pt x="8573" y="0"/>
                  </a:cubicBezTo>
                  <a:cubicBezTo>
                    <a:pt x="13276" y="0"/>
                    <a:pt x="17112" y="3836"/>
                    <a:pt x="17112" y="85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5363566" y="2040810"/>
              <a:ext cx="336592" cy="336592"/>
            </a:xfrm>
            <a:custGeom>
              <a:avLst/>
              <a:gdLst/>
              <a:ahLst/>
              <a:cxnLst/>
              <a:rect l="l" t="t" r="r" b="b"/>
              <a:pathLst>
                <a:path w="12610" h="12610" extrusionOk="0">
                  <a:moveTo>
                    <a:pt x="12609" y="6305"/>
                  </a:moveTo>
                  <a:cubicBezTo>
                    <a:pt x="12609" y="9807"/>
                    <a:pt x="9774" y="12609"/>
                    <a:pt x="6305" y="12609"/>
                  </a:cubicBezTo>
                  <a:cubicBezTo>
                    <a:pt x="2802" y="12609"/>
                    <a:pt x="0" y="9807"/>
                    <a:pt x="0" y="6305"/>
                  </a:cubicBezTo>
                  <a:cubicBezTo>
                    <a:pt x="0" y="2836"/>
                    <a:pt x="2802" y="0"/>
                    <a:pt x="6305" y="0"/>
                  </a:cubicBezTo>
                  <a:cubicBezTo>
                    <a:pt x="9774" y="0"/>
                    <a:pt x="12609" y="2836"/>
                    <a:pt x="12609" y="6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1038" name="Google Shape;1038;p39"/>
          <p:cNvSpPr txBox="1">
            <a:spLocks noGrp="1"/>
          </p:cNvSpPr>
          <p:nvPr>
            <p:ph type="title"/>
          </p:nvPr>
        </p:nvSpPr>
        <p:spPr>
          <a:xfrm>
            <a:off x="2167467" y="367317"/>
            <a:ext cx="4876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002060"/>
                </a:solidFill>
              </a:rPr>
              <a:t>SO‘RASH SHAKLLARI:</a:t>
            </a:r>
            <a:endParaRPr sz="2400" b="1" dirty="0">
              <a:solidFill>
                <a:srgbClr val="002060"/>
              </a:solidFill>
            </a:endParaRPr>
          </a:p>
        </p:txBody>
      </p:sp>
      <p:grpSp>
        <p:nvGrpSpPr>
          <p:cNvPr id="4" name="Google Shape;1039;p39"/>
          <p:cNvGrpSpPr/>
          <p:nvPr/>
        </p:nvGrpSpPr>
        <p:grpSpPr>
          <a:xfrm>
            <a:off x="3580061" y="2579358"/>
            <a:ext cx="1900106" cy="1461164"/>
            <a:chOff x="3580061" y="2526971"/>
            <a:chExt cx="1900106" cy="1461164"/>
          </a:xfrm>
        </p:grpSpPr>
        <p:sp>
          <p:nvSpPr>
            <p:cNvPr id="1040" name="Google Shape;1040;p39"/>
            <p:cNvSpPr/>
            <p:nvPr/>
          </p:nvSpPr>
          <p:spPr>
            <a:xfrm>
              <a:off x="3580061" y="2526971"/>
              <a:ext cx="1900106" cy="1055128"/>
            </a:xfrm>
            <a:custGeom>
              <a:avLst/>
              <a:gdLst/>
              <a:ahLst/>
              <a:cxnLst/>
              <a:rect l="l" t="t" r="r" b="b"/>
              <a:pathLst>
                <a:path w="71185" h="39529" extrusionOk="0">
                  <a:moveTo>
                    <a:pt x="15846" y="39529"/>
                  </a:moveTo>
                  <a:cubicBezTo>
                    <a:pt x="15912" y="32590"/>
                    <a:pt x="19615" y="25886"/>
                    <a:pt x="26153" y="22350"/>
                  </a:cubicBezTo>
                  <a:cubicBezTo>
                    <a:pt x="35726" y="17146"/>
                    <a:pt x="47735" y="20682"/>
                    <a:pt x="52939" y="30255"/>
                  </a:cubicBezTo>
                  <a:cubicBezTo>
                    <a:pt x="54540" y="33224"/>
                    <a:pt x="55307" y="36393"/>
                    <a:pt x="55340" y="39529"/>
                  </a:cubicBezTo>
                  <a:lnTo>
                    <a:pt x="71185" y="39529"/>
                  </a:lnTo>
                  <a:cubicBezTo>
                    <a:pt x="71118" y="24218"/>
                    <a:pt x="61111" y="10141"/>
                    <a:pt x="45667" y="5571"/>
                  </a:cubicBezTo>
                  <a:cubicBezTo>
                    <a:pt x="26820" y="0"/>
                    <a:pt x="7039" y="10775"/>
                    <a:pt x="1469" y="29622"/>
                  </a:cubicBezTo>
                  <a:cubicBezTo>
                    <a:pt x="468" y="32924"/>
                    <a:pt x="34" y="36260"/>
                    <a:pt x="1" y="39529"/>
                  </a:cubicBezTo>
                  <a:lnTo>
                    <a:pt x="15846" y="395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4191789" y="3283800"/>
              <a:ext cx="705216" cy="704335"/>
            </a:xfrm>
            <a:custGeom>
              <a:avLst/>
              <a:gdLst/>
              <a:ahLst/>
              <a:cxnLst/>
              <a:rect l="l" t="t" r="r" b="b"/>
              <a:pathLst>
                <a:path w="26420" h="26387" extrusionOk="0">
                  <a:moveTo>
                    <a:pt x="26419" y="13210"/>
                  </a:moveTo>
                  <a:cubicBezTo>
                    <a:pt x="26419" y="20482"/>
                    <a:pt x="20515" y="26387"/>
                    <a:pt x="13210" y="26387"/>
                  </a:cubicBezTo>
                  <a:cubicBezTo>
                    <a:pt x="5938" y="26387"/>
                    <a:pt x="0" y="20482"/>
                    <a:pt x="0" y="13210"/>
                  </a:cubicBezTo>
                  <a:cubicBezTo>
                    <a:pt x="0" y="5905"/>
                    <a:pt x="5938" y="1"/>
                    <a:pt x="13210" y="1"/>
                  </a:cubicBezTo>
                  <a:cubicBezTo>
                    <a:pt x="20515" y="1"/>
                    <a:pt x="26419" y="5905"/>
                    <a:pt x="26419" y="1321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4316446" y="3407576"/>
              <a:ext cx="455908" cy="456789"/>
            </a:xfrm>
            <a:custGeom>
              <a:avLst/>
              <a:gdLst/>
              <a:ahLst/>
              <a:cxnLst/>
              <a:rect l="l" t="t" r="r" b="b"/>
              <a:pathLst>
                <a:path w="17080" h="17113" extrusionOk="0">
                  <a:moveTo>
                    <a:pt x="17079" y="8573"/>
                  </a:moveTo>
                  <a:cubicBezTo>
                    <a:pt x="17079" y="13277"/>
                    <a:pt x="13276" y="17113"/>
                    <a:pt x="8540" y="17113"/>
                  </a:cubicBezTo>
                  <a:cubicBezTo>
                    <a:pt x="3836" y="17113"/>
                    <a:pt x="0" y="13277"/>
                    <a:pt x="0" y="8573"/>
                  </a:cubicBezTo>
                  <a:cubicBezTo>
                    <a:pt x="0" y="3837"/>
                    <a:pt x="3836" y="1"/>
                    <a:pt x="8540" y="1"/>
                  </a:cubicBezTo>
                  <a:cubicBezTo>
                    <a:pt x="13276" y="1"/>
                    <a:pt x="17079" y="3837"/>
                    <a:pt x="17079" y="85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4376105" y="3468115"/>
              <a:ext cx="336592" cy="336592"/>
            </a:xfrm>
            <a:custGeom>
              <a:avLst/>
              <a:gdLst/>
              <a:ahLst/>
              <a:cxnLst/>
              <a:rect l="l" t="t" r="r" b="b"/>
              <a:pathLst>
                <a:path w="12610" h="12610" extrusionOk="0">
                  <a:moveTo>
                    <a:pt x="12609" y="6305"/>
                  </a:moveTo>
                  <a:cubicBezTo>
                    <a:pt x="12609" y="9775"/>
                    <a:pt x="9807" y="12610"/>
                    <a:pt x="6305" y="12610"/>
                  </a:cubicBezTo>
                  <a:cubicBezTo>
                    <a:pt x="2836" y="12610"/>
                    <a:pt x="0" y="9775"/>
                    <a:pt x="0" y="6305"/>
                  </a:cubicBezTo>
                  <a:cubicBezTo>
                    <a:pt x="0" y="2803"/>
                    <a:pt x="2836" y="1"/>
                    <a:pt x="6305" y="1"/>
                  </a:cubicBezTo>
                  <a:cubicBezTo>
                    <a:pt x="9807" y="1"/>
                    <a:pt x="12609" y="2803"/>
                    <a:pt x="12609" y="6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oogle Shape;1044;p39"/>
          <p:cNvGrpSpPr/>
          <p:nvPr/>
        </p:nvGrpSpPr>
        <p:grpSpPr>
          <a:xfrm>
            <a:off x="2516925" y="1909763"/>
            <a:ext cx="1900106" cy="1406863"/>
            <a:chOff x="2516925" y="1857375"/>
            <a:chExt cx="1900106" cy="1406863"/>
          </a:xfrm>
        </p:grpSpPr>
        <p:sp>
          <p:nvSpPr>
            <p:cNvPr id="1045" name="Google Shape;1045;p39"/>
            <p:cNvSpPr/>
            <p:nvPr/>
          </p:nvSpPr>
          <p:spPr>
            <a:xfrm>
              <a:off x="2516925" y="2209083"/>
              <a:ext cx="1900106" cy="1055155"/>
            </a:xfrm>
            <a:custGeom>
              <a:avLst/>
              <a:gdLst/>
              <a:ahLst/>
              <a:cxnLst/>
              <a:rect l="l" t="t" r="r" b="b"/>
              <a:pathLst>
                <a:path w="71185" h="39530" extrusionOk="0">
                  <a:moveTo>
                    <a:pt x="15845" y="1"/>
                  </a:moveTo>
                  <a:cubicBezTo>
                    <a:pt x="15912" y="6906"/>
                    <a:pt x="19615" y="13611"/>
                    <a:pt x="26153" y="17146"/>
                  </a:cubicBezTo>
                  <a:cubicBezTo>
                    <a:pt x="35726" y="22383"/>
                    <a:pt x="47735" y="18848"/>
                    <a:pt x="52938" y="9241"/>
                  </a:cubicBezTo>
                  <a:cubicBezTo>
                    <a:pt x="54539" y="6305"/>
                    <a:pt x="55307" y="3136"/>
                    <a:pt x="55340" y="1"/>
                  </a:cubicBezTo>
                  <a:lnTo>
                    <a:pt x="71185" y="1"/>
                  </a:lnTo>
                  <a:cubicBezTo>
                    <a:pt x="71118" y="15278"/>
                    <a:pt x="61111" y="29388"/>
                    <a:pt x="45666" y="33958"/>
                  </a:cubicBezTo>
                  <a:cubicBezTo>
                    <a:pt x="26820" y="39529"/>
                    <a:pt x="7006" y="28755"/>
                    <a:pt x="1468" y="9875"/>
                  </a:cubicBezTo>
                  <a:cubicBezTo>
                    <a:pt x="468" y="6606"/>
                    <a:pt x="1" y="327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3109060" y="1857375"/>
              <a:ext cx="704308" cy="704335"/>
            </a:xfrm>
            <a:custGeom>
              <a:avLst/>
              <a:gdLst/>
              <a:ahLst/>
              <a:cxnLst/>
              <a:rect l="l" t="t" r="r" b="b"/>
              <a:pathLst>
                <a:path w="26386" h="26387" extrusionOk="0">
                  <a:moveTo>
                    <a:pt x="26386" y="13177"/>
                  </a:moveTo>
                  <a:cubicBezTo>
                    <a:pt x="26386" y="20482"/>
                    <a:pt x="20481" y="26386"/>
                    <a:pt x="13209" y="26386"/>
                  </a:cubicBezTo>
                  <a:cubicBezTo>
                    <a:pt x="5904" y="26386"/>
                    <a:pt x="0" y="20482"/>
                    <a:pt x="0" y="13177"/>
                  </a:cubicBezTo>
                  <a:cubicBezTo>
                    <a:pt x="0" y="5905"/>
                    <a:pt x="5904" y="1"/>
                    <a:pt x="13209" y="1"/>
                  </a:cubicBezTo>
                  <a:cubicBezTo>
                    <a:pt x="20481" y="1"/>
                    <a:pt x="26386" y="5905"/>
                    <a:pt x="26386" y="13177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3232809" y="1981151"/>
              <a:ext cx="456789" cy="456789"/>
            </a:xfrm>
            <a:custGeom>
              <a:avLst/>
              <a:gdLst/>
              <a:ahLst/>
              <a:cxnLst/>
              <a:rect l="l" t="t" r="r" b="b"/>
              <a:pathLst>
                <a:path w="17113" h="17113" extrusionOk="0">
                  <a:moveTo>
                    <a:pt x="17113" y="8540"/>
                  </a:moveTo>
                  <a:cubicBezTo>
                    <a:pt x="17113" y="13277"/>
                    <a:pt x="13277" y="17113"/>
                    <a:pt x="8573" y="17113"/>
                  </a:cubicBezTo>
                  <a:cubicBezTo>
                    <a:pt x="3837" y="17113"/>
                    <a:pt x="1" y="13277"/>
                    <a:pt x="1" y="8540"/>
                  </a:cubicBezTo>
                  <a:cubicBezTo>
                    <a:pt x="1" y="3836"/>
                    <a:pt x="3837" y="0"/>
                    <a:pt x="8573" y="0"/>
                  </a:cubicBezTo>
                  <a:cubicBezTo>
                    <a:pt x="13277" y="0"/>
                    <a:pt x="17113" y="3836"/>
                    <a:pt x="17113" y="85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3293349" y="2040810"/>
              <a:ext cx="336592" cy="336592"/>
            </a:xfrm>
            <a:custGeom>
              <a:avLst/>
              <a:gdLst/>
              <a:ahLst/>
              <a:cxnLst/>
              <a:rect l="l" t="t" r="r" b="b"/>
              <a:pathLst>
                <a:path w="12610" h="12610" extrusionOk="0">
                  <a:moveTo>
                    <a:pt x="12610" y="6305"/>
                  </a:moveTo>
                  <a:cubicBezTo>
                    <a:pt x="12610" y="9807"/>
                    <a:pt x="9775" y="12609"/>
                    <a:pt x="6305" y="12609"/>
                  </a:cubicBezTo>
                  <a:cubicBezTo>
                    <a:pt x="2803" y="12609"/>
                    <a:pt x="1" y="9807"/>
                    <a:pt x="1" y="6305"/>
                  </a:cubicBezTo>
                  <a:cubicBezTo>
                    <a:pt x="1" y="2836"/>
                    <a:pt x="2803" y="0"/>
                    <a:pt x="6305" y="0"/>
                  </a:cubicBezTo>
                  <a:cubicBezTo>
                    <a:pt x="9775" y="0"/>
                    <a:pt x="12610" y="2836"/>
                    <a:pt x="12610" y="6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1049" name="Google Shape;1049;p39"/>
          <p:cNvSpPr/>
          <p:nvPr/>
        </p:nvSpPr>
        <p:spPr>
          <a:xfrm>
            <a:off x="5456375" y="4750625"/>
            <a:ext cx="850" cy="25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0" y="0"/>
                </a:moveTo>
                <a:cubicBezTo>
                  <a:pt x="0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50" name="Google Shape;1050;p39"/>
          <p:cNvSpPr/>
          <p:nvPr/>
        </p:nvSpPr>
        <p:spPr>
          <a:xfrm>
            <a:off x="5458025" y="4748950"/>
            <a:ext cx="1700" cy="25"/>
          </a:xfrm>
          <a:custGeom>
            <a:avLst/>
            <a:gdLst/>
            <a:ahLst/>
            <a:cxnLst/>
            <a:rect l="l" t="t" r="r" b="b"/>
            <a:pathLst>
              <a:path w="68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34" y="1"/>
                  <a:pt x="34" y="1"/>
                </a:cubicBezTo>
                <a:cubicBezTo>
                  <a:pt x="34" y="1"/>
                  <a:pt x="68" y="1"/>
                  <a:pt x="68" y="1"/>
                </a:cubicBezTo>
                <a:cubicBezTo>
                  <a:pt x="68" y="1"/>
                  <a:pt x="34" y="1"/>
                  <a:pt x="1" y="1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51" name="Google Shape;1051;p39"/>
          <p:cNvSpPr/>
          <p:nvPr/>
        </p:nvSpPr>
        <p:spPr>
          <a:xfrm>
            <a:off x="5455525" y="4748125"/>
            <a:ext cx="875" cy="850"/>
          </a:xfrm>
          <a:custGeom>
            <a:avLst/>
            <a:gdLst/>
            <a:ahLst/>
            <a:cxnLst/>
            <a:rect l="l" t="t" r="r" b="b"/>
            <a:pathLst>
              <a:path w="35" h="34" extrusionOk="0">
                <a:moveTo>
                  <a:pt x="1" y="34"/>
                </a:moveTo>
                <a:cubicBezTo>
                  <a:pt x="1" y="34"/>
                  <a:pt x="34" y="34"/>
                  <a:pt x="34" y="0"/>
                </a:cubicBezTo>
                <a:cubicBezTo>
                  <a:pt x="34" y="0"/>
                  <a:pt x="1" y="34"/>
                  <a:pt x="1" y="34"/>
                </a:cubicBezTo>
                <a:cubicBezTo>
                  <a:pt x="1" y="34"/>
                  <a:pt x="1" y="34"/>
                  <a:pt x="1" y="34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52" name="Google Shape;1052;p39"/>
          <p:cNvSpPr/>
          <p:nvPr/>
        </p:nvSpPr>
        <p:spPr>
          <a:xfrm>
            <a:off x="5459700" y="4749800"/>
            <a:ext cx="850" cy="25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34" y="0"/>
                </a:moveTo>
                <a:cubicBezTo>
                  <a:pt x="34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34" y="0"/>
                  <a:pt x="34" y="0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53" name="Google Shape;1053;p39"/>
          <p:cNvSpPr/>
          <p:nvPr/>
        </p:nvSpPr>
        <p:spPr>
          <a:xfrm>
            <a:off x="5457200" y="4749800"/>
            <a:ext cx="850" cy="850"/>
          </a:xfrm>
          <a:custGeom>
            <a:avLst/>
            <a:gdLst/>
            <a:ahLst/>
            <a:cxnLst/>
            <a:rect l="l" t="t" r="r" b="b"/>
            <a:pathLst>
              <a:path w="34" h="34" extrusionOk="0">
                <a:moveTo>
                  <a:pt x="1" y="33"/>
                </a:moveTo>
                <a:cubicBezTo>
                  <a:pt x="1" y="33"/>
                  <a:pt x="1" y="33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0"/>
                  <a:pt x="1" y="0"/>
                  <a:pt x="1" y="0"/>
                </a:cubicBezTo>
                <a:cubicBezTo>
                  <a:pt x="1" y="0"/>
                  <a:pt x="1" y="0"/>
                  <a:pt x="1" y="33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54" name="Google Shape;1054;p39"/>
          <p:cNvSpPr/>
          <p:nvPr/>
        </p:nvSpPr>
        <p:spPr>
          <a:xfrm>
            <a:off x="5460525" y="4748950"/>
            <a:ext cx="875" cy="25"/>
          </a:xfrm>
          <a:custGeom>
            <a:avLst/>
            <a:gdLst/>
            <a:ahLst/>
            <a:cxnLst/>
            <a:rect l="l" t="t" r="r" b="b"/>
            <a:pathLst>
              <a:path w="35" h="1" extrusionOk="0">
                <a:moveTo>
                  <a:pt x="34" y="1"/>
                </a:move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lnTo>
                  <a:pt x="34" y="1"/>
                </a:lnTo>
                <a:cubicBezTo>
                  <a:pt x="1" y="1"/>
                  <a:pt x="1" y="1"/>
                  <a:pt x="34" y="1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55" name="Google Shape;1055;p39"/>
          <p:cNvSpPr/>
          <p:nvPr/>
        </p:nvSpPr>
        <p:spPr>
          <a:xfrm>
            <a:off x="5454700" y="4751450"/>
            <a:ext cx="850" cy="25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0" y="1"/>
                </a:moveTo>
                <a:lnTo>
                  <a:pt x="34" y="1"/>
                </a:ln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56" name="Google Shape;1056;p39"/>
          <p:cNvSpPr/>
          <p:nvPr/>
        </p:nvSpPr>
        <p:spPr>
          <a:xfrm>
            <a:off x="5453025" y="4751450"/>
            <a:ext cx="875" cy="25"/>
          </a:xfrm>
          <a:custGeom>
            <a:avLst/>
            <a:gdLst/>
            <a:ahLst/>
            <a:cxnLst/>
            <a:rect l="l" t="t" r="r" b="b"/>
            <a:pathLst>
              <a:path w="35" h="1" extrusionOk="0">
                <a:moveTo>
                  <a:pt x="1" y="1"/>
                </a:moveTo>
                <a:cubicBezTo>
                  <a:pt x="1" y="1"/>
                  <a:pt x="34" y="1"/>
                  <a:pt x="34" y="1"/>
                </a:cubicBezTo>
                <a:lnTo>
                  <a:pt x="34" y="1"/>
                </a:lnTo>
                <a:cubicBezTo>
                  <a:pt x="34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57" name="Google Shape;1057;p39"/>
          <p:cNvSpPr/>
          <p:nvPr/>
        </p:nvSpPr>
        <p:spPr>
          <a:xfrm>
            <a:off x="5453875" y="4750625"/>
            <a:ext cx="1675" cy="25"/>
          </a:xfrm>
          <a:custGeom>
            <a:avLst/>
            <a:gdLst/>
            <a:ahLst/>
            <a:cxnLst/>
            <a:rect l="l" t="t" r="r" b="b"/>
            <a:pathLst>
              <a:path w="67" h="1" extrusionOk="0">
                <a:moveTo>
                  <a:pt x="67" y="0"/>
                </a:move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lnTo>
                  <a:pt x="67" y="0"/>
                </a:ln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33" y="0"/>
                  <a:pt x="33" y="0"/>
                </a:cubicBezTo>
                <a:cubicBezTo>
                  <a:pt x="0" y="0"/>
                  <a:pt x="0" y="0"/>
                  <a:pt x="33" y="0"/>
                </a:cubicBezTo>
                <a:cubicBezTo>
                  <a:pt x="33" y="0"/>
                  <a:pt x="67" y="0"/>
                  <a:pt x="67" y="0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58" name="Google Shape;1058;p39"/>
          <p:cNvSpPr/>
          <p:nvPr/>
        </p:nvSpPr>
        <p:spPr>
          <a:xfrm>
            <a:off x="5448850" y="4748125"/>
            <a:ext cx="2525" cy="1700"/>
          </a:xfrm>
          <a:custGeom>
            <a:avLst/>
            <a:gdLst/>
            <a:ahLst/>
            <a:cxnLst/>
            <a:rect l="l" t="t" r="r" b="b"/>
            <a:pathLst>
              <a:path w="101" h="68" extrusionOk="0">
                <a:moveTo>
                  <a:pt x="101" y="34"/>
                </a:moveTo>
                <a:cubicBezTo>
                  <a:pt x="101" y="34"/>
                  <a:pt x="101" y="0"/>
                  <a:pt x="101" y="0"/>
                </a:cubicBezTo>
                <a:cubicBezTo>
                  <a:pt x="101" y="0"/>
                  <a:pt x="101" y="0"/>
                  <a:pt x="68" y="34"/>
                </a:cubicBezTo>
                <a:cubicBezTo>
                  <a:pt x="68" y="34"/>
                  <a:pt x="34" y="34"/>
                  <a:pt x="34" y="34"/>
                </a:cubicBezTo>
                <a:cubicBezTo>
                  <a:pt x="34" y="34"/>
                  <a:pt x="34" y="67"/>
                  <a:pt x="1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68" y="34"/>
                  <a:pt x="68" y="34"/>
                  <a:pt x="101" y="34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59" name="Google Shape;1059;p39"/>
          <p:cNvSpPr/>
          <p:nvPr/>
        </p:nvSpPr>
        <p:spPr>
          <a:xfrm>
            <a:off x="5450525" y="4796338"/>
            <a:ext cx="9200" cy="6700"/>
          </a:xfrm>
          <a:custGeom>
            <a:avLst/>
            <a:gdLst/>
            <a:ahLst/>
            <a:cxnLst/>
            <a:rect l="l" t="t" r="r" b="b"/>
            <a:pathLst>
              <a:path w="368" h="268" extrusionOk="0">
                <a:moveTo>
                  <a:pt x="334" y="34"/>
                </a:moveTo>
                <a:cubicBezTo>
                  <a:pt x="368" y="34"/>
                  <a:pt x="368" y="67"/>
                  <a:pt x="334" y="67"/>
                </a:cubicBezTo>
                <a:cubicBezTo>
                  <a:pt x="334" y="67"/>
                  <a:pt x="334" y="101"/>
                  <a:pt x="334" y="101"/>
                </a:cubicBezTo>
                <a:cubicBezTo>
                  <a:pt x="301" y="101"/>
                  <a:pt x="301" y="101"/>
                  <a:pt x="301" y="101"/>
                </a:cubicBezTo>
                <a:cubicBezTo>
                  <a:pt x="268" y="134"/>
                  <a:pt x="234" y="134"/>
                  <a:pt x="201" y="167"/>
                </a:cubicBezTo>
                <a:cubicBezTo>
                  <a:pt x="201" y="167"/>
                  <a:pt x="201" y="167"/>
                  <a:pt x="167" y="167"/>
                </a:cubicBezTo>
                <a:cubicBezTo>
                  <a:pt x="134" y="167"/>
                  <a:pt x="134" y="167"/>
                  <a:pt x="101" y="201"/>
                </a:cubicBezTo>
                <a:cubicBezTo>
                  <a:pt x="101" y="201"/>
                  <a:pt x="101" y="201"/>
                  <a:pt x="101" y="201"/>
                </a:cubicBezTo>
                <a:cubicBezTo>
                  <a:pt x="1" y="267"/>
                  <a:pt x="1" y="267"/>
                  <a:pt x="1" y="267"/>
                </a:cubicBezTo>
                <a:lnTo>
                  <a:pt x="1" y="267"/>
                </a:lnTo>
                <a:cubicBezTo>
                  <a:pt x="34" y="267"/>
                  <a:pt x="34" y="267"/>
                  <a:pt x="67" y="267"/>
                </a:cubicBezTo>
                <a:cubicBezTo>
                  <a:pt x="67" y="267"/>
                  <a:pt x="67" y="267"/>
                  <a:pt x="67" y="267"/>
                </a:cubicBezTo>
                <a:cubicBezTo>
                  <a:pt x="67" y="234"/>
                  <a:pt x="101" y="234"/>
                  <a:pt x="134" y="201"/>
                </a:cubicBezTo>
                <a:cubicBezTo>
                  <a:pt x="167" y="201"/>
                  <a:pt x="167" y="201"/>
                  <a:pt x="201" y="201"/>
                </a:cubicBezTo>
                <a:lnTo>
                  <a:pt x="268" y="134"/>
                </a:lnTo>
                <a:cubicBezTo>
                  <a:pt x="301" y="134"/>
                  <a:pt x="301" y="134"/>
                  <a:pt x="334" y="101"/>
                </a:cubicBezTo>
                <a:cubicBezTo>
                  <a:pt x="368" y="67"/>
                  <a:pt x="368" y="34"/>
                  <a:pt x="368" y="34"/>
                </a:cubicBezTo>
                <a:cubicBezTo>
                  <a:pt x="368" y="34"/>
                  <a:pt x="368" y="1"/>
                  <a:pt x="334" y="34"/>
                </a:cubicBezTo>
                <a:cubicBezTo>
                  <a:pt x="334" y="34"/>
                  <a:pt x="334" y="34"/>
                  <a:pt x="334" y="34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60" name="Google Shape;1060;p39"/>
          <p:cNvSpPr/>
          <p:nvPr/>
        </p:nvSpPr>
        <p:spPr>
          <a:xfrm>
            <a:off x="5437175" y="4755625"/>
            <a:ext cx="1700" cy="25"/>
          </a:xfrm>
          <a:custGeom>
            <a:avLst/>
            <a:gdLst/>
            <a:ahLst/>
            <a:cxnLst/>
            <a:rect l="l" t="t" r="r" b="b"/>
            <a:pathLst>
              <a:path w="68" h="1" extrusionOk="0">
                <a:moveTo>
                  <a:pt x="34" y="1"/>
                </a:move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1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68" y="1"/>
                  <a:pt x="68" y="1"/>
                </a:cubicBezTo>
                <a:cubicBezTo>
                  <a:pt x="68" y="1"/>
                  <a:pt x="34" y="1"/>
                  <a:pt x="34" y="1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61" name="Google Shape;1061;p39"/>
          <p:cNvSpPr/>
          <p:nvPr/>
        </p:nvSpPr>
        <p:spPr>
          <a:xfrm>
            <a:off x="5442200" y="4756450"/>
            <a:ext cx="1675" cy="1700"/>
          </a:xfrm>
          <a:custGeom>
            <a:avLst/>
            <a:gdLst/>
            <a:ahLst/>
            <a:cxnLst/>
            <a:rect l="l" t="t" r="r" b="b"/>
            <a:pathLst>
              <a:path w="67" h="68" extrusionOk="0">
                <a:moveTo>
                  <a:pt x="33" y="68"/>
                </a:moveTo>
                <a:cubicBezTo>
                  <a:pt x="33" y="68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lnTo>
                  <a:pt x="67" y="34"/>
                </a:lnTo>
                <a:lnTo>
                  <a:pt x="67" y="1"/>
                </a:lnTo>
                <a:cubicBezTo>
                  <a:pt x="67" y="1"/>
                  <a:pt x="67" y="1"/>
                  <a:pt x="33" y="1"/>
                </a:cubicBezTo>
                <a:cubicBezTo>
                  <a:pt x="33" y="34"/>
                  <a:pt x="0" y="68"/>
                  <a:pt x="33" y="68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62" name="Google Shape;1062;p39"/>
          <p:cNvSpPr/>
          <p:nvPr/>
        </p:nvSpPr>
        <p:spPr>
          <a:xfrm>
            <a:off x="5452200" y="4752300"/>
            <a:ext cx="850" cy="25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34" y="0"/>
                </a:moveTo>
                <a:cubicBezTo>
                  <a:pt x="34" y="0"/>
                  <a:pt x="34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63" name="Google Shape;1063;p39"/>
          <p:cNvSpPr/>
          <p:nvPr/>
        </p:nvSpPr>
        <p:spPr>
          <a:xfrm>
            <a:off x="5450525" y="4752300"/>
            <a:ext cx="850" cy="1675"/>
          </a:xfrm>
          <a:custGeom>
            <a:avLst/>
            <a:gdLst/>
            <a:ahLst/>
            <a:cxnLst/>
            <a:rect l="l" t="t" r="r" b="b"/>
            <a:pathLst>
              <a:path w="34" h="67" extrusionOk="0">
                <a:moveTo>
                  <a:pt x="1" y="33"/>
                </a:moveTo>
                <a:cubicBezTo>
                  <a:pt x="1" y="33"/>
                  <a:pt x="1" y="33"/>
                  <a:pt x="1" y="33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3"/>
                  <a:pt x="34" y="0"/>
                  <a:pt x="34" y="0"/>
                </a:cubicBezTo>
                <a:cubicBezTo>
                  <a:pt x="34" y="33"/>
                  <a:pt x="34" y="33"/>
                  <a:pt x="1" y="33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64" name="Google Shape;1064;p39"/>
          <p:cNvSpPr/>
          <p:nvPr/>
        </p:nvSpPr>
        <p:spPr>
          <a:xfrm>
            <a:off x="5450525" y="4751450"/>
            <a:ext cx="850" cy="875"/>
          </a:xfrm>
          <a:custGeom>
            <a:avLst/>
            <a:gdLst/>
            <a:ahLst/>
            <a:cxnLst/>
            <a:rect l="l" t="t" r="r" b="b"/>
            <a:pathLst>
              <a:path w="34" h="35" extrusionOk="0">
                <a:moveTo>
                  <a:pt x="34" y="34"/>
                </a:move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4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1" y="1"/>
                  <a:pt x="1" y="34"/>
                  <a:pt x="34" y="34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65" name="Google Shape;1065;p39"/>
          <p:cNvSpPr/>
          <p:nvPr/>
        </p:nvSpPr>
        <p:spPr>
          <a:xfrm>
            <a:off x="5444700" y="4750625"/>
            <a:ext cx="5025" cy="5025"/>
          </a:xfrm>
          <a:custGeom>
            <a:avLst/>
            <a:gdLst/>
            <a:ahLst/>
            <a:cxnLst/>
            <a:rect l="l" t="t" r="r" b="b"/>
            <a:pathLst>
              <a:path w="201" h="201" extrusionOk="0">
                <a:moveTo>
                  <a:pt x="134" y="34"/>
                </a:moveTo>
                <a:cubicBezTo>
                  <a:pt x="134" y="34"/>
                  <a:pt x="134" y="34"/>
                  <a:pt x="100" y="67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67" y="100"/>
                  <a:pt x="67" y="67"/>
                  <a:pt x="34" y="100"/>
                </a:cubicBezTo>
                <a:cubicBezTo>
                  <a:pt x="34" y="100"/>
                  <a:pt x="67" y="100"/>
                  <a:pt x="67" y="100"/>
                </a:cubicBezTo>
                <a:cubicBezTo>
                  <a:pt x="67" y="100"/>
                  <a:pt x="67" y="100"/>
                  <a:pt x="67" y="100"/>
                </a:cubicBezTo>
                <a:cubicBezTo>
                  <a:pt x="67" y="134"/>
                  <a:pt x="67" y="134"/>
                  <a:pt x="34" y="134"/>
                </a:cubicBezTo>
                <a:cubicBezTo>
                  <a:pt x="34" y="134"/>
                  <a:pt x="34" y="167"/>
                  <a:pt x="34" y="167"/>
                </a:cubicBezTo>
                <a:cubicBezTo>
                  <a:pt x="34" y="167"/>
                  <a:pt x="0" y="167"/>
                  <a:pt x="0" y="201"/>
                </a:cubicBezTo>
                <a:lnTo>
                  <a:pt x="0" y="201"/>
                </a:lnTo>
                <a:lnTo>
                  <a:pt x="0" y="201"/>
                </a:lnTo>
                <a:cubicBezTo>
                  <a:pt x="34" y="201"/>
                  <a:pt x="34" y="167"/>
                  <a:pt x="67" y="167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7" y="167"/>
                  <a:pt x="67" y="167"/>
                  <a:pt x="100" y="167"/>
                </a:cubicBezTo>
                <a:cubicBezTo>
                  <a:pt x="100" y="134"/>
                  <a:pt x="100" y="134"/>
                  <a:pt x="134" y="134"/>
                </a:cubicBezTo>
                <a:lnTo>
                  <a:pt x="134" y="134"/>
                </a:lnTo>
                <a:cubicBezTo>
                  <a:pt x="134" y="134"/>
                  <a:pt x="134" y="100"/>
                  <a:pt x="167" y="100"/>
                </a:cubicBezTo>
                <a:cubicBezTo>
                  <a:pt x="167" y="67"/>
                  <a:pt x="200" y="67"/>
                  <a:pt x="200" y="67"/>
                </a:cubicBezTo>
                <a:lnTo>
                  <a:pt x="200" y="34"/>
                </a:lnTo>
                <a:cubicBezTo>
                  <a:pt x="200" y="34"/>
                  <a:pt x="200" y="34"/>
                  <a:pt x="200" y="67"/>
                </a:cubicBezTo>
                <a:cubicBezTo>
                  <a:pt x="167" y="67"/>
                  <a:pt x="167" y="67"/>
                  <a:pt x="134" y="67"/>
                </a:cubicBezTo>
                <a:cubicBezTo>
                  <a:pt x="134" y="67"/>
                  <a:pt x="134" y="67"/>
                  <a:pt x="167" y="34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7" y="0"/>
                  <a:pt x="134" y="34"/>
                  <a:pt x="134" y="34"/>
                </a:cubicBezTo>
                <a:cubicBezTo>
                  <a:pt x="134" y="34"/>
                  <a:pt x="134" y="34"/>
                  <a:pt x="134" y="34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66" name="Google Shape;1066;p39"/>
          <p:cNvSpPr/>
          <p:nvPr/>
        </p:nvSpPr>
        <p:spPr>
          <a:xfrm>
            <a:off x="5438025" y="4754800"/>
            <a:ext cx="850" cy="25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0" y="0"/>
                  <a:pt x="0" y="0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67" name="Google Shape;1067;p39"/>
          <p:cNvSpPr/>
          <p:nvPr/>
        </p:nvSpPr>
        <p:spPr>
          <a:xfrm>
            <a:off x="5436350" y="4761475"/>
            <a:ext cx="850" cy="850"/>
          </a:xfrm>
          <a:custGeom>
            <a:avLst/>
            <a:gdLst/>
            <a:ahLst/>
            <a:cxnLst/>
            <a:rect l="l" t="t" r="r" b="b"/>
            <a:pathLst>
              <a:path w="34" h="34" extrusionOk="0">
                <a:moveTo>
                  <a:pt x="34" y="0"/>
                </a:moveTo>
                <a:cubicBezTo>
                  <a:pt x="34" y="0"/>
                  <a:pt x="34" y="0"/>
                  <a:pt x="1" y="0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34" y="33"/>
                  <a:pt x="34" y="33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68" name="Google Shape;1068;p39"/>
          <p:cNvSpPr/>
          <p:nvPr/>
        </p:nvSpPr>
        <p:spPr>
          <a:xfrm>
            <a:off x="5437175" y="4761475"/>
            <a:ext cx="1700" cy="850"/>
          </a:xfrm>
          <a:custGeom>
            <a:avLst/>
            <a:gdLst/>
            <a:ahLst/>
            <a:cxnLst/>
            <a:rect l="l" t="t" r="r" b="b"/>
            <a:pathLst>
              <a:path w="68" h="34" extrusionOk="0">
                <a:moveTo>
                  <a:pt x="34" y="0"/>
                </a:moveTo>
                <a:cubicBezTo>
                  <a:pt x="68" y="0"/>
                  <a:pt x="34" y="0"/>
                  <a:pt x="34" y="0"/>
                </a:cubicBezTo>
                <a:cubicBezTo>
                  <a:pt x="1" y="0"/>
                  <a:pt x="1" y="0"/>
                  <a:pt x="34" y="33"/>
                </a:cubicBezTo>
                <a:cubicBezTo>
                  <a:pt x="34" y="33"/>
                  <a:pt x="34" y="33"/>
                  <a:pt x="34" y="0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69" name="Google Shape;1069;p39"/>
          <p:cNvSpPr/>
          <p:nvPr/>
        </p:nvSpPr>
        <p:spPr>
          <a:xfrm>
            <a:off x="5438850" y="4761475"/>
            <a:ext cx="850" cy="850"/>
          </a:xfrm>
          <a:custGeom>
            <a:avLst/>
            <a:gdLst/>
            <a:ahLst/>
            <a:cxnLst/>
            <a:rect l="l" t="t" r="r" b="b"/>
            <a:pathLst>
              <a:path w="34" h="34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33"/>
                  <a:pt x="34" y="0"/>
                  <a:pt x="34" y="0"/>
                </a:cubicBezTo>
                <a:cubicBezTo>
                  <a:pt x="34" y="0"/>
                  <a:pt x="34" y="0"/>
                  <a:pt x="1" y="0"/>
                </a:cubicBezTo>
                <a:cubicBezTo>
                  <a:pt x="1" y="0"/>
                  <a:pt x="1" y="0"/>
                  <a:pt x="34" y="0"/>
                </a:cubicBezTo>
                <a:cubicBezTo>
                  <a:pt x="34" y="0"/>
                  <a:pt x="1" y="0"/>
                  <a:pt x="1" y="0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70" name="Google Shape;1070;p39"/>
          <p:cNvSpPr/>
          <p:nvPr/>
        </p:nvSpPr>
        <p:spPr>
          <a:xfrm>
            <a:off x="5481375" y="47714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71" name="Google Shape;1071;p39"/>
          <p:cNvSpPr/>
          <p:nvPr/>
        </p:nvSpPr>
        <p:spPr>
          <a:xfrm>
            <a:off x="5478050" y="4770625"/>
            <a:ext cx="3350" cy="1700"/>
          </a:xfrm>
          <a:custGeom>
            <a:avLst/>
            <a:gdLst/>
            <a:ahLst/>
            <a:cxnLst/>
            <a:rect l="l" t="t" r="r" b="b"/>
            <a:pathLst>
              <a:path w="134" h="68" extrusionOk="0">
                <a:moveTo>
                  <a:pt x="67" y="34"/>
                </a:moveTo>
                <a:cubicBezTo>
                  <a:pt x="67" y="34"/>
                  <a:pt x="134" y="1"/>
                  <a:pt x="134" y="34"/>
                </a:cubicBezTo>
                <a:lnTo>
                  <a:pt x="134" y="1"/>
                </a:lnTo>
                <a:cubicBezTo>
                  <a:pt x="101" y="1"/>
                  <a:pt x="101" y="1"/>
                  <a:pt x="67" y="1"/>
                </a:cubicBezTo>
                <a:cubicBezTo>
                  <a:pt x="67" y="1"/>
                  <a:pt x="34" y="34"/>
                  <a:pt x="34" y="34"/>
                </a:cubicBezTo>
                <a:cubicBezTo>
                  <a:pt x="34" y="34"/>
                  <a:pt x="0" y="68"/>
                  <a:pt x="0" y="68"/>
                </a:cubicBezTo>
                <a:lnTo>
                  <a:pt x="0" y="68"/>
                </a:lnTo>
                <a:lnTo>
                  <a:pt x="0" y="68"/>
                </a:lnTo>
                <a:cubicBezTo>
                  <a:pt x="34" y="68"/>
                  <a:pt x="34" y="68"/>
                  <a:pt x="34" y="68"/>
                </a:cubicBezTo>
                <a:cubicBezTo>
                  <a:pt x="67" y="34"/>
                  <a:pt x="67" y="34"/>
                  <a:pt x="67" y="34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72" name="Google Shape;1072;p39"/>
          <p:cNvSpPr/>
          <p:nvPr/>
        </p:nvSpPr>
        <p:spPr>
          <a:xfrm>
            <a:off x="5505575" y="4767300"/>
            <a:ext cx="1675" cy="1700"/>
          </a:xfrm>
          <a:custGeom>
            <a:avLst/>
            <a:gdLst/>
            <a:ahLst/>
            <a:cxnLst/>
            <a:rect l="l" t="t" r="r" b="b"/>
            <a:pathLst>
              <a:path w="67" h="68" extrusionOk="0">
                <a:moveTo>
                  <a:pt x="67" y="34"/>
                </a:moveTo>
                <a:lnTo>
                  <a:pt x="67" y="34"/>
                </a:lnTo>
                <a:cubicBezTo>
                  <a:pt x="67" y="34"/>
                  <a:pt x="67" y="34"/>
                  <a:pt x="34" y="1"/>
                </a:cubicBezTo>
                <a:lnTo>
                  <a:pt x="34" y="1"/>
                </a:lnTo>
                <a:cubicBezTo>
                  <a:pt x="34" y="1"/>
                  <a:pt x="34" y="1"/>
                  <a:pt x="34" y="1"/>
                </a:cubicBez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cubicBezTo>
                  <a:pt x="0" y="1"/>
                  <a:pt x="34" y="34"/>
                  <a:pt x="34" y="34"/>
                </a:cubicBezTo>
                <a:cubicBezTo>
                  <a:pt x="34" y="34"/>
                  <a:pt x="67" y="67"/>
                  <a:pt x="67" y="67"/>
                </a:cubicBezTo>
                <a:cubicBezTo>
                  <a:pt x="67" y="34"/>
                  <a:pt x="67" y="34"/>
                  <a:pt x="67" y="34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73" name="Google Shape;1073;p39"/>
          <p:cNvSpPr/>
          <p:nvPr/>
        </p:nvSpPr>
        <p:spPr>
          <a:xfrm>
            <a:off x="5507225" y="476812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74" name="Google Shape;1074;p39"/>
          <p:cNvSpPr/>
          <p:nvPr/>
        </p:nvSpPr>
        <p:spPr>
          <a:xfrm>
            <a:off x="5433850" y="4761475"/>
            <a:ext cx="850" cy="850"/>
          </a:xfrm>
          <a:custGeom>
            <a:avLst/>
            <a:gdLst/>
            <a:ahLst/>
            <a:cxnLst/>
            <a:rect l="l" t="t" r="r" b="b"/>
            <a:pathLst>
              <a:path w="34" h="34" extrusionOk="0">
                <a:moveTo>
                  <a:pt x="34" y="0"/>
                </a:move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cubicBezTo>
                  <a:pt x="34" y="0"/>
                  <a:pt x="34" y="0"/>
                  <a:pt x="34" y="0"/>
                </a:cubicBezTo>
                <a:cubicBezTo>
                  <a:pt x="1" y="0"/>
                  <a:pt x="1" y="33"/>
                  <a:pt x="34" y="33"/>
                </a:cubicBezTo>
                <a:cubicBezTo>
                  <a:pt x="34" y="33"/>
                  <a:pt x="34" y="33"/>
                  <a:pt x="34" y="0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75" name="Google Shape;1075;p39"/>
          <p:cNvSpPr/>
          <p:nvPr/>
        </p:nvSpPr>
        <p:spPr>
          <a:xfrm>
            <a:off x="5433025" y="4760625"/>
            <a:ext cx="850" cy="875"/>
          </a:xfrm>
          <a:custGeom>
            <a:avLst/>
            <a:gdLst/>
            <a:ahLst/>
            <a:cxnLst/>
            <a:rect l="l" t="t" r="r" b="b"/>
            <a:pathLst>
              <a:path w="34" h="35" extrusionOk="0">
                <a:moveTo>
                  <a:pt x="34" y="34"/>
                </a:moveTo>
                <a:lnTo>
                  <a:pt x="34" y="34"/>
                </a:lnTo>
                <a:cubicBezTo>
                  <a:pt x="34" y="34"/>
                  <a:pt x="34" y="1"/>
                  <a:pt x="34" y="34"/>
                </a:cubicBezTo>
                <a:cubicBezTo>
                  <a:pt x="0" y="34"/>
                  <a:pt x="0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76" name="Google Shape;1076;p39"/>
          <p:cNvSpPr/>
          <p:nvPr/>
        </p:nvSpPr>
        <p:spPr>
          <a:xfrm>
            <a:off x="5435525" y="4761475"/>
            <a:ext cx="25" cy="850"/>
          </a:xfrm>
          <a:custGeom>
            <a:avLst/>
            <a:gdLst/>
            <a:ahLst/>
            <a:cxnLst/>
            <a:rect l="l" t="t" r="r" b="b"/>
            <a:pathLst>
              <a:path w="1" h="34" extrusionOk="0">
                <a:moveTo>
                  <a:pt x="0" y="33"/>
                </a:moveTo>
                <a:cubicBezTo>
                  <a:pt x="0" y="0"/>
                  <a:pt x="0" y="0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lose/>
              </a:path>
            </a:pathLst>
          </a:custGeom>
          <a:solidFill>
            <a:srgbClr val="E1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77" name="Google Shape;1077;p39"/>
          <p:cNvSpPr txBox="1"/>
          <p:nvPr/>
        </p:nvSpPr>
        <p:spPr>
          <a:xfrm>
            <a:off x="960191" y="4119529"/>
            <a:ext cx="3035327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yakka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so‘rash</a:t>
            </a:r>
            <a:endParaRPr sz="2400" b="1" dirty="0">
              <a:solidFill>
                <a:srgbClr val="00206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078" name="Google Shape;1078;p39"/>
          <p:cNvSpPr txBox="1"/>
          <p:nvPr/>
        </p:nvSpPr>
        <p:spPr>
          <a:xfrm>
            <a:off x="3082774" y="4108240"/>
            <a:ext cx="3035327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guruhli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so‘rash</a:t>
            </a:r>
            <a:endParaRPr sz="2400" b="1" dirty="0">
              <a:solidFill>
                <a:srgbClr val="00206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079" name="Google Shape;1079;p39"/>
          <p:cNvSpPr txBox="1"/>
          <p:nvPr/>
        </p:nvSpPr>
        <p:spPr>
          <a:xfrm>
            <a:off x="2302933" y="1224052"/>
            <a:ext cx="1964267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F</a:t>
            </a:r>
            <a:r>
              <a:rPr lang="en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rontal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so‘rash</a:t>
            </a:r>
            <a:endParaRPr sz="2400" b="1" dirty="0">
              <a:solidFill>
                <a:srgbClr val="00206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080" name="Google Shape;1080;p39"/>
          <p:cNvSpPr txBox="1"/>
          <p:nvPr/>
        </p:nvSpPr>
        <p:spPr>
          <a:xfrm>
            <a:off x="5126312" y="4025497"/>
            <a:ext cx="393456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s</a:t>
            </a:r>
            <a:r>
              <a:rPr lang="en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idirg‘ali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(bir yo‘la ko‘pchilikdan)</a:t>
            </a:r>
            <a:endParaRPr sz="2400" b="1" dirty="0">
              <a:solidFill>
                <a:srgbClr val="00206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081" name="Google Shape;1081;p39"/>
          <p:cNvSpPr txBox="1"/>
          <p:nvPr/>
        </p:nvSpPr>
        <p:spPr>
          <a:xfrm>
            <a:off x="3997650" y="1246630"/>
            <a:ext cx="3441727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K</a:t>
            </a:r>
            <a:r>
              <a:rPr lang="en" sz="2400" b="1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rPr>
              <a:t>ombinatsiyalashgan so‘rash</a:t>
            </a:r>
            <a:endParaRPr sz="2400" b="1" dirty="0">
              <a:solidFill>
                <a:srgbClr val="00206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grpSp>
        <p:nvGrpSpPr>
          <p:cNvPr id="6" name="Google Shape;1082;p39"/>
          <p:cNvGrpSpPr/>
          <p:nvPr/>
        </p:nvGrpSpPr>
        <p:grpSpPr>
          <a:xfrm>
            <a:off x="1524125" y="2579358"/>
            <a:ext cx="1900106" cy="1461164"/>
            <a:chOff x="1524125" y="2526971"/>
            <a:chExt cx="1900106" cy="1461164"/>
          </a:xfrm>
        </p:grpSpPr>
        <p:sp>
          <p:nvSpPr>
            <p:cNvPr id="1083" name="Google Shape;1083;p39"/>
            <p:cNvSpPr/>
            <p:nvPr/>
          </p:nvSpPr>
          <p:spPr>
            <a:xfrm>
              <a:off x="1524125" y="2526971"/>
              <a:ext cx="1900106" cy="1055128"/>
            </a:xfrm>
            <a:custGeom>
              <a:avLst/>
              <a:gdLst/>
              <a:ahLst/>
              <a:cxnLst/>
              <a:rect l="l" t="t" r="r" b="b"/>
              <a:pathLst>
                <a:path w="71185" h="39529" extrusionOk="0">
                  <a:moveTo>
                    <a:pt x="15845" y="39529"/>
                  </a:moveTo>
                  <a:cubicBezTo>
                    <a:pt x="15912" y="32590"/>
                    <a:pt x="19648" y="25886"/>
                    <a:pt x="26152" y="22350"/>
                  </a:cubicBezTo>
                  <a:cubicBezTo>
                    <a:pt x="35726" y="17146"/>
                    <a:pt x="47734" y="20682"/>
                    <a:pt x="52938" y="30255"/>
                  </a:cubicBezTo>
                  <a:cubicBezTo>
                    <a:pt x="54573" y="33224"/>
                    <a:pt x="55340" y="36393"/>
                    <a:pt x="55340" y="39529"/>
                  </a:cubicBezTo>
                  <a:lnTo>
                    <a:pt x="71184" y="39529"/>
                  </a:lnTo>
                  <a:cubicBezTo>
                    <a:pt x="71118" y="24218"/>
                    <a:pt x="61111" y="10141"/>
                    <a:pt x="45666" y="5571"/>
                  </a:cubicBezTo>
                  <a:cubicBezTo>
                    <a:pt x="26819" y="0"/>
                    <a:pt x="7039" y="10775"/>
                    <a:pt x="1468" y="29622"/>
                  </a:cubicBezTo>
                  <a:cubicBezTo>
                    <a:pt x="501" y="32924"/>
                    <a:pt x="34" y="36260"/>
                    <a:pt x="0" y="39529"/>
                  </a:cubicBezTo>
                  <a:lnTo>
                    <a:pt x="15845" y="39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2121572" y="3283800"/>
              <a:ext cx="705216" cy="704335"/>
            </a:xfrm>
            <a:custGeom>
              <a:avLst/>
              <a:gdLst/>
              <a:ahLst/>
              <a:cxnLst/>
              <a:rect l="l" t="t" r="r" b="b"/>
              <a:pathLst>
                <a:path w="26420" h="26387" extrusionOk="0">
                  <a:moveTo>
                    <a:pt x="26420" y="13210"/>
                  </a:moveTo>
                  <a:cubicBezTo>
                    <a:pt x="26420" y="20482"/>
                    <a:pt x="20516" y="26387"/>
                    <a:pt x="13210" y="26387"/>
                  </a:cubicBezTo>
                  <a:cubicBezTo>
                    <a:pt x="5939" y="26387"/>
                    <a:pt x="1" y="20482"/>
                    <a:pt x="1" y="13210"/>
                  </a:cubicBezTo>
                  <a:cubicBezTo>
                    <a:pt x="1" y="5905"/>
                    <a:pt x="5939" y="1"/>
                    <a:pt x="13210" y="1"/>
                  </a:cubicBezTo>
                  <a:cubicBezTo>
                    <a:pt x="20516" y="1"/>
                    <a:pt x="26420" y="5905"/>
                    <a:pt x="26420" y="1321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85" name="Google Shape;1085;p39"/>
            <p:cNvSpPr/>
            <p:nvPr/>
          </p:nvSpPr>
          <p:spPr>
            <a:xfrm>
              <a:off x="2246229" y="3407576"/>
              <a:ext cx="455908" cy="456789"/>
            </a:xfrm>
            <a:custGeom>
              <a:avLst/>
              <a:gdLst/>
              <a:ahLst/>
              <a:cxnLst/>
              <a:rect l="l" t="t" r="r" b="b"/>
              <a:pathLst>
                <a:path w="17080" h="17113" extrusionOk="0">
                  <a:moveTo>
                    <a:pt x="17080" y="8573"/>
                  </a:moveTo>
                  <a:cubicBezTo>
                    <a:pt x="17080" y="13277"/>
                    <a:pt x="13277" y="17113"/>
                    <a:pt x="8540" y="17113"/>
                  </a:cubicBezTo>
                  <a:cubicBezTo>
                    <a:pt x="3837" y="17113"/>
                    <a:pt x="1" y="13277"/>
                    <a:pt x="1" y="8573"/>
                  </a:cubicBezTo>
                  <a:cubicBezTo>
                    <a:pt x="1" y="3837"/>
                    <a:pt x="3837" y="1"/>
                    <a:pt x="8540" y="1"/>
                  </a:cubicBezTo>
                  <a:cubicBezTo>
                    <a:pt x="13277" y="1"/>
                    <a:pt x="17080" y="3837"/>
                    <a:pt x="17080" y="85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2305888" y="3468115"/>
              <a:ext cx="336592" cy="336592"/>
            </a:xfrm>
            <a:custGeom>
              <a:avLst/>
              <a:gdLst/>
              <a:ahLst/>
              <a:cxnLst/>
              <a:rect l="l" t="t" r="r" b="b"/>
              <a:pathLst>
                <a:path w="12610" h="12610" extrusionOk="0">
                  <a:moveTo>
                    <a:pt x="12610" y="6305"/>
                  </a:moveTo>
                  <a:cubicBezTo>
                    <a:pt x="12610" y="9775"/>
                    <a:pt x="9808" y="12610"/>
                    <a:pt x="6305" y="12610"/>
                  </a:cubicBezTo>
                  <a:cubicBezTo>
                    <a:pt x="2836" y="12610"/>
                    <a:pt x="1" y="9775"/>
                    <a:pt x="1" y="6305"/>
                  </a:cubicBezTo>
                  <a:cubicBezTo>
                    <a:pt x="1" y="2803"/>
                    <a:pt x="2836" y="1"/>
                    <a:pt x="6305" y="1"/>
                  </a:cubicBezTo>
                  <a:cubicBezTo>
                    <a:pt x="9808" y="1"/>
                    <a:pt x="12610" y="2803"/>
                    <a:pt x="12610" y="6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6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013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10250" y="423333"/>
            <a:ext cx="7723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</a:rPr>
              <a:t>JORIY NAZORAT</a:t>
            </a:r>
            <a:endParaRPr sz="2500" dirty="0">
              <a:solidFill>
                <a:srgbClr val="00206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199610" y="4869730"/>
            <a:ext cx="3395763" cy="58783"/>
          </a:xfrm>
          <a:custGeom>
            <a:avLst/>
            <a:gdLst/>
            <a:ahLst/>
            <a:cxnLst/>
            <a:rect l="l" t="t" r="r" b="b"/>
            <a:pathLst>
              <a:path w="111666" h="1933" extrusionOk="0">
                <a:moveTo>
                  <a:pt x="982" y="1"/>
                </a:moveTo>
                <a:cubicBezTo>
                  <a:pt x="444" y="1"/>
                  <a:pt x="0" y="444"/>
                  <a:pt x="0" y="983"/>
                </a:cubicBezTo>
                <a:cubicBezTo>
                  <a:pt x="0" y="1489"/>
                  <a:pt x="444" y="1933"/>
                  <a:pt x="982" y="1933"/>
                </a:cubicBezTo>
                <a:lnTo>
                  <a:pt x="110715" y="1933"/>
                </a:lnTo>
                <a:cubicBezTo>
                  <a:pt x="111222" y="1933"/>
                  <a:pt x="111666" y="1489"/>
                  <a:pt x="111666" y="983"/>
                </a:cubicBezTo>
                <a:cubicBezTo>
                  <a:pt x="111666" y="444"/>
                  <a:pt x="111254" y="1"/>
                  <a:pt x="110715" y="1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3574236" y="4314648"/>
            <a:ext cx="391985" cy="542089"/>
          </a:xfrm>
          <a:custGeom>
            <a:avLst/>
            <a:gdLst/>
            <a:ahLst/>
            <a:cxnLst/>
            <a:rect l="l" t="t" r="r" b="b"/>
            <a:pathLst>
              <a:path w="12890" h="17826" extrusionOk="0">
                <a:moveTo>
                  <a:pt x="1883" y="1"/>
                </a:moveTo>
                <a:cubicBezTo>
                  <a:pt x="1776" y="1"/>
                  <a:pt x="1687" y="36"/>
                  <a:pt x="1616" y="108"/>
                </a:cubicBezTo>
                <a:cubicBezTo>
                  <a:pt x="1331" y="329"/>
                  <a:pt x="1236" y="804"/>
                  <a:pt x="1299" y="1311"/>
                </a:cubicBezTo>
                <a:cubicBezTo>
                  <a:pt x="1426" y="1944"/>
                  <a:pt x="2217" y="2863"/>
                  <a:pt x="2598" y="3243"/>
                </a:cubicBezTo>
                <a:cubicBezTo>
                  <a:pt x="2756" y="2831"/>
                  <a:pt x="3136" y="1849"/>
                  <a:pt x="3073" y="1374"/>
                </a:cubicBezTo>
                <a:cubicBezTo>
                  <a:pt x="2978" y="678"/>
                  <a:pt x="2503" y="76"/>
                  <a:pt x="1996" y="13"/>
                </a:cubicBezTo>
                <a:cubicBezTo>
                  <a:pt x="1956" y="5"/>
                  <a:pt x="1919" y="1"/>
                  <a:pt x="1883" y="1"/>
                </a:cubicBezTo>
                <a:close/>
                <a:moveTo>
                  <a:pt x="4473" y="3152"/>
                </a:moveTo>
                <a:cubicBezTo>
                  <a:pt x="4249" y="3152"/>
                  <a:pt x="4027" y="3223"/>
                  <a:pt x="3864" y="3370"/>
                </a:cubicBezTo>
                <a:cubicBezTo>
                  <a:pt x="3801" y="3433"/>
                  <a:pt x="3738" y="3496"/>
                  <a:pt x="3674" y="3560"/>
                </a:cubicBezTo>
                <a:cubicBezTo>
                  <a:pt x="3389" y="3908"/>
                  <a:pt x="3548" y="5016"/>
                  <a:pt x="3643" y="5460"/>
                </a:cubicBezTo>
                <a:cubicBezTo>
                  <a:pt x="3959" y="5301"/>
                  <a:pt x="4656" y="4985"/>
                  <a:pt x="5004" y="4668"/>
                </a:cubicBezTo>
                <a:cubicBezTo>
                  <a:pt x="5099" y="4605"/>
                  <a:pt x="5163" y="4573"/>
                  <a:pt x="5194" y="4510"/>
                </a:cubicBezTo>
                <a:cubicBezTo>
                  <a:pt x="5479" y="4098"/>
                  <a:pt x="5448" y="3623"/>
                  <a:pt x="5068" y="3338"/>
                </a:cubicBezTo>
                <a:cubicBezTo>
                  <a:pt x="4899" y="3215"/>
                  <a:pt x="4685" y="3152"/>
                  <a:pt x="4473" y="3152"/>
                </a:cubicBezTo>
                <a:close/>
                <a:moveTo>
                  <a:pt x="699" y="3338"/>
                </a:moveTo>
                <a:cubicBezTo>
                  <a:pt x="564" y="3338"/>
                  <a:pt x="444" y="3370"/>
                  <a:pt x="349" y="3433"/>
                </a:cubicBezTo>
                <a:cubicBezTo>
                  <a:pt x="286" y="3496"/>
                  <a:pt x="254" y="3560"/>
                  <a:pt x="222" y="3623"/>
                </a:cubicBezTo>
                <a:cubicBezTo>
                  <a:pt x="1" y="4098"/>
                  <a:pt x="349" y="4953"/>
                  <a:pt x="951" y="5365"/>
                </a:cubicBezTo>
                <a:cubicBezTo>
                  <a:pt x="1204" y="5567"/>
                  <a:pt x="1701" y="5669"/>
                  <a:pt x="2343" y="5669"/>
                </a:cubicBezTo>
                <a:cubicBezTo>
                  <a:pt x="2504" y="5669"/>
                  <a:pt x="2674" y="5662"/>
                  <a:pt x="2851" y="5650"/>
                </a:cubicBezTo>
                <a:cubicBezTo>
                  <a:pt x="2629" y="5206"/>
                  <a:pt x="2059" y="4130"/>
                  <a:pt x="1616" y="3718"/>
                </a:cubicBezTo>
                <a:cubicBezTo>
                  <a:pt x="1299" y="3465"/>
                  <a:pt x="968" y="3338"/>
                  <a:pt x="699" y="3338"/>
                </a:cubicBezTo>
                <a:close/>
                <a:moveTo>
                  <a:pt x="5633" y="6059"/>
                </a:moveTo>
                <a:cubicBezTo>
                  <a:pt x="5431" y="6059"/>
                  <a:pt x="5220" y="6129"/>
                  <a:pt x="5036" y="6251"/>
                </a:cubicBezTo>
                <a:cubicBezTo>
                  <a:pt x="4909" y="6378"/>
                  <a:pt x="4814" y="6505"/>
                  <a:pt x="4751" y="6663"/>
                </a:cubicBezTo>
                <a:cubicBezTo>
                  <a:pt x="4561" y="7075"/>
                  <a:pt x="4909" y="8120"/>
                  <a:pt x="5068" y="8532"/>
                </a:cubicBezTo>
                <a:cubicBezTo>
                  <a:pt x="5733" y="7993"/>
                  <a:pt x="6176" y="7518"/>
                  <a:pt x="6303" y="7233"/>
                </a:cubicBezTo>
                <a:cubicBezTo>
                  <a:pt x="6493" y="6726"/>
                  <a:pt x="6334" y="6283"/>
                  <a:pt x="5954" y="6125"/>
                </a:cubicBezTo>
                <a:cubicBezTo>
                  <a:pt x="5853" y="6080"/>
                  <a:pt x="5745" y="6059"/>
                  <a:pt x="5633" y="6059"/>
                </a:cubicBezTo>
                <a:close/>
                <a:moveTo>
                  <a:pt x="2193" y="7140"/>
                </a:moveTo>
                <a:cubicBezTo>
                  <a:pt x="2029" y="7140"/>
                  <a:pt x="1886" y="7181"/>
                  <a:pt x="1774" y="7265"/>
                </a:cubicBezTo>
                <a:cubicBezTo>
                  <a:pt x="1679" y="7360"/>
                  <a:pt x="1647" y="7455"/>
                  <a:pt x="1616" y="7550"/>
                </a:cubicBezTo>
                <a:cubicBezTo>
                  <a:pt x="1457" y="8057"/>
                  <a:pt x="1932" y="8785"/>
                  <a:pt x="2566" y="9038"/>
                </a:cubicBezTo>
                <a:cubicBezTo>
                  <a:pt x="2712" y="9106"/>
                  <a:pt x="2900" y="9133"/>
                  <a:pt x="3102" y="9133"/>
                </a:cubicBezTo>
                <a:cubicBezTo>
                  <a:pt x="3558" y="9133"/>
                  <a:pt x="4086" y="8999"/>
                  <a:pt x="4371" y="8912"/>
                </a:cubicBezTo>
                <a:cubicBezTo>
                  <a:pt x="4086" y="8532"/>
                  <a:pt x="3358" y="7581"/>
                  <a:pt x="2883" y="7328"/>
                </a:cubicBezTo>
                <a:cubicBezTo>
                  <a:pt x="2635" y="7205"/>
                  <a:pt x="2398" y="7140"/>
                  <a:pt x="2193" y="7140"/>
                </a:cubicBezTo>
                <a:close/>
                <a:moveTo>
                  <a:pt x="7297" y="8713"/>
                </a:moveTo>
                <a:cubicBezTo>
                  <a:pt x="7114" y="8713"/>
                  <a:pt x="6935" y="8775"/>
                  <a:pt x="6778" y="8880"/>
                </a:cubicBezTo>
                <a:cubicBezTo>
                  <a:pt x="6588" y="9038"/>
                  <a:pt x="6461" y="9292"/>
                  <a:pt x="6429" y="9545"/>
                </a:cubicBezTo>
                <a:cubicBezTo>
                  <a:pt x="6334" y="9988"/>
                  <a:pt x="6841" y="10938"/>
                  <a:pt x="7095" y="11318"/>
                </a:cubicBezTo>
                <a:cubicBezTo>
                  <a:pt x="7475" y="10812"/>
                  <a:pt x="7886" y="10115"/>
                  <a:pt x="7950" y="9767"/>
                </a:cubicBezTo>
                <a:cubicBezTo>
                  <a:pt x="8013" y="9197"/>
                  <a:pt x="7791" y="8785"/>
                  <a:pt x="7411" y="8722"/>
                </a:cubicBezTo>
                <a:cubicBezTo>
                  <a:pt x="7373" y="8716"/>
                  <a:pt x="7335" y="8713"/>
                  <a:pt x="7297" y="8713"/>
                </a:cubicBezTo>
                <a:close/>
                <a:moveTo>
                  <a:pt x="4382" y="10570"/>
                </a:moveTo>
                <a:cubicBezTo>
                  <a:pt x="4154" y="10570"/>
                  <a:pt x="3954" y="10627"/>
                  <a:pt x="3833" y="10748"/>
                </a:cubicBezTo>
                <a:cubicBezTo>
                  <a:pt x="3706" y="10843"/>
                  <a:pt x="3643" y="10970"/>
                  <a:pt x="3611" y="11128"/>
                </a:cubicBezTo>
                <a:cubicBezTo>
                  <a:pt x="3579" y="11667"/>
                  <a:pt x="4149" y="12237"/>
                  <a:pt x="4783" y="12395"/>
                </a:cubicBezTo>
                <a:cubicBezTo>
                  <a:pt x="4834" y="12405"/>
                  <a:pt x="4888" y="12409"/>
                  <a:pt x="4945" y="12409"/>
                </a:cubicBezTo>
                <a:cubicBezTo>
                  <a:pt x="5451" y="12409"/>
                  <a:pt x="6151" y="12056"/>
                  <a:pt x="6493" y="11857"/>
                </a:cubicBezTo>
                <a:cubicBezTo>
                  <a:pt x="6144" y="11572"/>
                  <a:pt x="5289" y="10780"/>
                  <a:pt x="4783" y="10622"/>
                </a:cubicBezTo>
                <a:cubicBezTo>
                  <a:pt x="4646" y="10588"/>
                  <a:pt x="4510" y="10570"/>
                  <a:pt x="4382" y="10570"/>
                </a:cubicBezTo>
                <a:close/>
                <a:moveTo>
                  <a:pt x="9419" y="11032"/>
                </a:moveTo>
                <a:cubicBezTo>
                  <a:pt x="9404" y="11032"/>
                  <a:pt x="9389" y="11032"/>
                  <a:pt x="9375" y="11033"/>
                </a:cubicBezTo>
                <a:cubicBezTo>
                  <a:pt x="9248" y="11033"/>
                  <a:pt x="9121" y="11097"/>
                  <a:pt x="9026" y="11192"/>
                </a:cubicBezTo>
                <a:cubicBezTo>
                  <a:pt x="8773" y="11382"/>
                  <a:pt x="8615" y="11730"/>
                  <a:pt x="8646" y="12142"/>
                </a:cubicBezTo>
                <a:cubicBezTo>
                  <a:pt x="8678" y="12617"/>
                  <a:pt x="9375" y="13472"/>
                  <a:pt x="9691" y="13820"/>
                </a:cubicBezTo>
                <a:cubicBezTo>
                  <a:pt x="9850" y="13377"/>
                  <a:pt x="10166" y="12458"/>
                  <a:pt x="10135" y="11983"/>
                </a:cubicBezTo>
                <a:cubicBezTo>
                  <a:pt x="10043" y="11405"/>
                  <a:pt x="9777" y="11032"/>
                  <a:pt x="9419" y="11032"/>
                </a:cubicBezTo>
                <a:close/>
                <a:moveTo>
                  <a:pt x="7316" y="13567"/>
                </a:moveTo>
                <a:cubicBezTo>
                  <a:pt x="7000" y="13567"/>
                  <a:pt x="6714" y="13630"/>
                  <a:pt x="6524" y="13789"/>
                </a:cubicBezTo>
                <a:cubicBezTo>
                  <a:pt x="6398" y="13884"/>
                  <a:pt x="6271" y="14074"/>
                  <a:pt x="6303" y="14327"/>
                </a:cubicBezTo>
                <a:cubicBezTo>
                  <a:pt x="6366" y="14865"/>
                  <a:pt x="7031" y="15340"/>
                  <a:pt x="7696" y="15372"/>
                </a:cubicBezTo>
                <a:cubicBezTo>
                  <a:pt x="8013" y="15372"/>
                  <a:pt x="8456" y="15182"/>
                  <a:pt x="8931" y="14739"/>
                </a:cubicBezTo>
                <a:cubicBezTo>
                  <a:pt x="9058" y="14644"/>
                  <a:pt x="9185" y="14549"/>
                  <a:pt x="9248" y="14485"/>
                </a:cubicBezTo>
                <a:cubicBezTo>
                  <a:pt x="8868" y="14232"/>
                  <a:pt x="7823" y="13630"/>
                  <a:pt x="7316" y="13567"/>
                </a:cubicBezTo>
                <a:close/>
                <a:moveTo>
                  <a:pt x="11895" y="12876"/>
                </a:moveTo>
                <a:cubicBezTo>
                  <a:pt x="11846" y="12876"/>
                  <a:pt x="11798" y="12884"/>
                  <a:pt x="11750" y="12902"/>
                </a:cubicBezTo>
                <a:cubicBezTo>
                  <a:pt x="11687" y="12934"/>
                  <a:pt x="11623" y="12965"/>
                  <a:pt x="11592" y="12997"/>
                </a:cubicBezTo>
                <a:cubicBezTo>
                  <a:pt x="11338" y="13187"/>
                  <a:pt x="11148" y="13662"/>
                  <a:pt x="11338" y="14232"/>
                </a:cubicBezTo>
                <a:cubicBezTo>
                  <a:pt x="11465" y="14739"/>
                  <a:pt x="12352" y="15467"/>
                  <a:pt x="12763" y="15752"/>
                </a:cubicBezTo>
                <a:cubicBezTo>
                  <a:pt x="12827" y="15277"/>
                  <a:pt x="12890" y="14200"/>
                  <a:pt x="12700" y="13725"/>
                </a:cubicBezTo>
                <a:cubicBezTo>
                  <a:pt x="12509" y="13206"/>
                  <a:pt x="12200" y="12876"/>
                  <a:pt x="11895" y="12876"/>
                </a:cubicBezTo>
                <a:close/>
                <a:moveTo>
                  <a:pt x="10447" y="16004"/>
                </a:moveTo>
                <a:cubicBezTo>
                  <a:pt x="10426" y="16004"/>
                  <a:pt x="10407" y="16004"/>
                  <a:pt x="10388" y="16005"/>
                </a:cubicBezTo>
                <a:cubicBezTo>
                  <a:pt x="10135" y="16037"/>
                  <a:pt x="9913" y="16132"/>
                  <a:pt x="9755" y="16259"/>
                </a:cubicBezTo>
                <a:cubicBezTo>
                  <a:pt x="9533" y="16480"/>
                  <a:pt x="9438" y="16734"/>
                  <a:pt x="9565" y="17019"/>
                </a:cubicBezTo>
                <a:cubicBezTo>
                  <a:pt x="9707" y="17473"/>
                  <a:pt x="10382" y="17825"/>
                  <a:pt x="11000" y="17825"/>
                </a:cubicBezTo>
                <a:cubicBezTo>
                  <a:pt x="11072" y="17825"/>
                  <a:pt x="11142" y="17820"/>
                  <a:pt x="11212" y="17811"/>
                </a:cubicBezTo>
                <a:cubicBezTo>
                  <a:pt x="11370" y="17779"/>
                  <a:pt x="11528" y="17684"/>
                  <a:pt x="11718" y="17526"/>
                </a:cubicBezTo>
                <a:cubicBezTo>
                  <a:pt x="12067" y="17272"/>
                  <a:pt x="12383" y="16765"/>
                  <a:pt x="12542" y="16544"/>
                </a:cubicBezTo>
                <a:cubicBezTo>
                  <a:pt x="12531" y="16533"/>
                  <a:pt x="12524" y="16530"/>
                  <a:pt x="12518" y="16530"/>
                </a:cubicBezTo>
                <a:cubicBezTo>
                  <a:pt x="12506" y="16530"/>
                  <a:pt x="12499" y="16544"/>
                  <a:pt x="12478" y="16544"/>
                </a:cubicBezTo>
                <a:cubicBezTo>
                  <a:pt x="12051" y="16391"/>
                  <a:pt x="10978" y="16004"/>
                  <a:pt x="10447" y="16004"/>
                </a:cubicBezTo>
                <a:close/>
              </a:path>
            </a:pathLst>
          </a:custGeom>
          <a:solidFill>
            <a:srgbClr val="ACE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602183" y="4341014"/>
            <a:ext cx="429541" cy="497933"/>
          </a:xfrm>
          <a:custGeom>
            <a:avLst/>
            <a:gdLst/>
            <a:ahLst/>
            <a:cxnLst/>
            <a:rect l="l" t="t" r="r" b="b"/>
            <a:pathLst>
              <a:path w="14125" h="16374" extrusionOk="0">
                <a:moveTo>
                  <a:pt x="1298" y="1"/>
                </a:moveTo>
                <a:cubicBezTo>
                  <a:pt x="1267" y="1"/>
                  <a:pt x="1235" y="1"/>
                  <a:pt x="1235" y="32"/>
                </a:cubicBezTo>
                <a:cubicBezTo>
                  <a:pt x="1203" y="64"/>
                  <a:pt x="1172" y="96"/>
                  <a:pt x="1203" y="127"/>
                </a:cubicBezTo>
                <a:cubicBezTo>
                  <a:pt x="1267" y="982"/>
                  <a:pt x="1425" y="1901"/>
                  <a:pt x="1647" y="2788"/>
                </a:cubicBezTo>
                <a:lnTo>
                  <a:pt x="1679" y="2788"/>
                </a:lnTo>
                <a:cubicBezTo>
                  <a:pt x="1679" y="2819"/>
                  <a:pt x="1647" y="2819"/>
                  <a:pt x="1647" y="2819"/>
                </a:cubicBezTo>
                <a:cubicBezTo>
                  <a:pt x="1805" y="3421"/>
                  <a:pt x="1995" y="4054"/>
                  <a:pt x="2217" y="4656"/>
                </a:cubicBezTo>
                <a:lnTo>
                  <a:pt x="2280" y="4878"/>
                </a:lnTo>
                <a:lnTo>
                  <a:pt x="2090" y="4751"/>
                </a:lnTo>
                <a:cubicBezTo>
                  <a:pt x="1457" y="4308"/>
                  <a:pt x="823" y="3801"/>
                  <a:pt x="222" y="3294"/>
                </a:cubicBezTo>
                <a:cubicBezTo>
                  <a:pt x="185" y="3257"/>
                  <a:pt x="148" y="3242"/>
                  <a:pt x="110" y="3242"/>
                </a:cubicBezTo>
                <a:cubicBezTo>
                  <a:pt x="84" y="3242"/>
                  <a:pt x="58" y="3249"/>
                  <a:pt x="32" y="3263"/>
                </a:cubicBezTo>
                <a:lnTo>
                  <a:pt x="32" y="3294"/>
                </a:lnTo>
                <a:cubicBezTo>
                  <a:pt x="0" y="3326"/>
                  <a:pt x="0" y="3326"/>
                  <a:pt x="0" y="3358"/>
                </a:cubicBezTo>
                <a:cubicBezTo>
                  <a:pt x="0" y="3389"/>
                  <a:pt x="32" y="3421"/>
                  <a:pt x="63" y="3453"/>
                </a:cubicBezTo>
                <a:cubicBezTo>
                  <a:pt x="823" y="4118"/>
                  <a:pt x="1615" y="4719"/>
                  <a:pt x="2407" y="5226"/>
                </a:cubicBezTo>
                <a:lnTo>
                  <a:pt x="2439" y="5258"/>
                </a:lnTo>
                <a:lnTo>
                  <a:pt x="2439" y="5289"/>
                </a:lnTo>
                <a:cubicBezTo>
                  <a:pt x="2787" y="6176"/>
                  <a:pt x="3230" y="7031"/>
                  <a:pt x="3705" y="7823"/>
                </a:cubicBezTo>
                <a:lnTo>
                  <a:pt x="3800" y="8045"/>
                </a:lnTo>
                <a:lnTo>
                  <a:pt x="3579" y="7950"/>
                </a:lnTo>
                <a:cubicBezTo>
                  <a:pt x="2914" y="7665"/>
                  <a:pt x="2249" y="7348"/>
                  <a:pt x="1584" y="6968"/>
                </a:cubicBezTo>
                <a:cubicBezTo>
                  <a:pt x="1552" y="6968"/>
                  <a:pt x="1489" y="6968"/>
                  <a:pt x="1457" y="7000"/>
                </a:cubicBezTo>
                <a:cubicBezTo>
                  <a:pt x="1457" y="7000"/>
                  <a:pt x="1425" y="7000"/>
                  <a:pt x="1425" y="7031"/>
                </a:cubicBezTo>
                <a:cubicBezTo>
                  <a:pt x="1393" y="7095"/>
                  <a:pt x="1425" y="7158"/>
                  <a:pt x="1489" y="7190"/>
                </a:cubicBezTo>
                <a:cubicBezTo>
                  <a:pt x="2312" y="7665"/>
                  <a:pt x="3135" y="8045"/>
                  <a:pt x="3990" y="8361"/>
                </a:cubicBezTo>
                <a:lnTo>
                  <a:pt x="4022" y="8393"/>
                </a:lnTo>
                <a:cubicBezTo>
                  <a:pt x="4560" y="9216"/>
                  <a:pt x="5130" y="10008"/>
                  <a:pt x="5764" y="10736"/>
                </a:cubicBezTo>
                <a:lnTo>
                  <a:pt x="5922" y="10926"/>
                </a:lnTo>
                <a:lnTo>
                  <a:pt x="5669" y="10895"/>
                </a:lnTo>
                <a:cubicBezTo>
                  <a:pt x="5004" y="10768"/>
                  <a:pt x="4307" y="10578"/>
                  <a:pt x="3610" y="10356"/>
                </a:cubicBezTo>
                <a:cubicBezTo>
                  <a:pt x="3600" y="10346"/>
                  <a:pt x="3586" y="10342"/>
                  <a:pt x="3570" y="10342"/>
                </a:cubicBezTo>
                <a:cubicBezTo>
                  <a:pt x="3540" y="10342"/>
                  <a:pt x="3505" y="10356"/>
                  <a:pt x="3484" y="10356"/>
                </a:cubicBezTo>
                <a:cubicBezTo>
                  <a:pt x="3484" y="10388"/>
                  <a:pt x="3452" y="10388"/>
                  <a:pt x="3452" y="10420"/>
                </a:cubicBezTo>
                <a:cubicBezTo>
                  <a:pt x="3452" y="10483"/>
                  <a:pt x="3484" y="10546"/>
                  <a:pt x="3547" y="10578"/>
                </a:cubicBezTo>
                <a:cubicBezTo>
                  <a:pt x="4180" y="10768"/>
                  <a:pt x="4814" y="10958"/>
                  <a:pt x="5415" y="11085"/>
                </a:cubicBezTo>
                <a:cubicBezTo>
                  <a:pt x="5669" y="11116"/>
                  <a:pt x="5891" y="11180"/>
                  <a:pt x="6144" y="11211"/>
                </a:cubicBezTo>
                <a:lnTo>
                  <a:pt x="6176" y="11211"/>
                </a:lnTo>
                <a:lnTo>
                  <a:pt x="6207" y="11243"/>
                </a:lnTo>
                <a:cubicBezTo>
                  <a:pt x="6904" y="12003"/>
                  <a:pt x="7664" y="12700"/>
                  <a:pt x="8424" y="13333"/>
                </a:cubicBezTo>
                <a:lnTo>
                  <a:pt x="8614" y="13460"/>
                </a:lnTo>
                <a:lnTo>
                  <a:pt x="8392" y="13460"/>
                </a:lnTo>
                <a:cubicBezTo>
                  <a:pt x="8218" y="13468"/>
                  <a:pt x="8044" y="13472"/>
                  <a:pt x="7869" y="13472"/>
                </a:cubicBezTo>
                <a:cubicBezTo>
                  <a:pt x="7345" y="13472"/>
                  <a:pt x="6817" y="13436"/>
                  <a:pt x="6271" y="13365"/>
                </a:cubicBezTo>
                <a:cubicBezTo>
                  <a:pt x="6239" y="13365"/>
                  <a:pt x="6207" y="13365"/>
                  <a:pt x="6176" y="13397"/>
                </a:cubicBezTo>
                <a:cubicBezTo>
                  <a:pt x="6144" y="13397"/>
                  <a:pt x="6144" y="13428"/>
                  <a:pt x="6144" y="13460"/>
                </a:cubicBezTo>
                <a:cubicBezTo>
                  <a:pt x="6144" y="13523"/>
                  <a:pt x="6176" y="13587"/>
                  <a:pt x="6239" y="13618"/>
                </a:cubicBezTo>
                <a:lnTo>
                  <a:pt x="6271" y="13618"/>
                </a:lnTo>
                <a:cubicBezTo>
                  <a:pt x="6883" y="13703"/>
                  <a:pt x="7481" y="13745"/>
                  <a:pt x="8065" y="13745"/>
                </a:cubicBezTo>
                <a:cubicBezTo>
                  <a:pt x="8357" y="13745"/>
                  <a:pt x="8646" y="13734"/>
                  <a:pt x="8931" y="13713"/>
                </a:cubicBezTo>
                <a:lnTo>
                  <a:pt x="8962" y="13713"/>
                </a:lnTo>
                <a:lnTo>
                  <a:pt x="8962" y="13745"/>
                </a:lnTo>
                <a:cubicBezTo>
                  <a:pt x="9817" y="14347"/>
                  <a:pt x="10704" y="14917"/>
                  <a:pt x="11623" y="15360"/>
                </a:cubicBezTo>
                <a:lnTo>
                  <a:pt x="11844" y="15487"/>
                </a:lnTo>
                <a:lnTo>
                  <a:pt x="11623" y="15518"/>
                </a:lnTo>
                <a:cubicBezTo>
                  <a:pt x="10958" y="15708"/>
                  <a:pt x="10229" y="15803"/>
                  <a:pt x="9501" y="15867"/>
                </a:cubicBezTo>
                <a:cubicBezTo>
                  <a:pt x="9469" y="15867"/>
                  <a:pt x="9469" y="15867"/>
                  <a:pt x="9437" y="15898"/>
                </a:cubicBezTo>
                <a:cubicBezTo>
                  <a:pt x="9406" y="15930"/>
                  <a:pt x="9406" y="15962"/>
                  <a:pt x="9406" y="15993"/>
                </a:cubicBezTo>
                <a:cubicBezTo>
                  <a:pt x="9406" y="16057"/>
                  <a:pt x="9437" y="16120"/>
                  <a:pt x="9501" y="16120"/>
                </a:cubicBezTo>
                <a:lnTo>
                  <a:pt x="9532" y="16120"/>
                </a:lnTo>
                <a:cubicBezTo>
                  <a:pt x="10483" y="16088"/>
                  <a:pt x="11401" y="15930"/>
                  <a:pt x="12224" y="15677"/>
                </a:cubicBezTo>
                <a:lnTo>
                  <a:pt x="12256" y="15677"/>
                </a:lnTo>
                <a:cubicBezTo>
                  <a:pt x="12858" y="15962"/>
                  <a:pt x="13428" y="16183"/>
                  <a:pt x="13998" y="16373"/>
                </a:cubicBezTo>
                <a:cubicBezTo>
                  <a:pt x="14029" y="16373"/>
                  <a:pt x="14061" y="16373"/>
                  <a:pt x="14093" y="16342"/>
                </a:cubicBezTo>
                <a:cubicBezTo>
                  <a:pt x="14093" y="16342"/>
                  <a:pt x="14124" y="16310"/>
                  <a:pt x="14124" y="16278"/>
                </a:cubicBezTo>
                <a:cubicBezTo>
                  <a:pt x="14124" y="16183"/>
                  <a:pt x="14061" y="16088"/>
                  <a:pt x="13998" y="16057"/>
                </a:cubicBezTo>
                <a:cubicBezTo>
                  <a:pt x="13428" y="15867"/>
                  <a:pt x="12826" y="15645"/>
                  <a:pt x="12288" y="15392"/>
                </a:cubicBezTo>
                <a:lnTo>
                  <a:pt x="12256" y="15392"/>
                </a:lnTo>
                <a:lnTo>
                  <a:pt x="12256" y="15360"/>
                </a:lnTo>
                <a:cubicBezTo>
                  <a:pt x="11781" y="14537"/>
                  <a:pt x="11369" y="13713"/>
                  <a:pt x="11084" y="12858"/>
                </a:cubicBezTo>
                <a:cubicBezTo>
                  <a:pt x="11058" y="12807"/>
                  <a:pt x="10990" y="12755"/>
                  <a:pt x="10932" y="12755"/>
                </a:cubicBezTo>
                <a:cubicBezTo>
                  <a:pt x="10919" y="12755"/>
                  <a:pt x="10906" y="12757"/>
                  <a:pt x="10894" y="12763"/>
                </a:cubicBezTo>
                <a:lnTo>
                  <a:pt x="10863" y="12763"/>
                </a:lnTo>
                <a:cubicBezTo>
                  <a:pt x="10831" y="12795"/>
                  <a:pt x="10831" y="12858"/>
                  <a:pt x="10831" y="12922"/>
                </a:cubicBezTo>
                <a:cubicBezTo>
                  <a:pt x="11084" y="13618"/>
                  <a:pt x="11401" y="14315"/>
                  <a:pt x="11781" y="14980"/>
                </a:cubicBezTo>
                <a:lnTo>
                  <a:pt x="11876" y="15202"/>
                </a:lnTo>
                <a:lnTo>
                  <a:pt x="11654" y="15107"/>
                </a:lnTo>
                <a:cubicBezTo>
                  <a:pt x="10768" y="14632"/>
                  <a:pt x="9881" y="14093"/>
                  <a:pt x="9057" y="13492"/>
                </a:cubicBezTo>
                <a:lnTo>
                  <a:pt x="9026" y="13460"/>
                </a:lnTo>
                <a:cubicBezTo>
                  <a:pt x="8772" y="12637"/>
                  <a:pt x="8614" y="11782"/>
                  <a:pt x="8519" y="10958"/>
                </a:cubicBezTo>
                <a:cubicBezTo>
                  <a:pt x="8519" y="10895"/>
                  <a:pt x="8424" y="10831"/>
                  <a:pt x="8361" y="10831"/>
                </a:cubicBezTo>
                <a:lnTo>
                  <a:pt x="8297" y="10831"/>
                </a:lnTo>
                <a:cubicBezTo>
                  <a:pt x="8266" y="10863"/>
                  <a:pt x="8266" y="10895"/>
                  <a:pt x="8266" y="10958"/>
                </a:cubicBezTo>
                <a:cubicBezTo>
                  <a:pt x="8329" y="11623"/>
                  <a:pt x="8487" y="12320"/>
                  <a:pt x="8677" y="13017"/>
                </a:cubicBezTo>
                <a:lnTo>
                  <a:pt x="8741" y="13238"/>
                </a:lnTo>
                <a:lnTo>
                  <a:pt x="8551" y="13112"/>
                </a:lnTo>
                <a:cubicBezTo>
                  <a:pt x="7759" y="12478"/>
                  <a:pt x="7031" y="11813"/>
                  <a:pt x="6334" y="11053"/>
                </a:cubicBezTo>
                <a:lnTo>
                  <a:pt x="6302" y="11021"/>
                </a:lnTo>
                <a:lnTo>
                  <a:pt x="6302" y="10990"/>
                </a:lnTo>
                <a:cubicBezTo>
                  <a:pt x="6271" y="10166"/>
                  <a:pt x="6271" y="9343"/>
                  <a:pt x="6366" y="8583"/>
                </a:cubicBezTo>
                <a:cubicBezTo>
                  <a:pt x="6366" y="8520"/>
                  <a:pt x="6302" y="8456"/>
                  <a:pt x="6239" y="8425"/>
                </a:cubicBezTo>
                <a:cubicBezTo>
                  <a:pt x="6207" y="8425"/>
                  <a:pt x="6176" y="8425"/>
                  <a:pt x="6144" y="8456"/>
                </a:cubicBezTo>
                <a:cubicBezTo>
                  <a:pt x="6112" y="8456"/>
                  <a:pt x="6112" y="8488"/>
                  <a:pt x="6112" y="8520"/>
                </a:cubicBezTo>
                <a:cubicBezTo>
                  <a:pt x="6049" y="9153"/>
                  <a:pt x="6017" y="9818"/>
                  <a:pt x="6049" y="10515"/>
                </a:cubicBezTo>
                <a:lnTo>
                  <a:pt x="6049" y="10736"/>
                </a:lnTo>
                <a:lnTo>
                  <a:pt x="5891" y="10546"/>
                </a:lnTo>
                <a:cubicBezTo>
                  <a:pt x="5289" y="9850"/>
                  <a:pt x="4719" y="9058"/>
                  <a:pt x="4212" y="8266"/>
                </a:cubicBezTo>
                <a:lnTo>
                  <a:pt x="4212" y="8235"/>
                </a:lnTo>
                <a:lnTo>
                  <a:pt x="4212" y="8203"/>
                </a:lnTo>
                <a:cubicBezTo>
                  <a:pt x="4307" y="7380"/>
                  <a:pt x="4497" y="6619"/>
                  <a:pt x="4750" y="5923"/>
                </a:cubicBezTo>
                <a:cubicBezTo>
                  <a:pt x="4782" y="5859"/>
                  <a:pt x="4719" y="5764"/>
                  <a:pt x="4655" y="5733"/>
                </a:cubicBezTo>
                <a:cubicBezTo>
                  <a:pt x="4624" y="5733"/>
                  <a:pt x="4560" y="5733"/>
                  <a:pt x="4529" y="5764"/>
                </a:cubicBezTo>
                <a:cubicBezTo>
                  <a:pt x="4529" y="5764"/>
                  <a:pt x="4497" y="5764"/>
                  <a:pt x="4497" y="5796"/>
                </a:cubicBezTo>
                <a:cubicBezTo>
                  <a:pt x="4307" y="6366"/>
                  <a:pt x="4149" y="7000"/>
                  <a:pt x="4022" y="7665"/>
                </a:cubicBezTo>
                <a:lnTo>
                  <a:pt x="3990" y="7886"/>
                </a:lnTo>
                <a:lnTo>
                  <a:pt x="3895" y="7696"/>
                </a:lnTo>
                <a:cubicBezTo>
                  <a:pt x="3420" y="6904"/>
                  <a:pt x="3009" y="6049"/>
                  <a:pt x="2660" y="5194"/>
                </a:cubicBezTo>
                <a:lnTo>
                  <a:pt x="2660" y="5163"/>
                </a:lnTo>
                <a:lnTo>
                  <a:pt x="2660" y="5131"/>
                </a:lnTo>
                <a:cubicBezTo>
                  <a:pt x="2945" y="4371"/>
                  <a:pt x="3294" y="3674"/>
                  <a:pt x="3705" y="3073"/>
                </a:cubicBezTo>
                <a:cubicBezTo>
                  <a:pt x="3737" y="3009"/>
                  <a:pt x="3737" y="2914"/>
                  <a:pt x="3642" y="2851"/>
                </a:cubicBezTo>
                <a:cubicBezTo>
                  <a:pt x="3626" y="2835"/>
                  <a:pt x="3594" y="2827"/>
                  <a:pt x="3563" y="2827"/>
                </a:cubicBezTo>
                <a:cubicBezTo>
                  <a:pt x="3531" y="2827"/>
                  <a:pt x="3499" y="2835"/>
                  <a:pt x="3484" y="2851"/>
                </a:cubicBezTo>
                <a:cubicBezTo>
                  <a:pt x="3484" y="2851"/>
                  <a:pt x="3484" y="2851"/>
                  <a:pt x="3484" y="2883"/>
                </a:cubicBezTo>
                <a:cubicBezTo>
                  <a:pt x="3135" y="3358"/>
                  <a:pt x="2850" y="3928"/>
                  <a:pt x="2597" y="4561"/>
                </a:cubicBezTo>
                <a:lnTo>
                  <a:pt x="2502" y="4751"/>
                </a:lnTo>
                <a:lnTo>
                  <a:pt x="2439" y="4561"/>
                </a:lnTo>
                <a:cubicBezTo>
                  <a:pt x="2280" y="4086"/>
                  <a:pt x="2122" y="3611"/>
                  <a:pt x="1995" y="3073"/>
                </a:cubicBezTo>
                <a:cubicBezTo>
                  <a:pt x="1995" y="3073"/>
                  <a:pt x="1995" y="3041"/>
                  <a:pt x="1964" y="3041"/>
                </a:cubicBezTo>
                <a:cubicBezTo>
                  <a:pt x="1710" y="2091"/>
                  <a:pt x="1552" y="1109"/>
                  <a:pt x="1489" y="191"/>
                </a:cubicBezTo>
                <a:cubicBezTo>
                  <a:pt x="1489" y="96"/>
                  <a:pt x="1393" y="32"/>
                  <a:pt x="1298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3290142" y="4429630"/>
            <a:ext cx="694382" cy="469987"/>
          </a:xfrm>
          <a:custGeom>
            <a:avLst/>
            <a:gdLst/>
            <a:ahLst/>
            <a:cxnLst/>
            <a:rect l="l" t="t" r="r" b="b"/>
            <a:pathLst>
              <a:path w="22834" h="15455" extrusionOk="0">
                <a:moveTo>
                  <a:pt x="1742" y="0"/>
                </a:moveTo>
                <a:lnTo>
                  <a:pt x="1710" y="64"/>
                </a:lnTo>
                <a:cubicBezTo>
                  <a:pt x="1710" y="64"/>
                  <a:pt x="1710" y="95"/>
                  <a:pt x="1679" y="95"/>
                </a:cubicBezTo>
                <a:cubicBezTo>
                  <a:pt x="1552" y="317"/>
                  <a:pt x="1267" y="824"/>
                  <a:pt x="982" y="1615"/>
                </a:cubicBezTo>
                <a:cubicBezTo>
                  <a:pt x="412" y="3104"/>
                  <a:pt x="95" y="4719"/>
                  <a:pt x="32" y="6302"/>
                </a:cubicBezTo>
                <a:cubicBezTo>
                  <a:pt x="0" y="7886"/>
                  <a:pt x="190" y="10324"/>
                  <a:pt x="1425" y="12953"/>
                </a:cubicBezTo>
                <a:cubicBezTo>
                  <a:pt x="1837" y="13840"/>
                  <a:pt x="2344" y="14726"/>
                  <a:pt x="2914" y="15455"/>
                </a:cubicBezTo>
                <a:lnTo>
                  <a:pt x="22834" y="15455"/>
                </a:lnTo>
                <a:cubicBezTo>
                  <a:pt x="22739" y="15360"/>
                  <a:pt x="22612" y="15106"/>
                  <a:pt x="22454" y="14853"/>
                </a:cubicBezTo>
                <a:cubicBezTo>
                  <a:pt x="22074" y="14315"/>
                  <a:pt x="21440" y="13491"/>
                  <a:pt x="20585" y="12604"/>
                </a:cubicBezTo>
                <a:cubicBezTo>
                  <a:pt x="19698" y="11654"/>
                  <a:pt x="18780" y="10768"/>
                  <a:pt x="17798" y="9913"/>
                </a:cubicBezTo>
                <a:cubicBezTo>
                  <a:pt x="16627" y="8931"/>
                  <a:pt x="15455" y="8076"/>
                  <a:pt x="14093" y="7252"/>
                </a:cubicBezTo>
                <a:cubicBezTo>
                  <a:pt x="13618" y="6936"/>
                  <a:pt x="13080" y="6651"/>
                  <a:pt x="12415" y="6334"/>
                </a:cubicBezTo>
                <a:lnTo>
                  <a:pt x="12383" y="6334"/>
                </a:lnTo>
                <a:cubicBezTo>
                  <a:pt x="12193" y="6461"/>
                  <a:pt x="12003" y="6619"/>
                  <a:pt x="11813" y="6746"/>
                </a:cubicBezTo>
                <a:lnTo>
                  <a:pt x="11464" y="6999"/>
                </a:lnTo>
                <a:lnTo>
                  <a:pt x="11369" y="6556"/>
                </a:lnTo>
                <a:cubicBezTo>
                  <a:pt x="11338" y="6302"/>
                  <a:pt x="11306" y="6081"/>
                  <a:pt x="11306" y="5827"/>
                </a:cubicBezTo>
                <a:lnTo>
                  <a:pt x="11274" y="5827"/>
                </a:lnTo>
                <a:cubicBezTo>
                  <a:pt x="8899" y="4846"/>
                  <a:pt x="6619" y="3642"/>
                  <a:pt x="4972" y="2502"/>
                </a:cubicBezTo>
                <a:lnTo>
                  <a:pt x="4909" y="2502"/>
                </a:lnTo>
                <a:cubicBezTo>
                  <a:pt x="3547" y="1584"/>
                  <a:pt x="2439" y="570"/>
                  <a:pt x="2027" y="222"/>
                </a:cubicBezTo>
                <a:cubicBezTo>
                  <a:pt x="1964" y="127"/>
                  <a:pt x="1805" y="0"/>
                  <a:pt x="17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3285307" y="4424795"/>
            <a:ext cx="704995" cy="474822"/>
          </a:xfrm>
          <a:custGeom>
            <a:avLst/>
            <a:gdLst/>
            <a:ahLst/>
            <a:cxnLst/>
            <a:rect l="l" t="t" r="r" b="b"/>
            <a:pathLst>
              <a:path w="23183" h="15614" extrusionOk="0">
                <a:moveTo>
                  <a:pt x="2186" y="603"/>
                </a:moveTo>
                <a:lnTo>
                  <a:pt x="2439" y="856"/>
                </a:lnTo>
                <a:cubicBezTo>
                  <a:pt x="3295" y="1616"/>
                  <a:pt x="4150" y="2249"/>
                  <a:pt x="4973" y="2819"/>
                </a:cubicBezTo>
                <a:cubicBezTo>
                  <a:pt x="5163" y="2946"/>
                  <a:pt x="5385" y="3073"/>
                  <a:pt x="5606" y="3231"/>
                </a:cubicBezTo>
                <a:lnTo>
                  <a:pt x="5701" y="3294"/>
                </a:lnTo>
                <a:lnTo>
                  <a:pt x="5638" y="3389"/>
                </a:lnTo>
                <a:cubicBezTo>
                  <a:pt x="5100" y="4181"/>
                  <a:pt x="4625" y="5005"/>
                  <a:pt x="4213" y="5891"/>
                </a:cubicBezTo>
                <a:lnTo>
                  <a:pt x="4118" y="6113"/>
                </a:lnTo>
                <a:lnTo>
                  <a:pt x="4023" y="5891"/>
                </a:lnTo>
                <a:cubicBezTo>
                  <a:pt x="3200" y="4340"/>
                  <a:pt x="2598" y="2693"/>
                  <a:pt x="2249" y="951"/>
                </a:cubicBezTo>
                <a:lnTo>
                  <a:pt x="2186" y="603"/>
                </a:lnTo>
                <a:close/>
                <a:moveTo>
                  <a:pt x="1838" y="666"/>
                </a:moveTo>
                <a:lnTo>
                  <a:pt x="1901" y="1014"/>
                </a:lnTo>
                <a:cubicBezTo>
                  <a:pt x="2249" y="2788"/>
                  <a:pt x="2851" y="4498"/>
                  <a:pt x="3706" y="6081"/>
                </a:cubicBezTo>
                <a:lnTo>
                  <a:pt x="3801" y="6303"/>
                </a:lnTo>
                <a:lnTo>
                  <a:pt x="3548" y="6240"/>
                </a:lnTo>
                <a:cubicBezTo>
                  <a:pt x="2534" y="6081"/>
                  <a:pt x="1521" y="5828"/>
                  <a:pt x="539" y="5480"/>
                </a:cubicBezTo>
                <a:lnTo>
                  <a:pt x="444" y="5448"/>
                </a:lnTo>
                <a:lnTo>
                  <a:pt x="476" y="5353"/>
                </a:lnTo>
                <a:cubicBezTo>
                  <a:pt x="634" y="3833"/>
                  <a:pt x="1014" y="2629"/>
                  <a:pt x="1299" y="1869"/>
                </a:cubicBezTo>
                <a:cubicBezTo>
                  <a:pt x="1426" y="1553"/>
                  <a:pt x="1553" y="1268"/>
                  <a:pt x="1679" y="983"/>
                </a:cubicBezTo>
                <a:lnTo>
                  <a:pt x="1838" y="666"/>
                </a:lnTo>
                <a:close/>
                <a:moveTo>
                  <a:pt x="5986" y="3484"/>
                </a:moveTo>
                <a:lnTo>
                  <a:pt x="6081" y="3516"/>
                </a:lnTo>
                <a:cubicBezTo>
                  <a:pt x="6778" y="3928"/>
                  <a:pt x="7538" y="4371"/>
                  <a:pt x="8330" y="4783"/>
                </a:cubicBezTo>
                <a:lnTo>
                  <a:pt x="8457" y="4815"/>
                </a:lnTo>
                <a:lnTo>
                  <a:pt x="8393" y="4941"/>
                </a:lnTo>
                <a:cubicBezTo>
                  <a:pt x="7665" y="6366"/>
                  <a:pt x="7126" y="7918"/>
                  <a:pt x="6778" y="9533"/>
                </a:cubicBezTo>
                <a:lnTo>
                  <a:pt x="6715" y="9787"/>
                </a:lnTo>
                <a:lnTo>
                  <a:pt x="6556" y="9597"/>
                </a:lnTo>
                <a:cubicBezTo>
                  <a:pt x="5733" y="8646"/>
                  <a:pt x="5005" y="7633"/>
                  <a:pt x="4371" y="6525"/>
                </a:cubicBezTo>
                <a:lnTo>
                  <a:pt x="4340" y="6493"/>
                </a:lnTo>
                <a:lnTo>
                  <a:pt x="4371" y="6430"/>
                </a:lnTo>
                <a:cubicBezTo>
                  <a:pt x="4815" y="5416"/>
                  <a:pt x="5321" y="4466"/>
                  <a:pt x="5923" y="3579"/>
                </a:cubicBezTo>
                <a:lnTo>
                  <a:pt x="5986" y="3484"/>
                </a:lnTo>
                <a:close/>
                <a:moveTo>
                  <a:pt x="413" y="5796"/>
                </a:moveTo>
                <a:lnTo>
                  <a:pt x="571" y="5860"/>
                </a:lnTo>
                <a:cubicBezTo>
                  <a:pt x="1679" y="6240"/>
                  <a:pt x="2819" y="6493"/>
                  <a:pt x="3960" y="6683"/>
                </a:cubicBezTo>
                <a:lnTo>
                  <a:pt x="4023" y="6683"/>
                </a:lnTo>
                <a:lnTo>
                  <a:pt x="4055" y="6746"/>
                </a:lnTo>
                <a:cubicBezTo>
                  <a:pt x="4150" y="6905"/>
                  <a:pt x="4245" y="7063"/>
                  <a:pt x="4308" y="7190"/>
                </a:cubicBezTo>
                <a:cubicBezTo>
                  <a:pt x="4910" y="8140"/>
                  <a:pt x="5575" y="9058"/>
                  <a:pt x="6303" y="9882"/>
                </a:cubicBezTo>
                <a:lnTo>
                  <a:pt x="6461" y="10040"/>
                </a:lnTo>
                <a:lnTo>
                  <a:pt x="6208" y="10072"/>
                </a:lnTo>
                <a:cubicBezTo>
                  <a:pt x="5711" y="10107"/>
                  <a:pt x="5210" y="10125"/>
                  <a:pt x="4704" y="10125"/>
                </a:cubicBezTo>
                <a:cubicBezTo>
                  <a:pt x="3403" y="10125"/>
                  <a:pt x="2074" y="10006"/>
                  <a:pt x="729" y="9755"/>
                </a:cubicBezTo>
                <a:lnTo>
                  <a:pt x="666" y="9723"/>
                </a:lnTo>
                <a:lnTo>
                  <a:pt x="634" y="9660"/>
                </a:lnTo>
                <a:cubicBezTo>
                  <a:pt x="444" y="8583"/>
                  <a:pt x="349" y="7538"/>
                  <a:pt x="381" y="6461"/>
                </a:cubicBezTo>
                <a:cubicBezTo>
                  <a:pt x="381" y="6303"/>
                  <a:pt x="381" y="6145"/>
                  <a:pt x="413" y="5955"/>
                </a:cubicBezTo>
                <a:lnTo>
                  <a:pt x="413" y="5796"/>
                </a:lnTo>
                <a:close/>
                <a:moveTo>
                  <a:pt x="8742" y="4973"/>
                </a:moveTo>
                <a:lnTo>
                  <a:pt x="8837" y="5036"/>
                </a:lnTo>
                <a:cubicBezTo>
                  <a:pt x="9597" y="5416"/>
                  <a:pt x="10388" y="5765"/>
                  <a:pt x="11180" y="6081"/>
                </a:cubicBezTo>
                <a:lnTo>
                  <a:pt x="11275" y="6113"/>
                </a:lnTo>
                <a:lnTo>
                  <a:pt x="11243" y="6208"/>
                </a:lnTo>
                <a:cubicBezTo>
                  <a:pt x="10578" y="8235"/>
                  <a:pt x="10293" y="10452"/>
                  <a:pt x="10388" y="12700"/>
                </a:cubicBezTo>
                <a:lnTo>
                  <a:pt x="10420" y="12922"/>
                </a:lnTo>
                <a:lnTo>
                  <a:pt x="10420" y="12922"/>
                </a:lnTo>
                <a:lnTo>
                  <a:pt x="10230" y="12795"/>
                </a:lnTo>
                <a:cubicBezTo>
                  <a:pt x="9090" y="12035"/>
                  <a:pt x="8013" y="11148"/>
                  <a:pt x="7063" y="10135"/>
                </a:cubicBezTo>
                <a:lnTo>
                  <a:pt x="7031" y="10103"/>
                </a:lnTo>
                <a:lnTo>
                  <a:pt x="7031" y="10040"/>
                </a:lnTo>
                <a:cubicBezTo>
                  <a:pt x="7348" y="8266"/>
                  <a:pt x="7918" y="6620"/>
                  <a:pt x="8710" y="5100"/>
                </a:cubicBezTo>
                <a:lnTo>
                  <a:pt x="8742" y="4973"/>
                </a:lnTo>
                <a:close/>
                <a:moveTo>
                  <a:pt x="761" y="10103"/>
                </a:moveTo>
                <a:lnTo>
                  <a:pt x="919" y="10135"/>
                </a:lnTo>
                <a:cubicBezTo>
                  <a:pt x="2182" y="10374"/>
                  <a:pt x="3460" y="10494"/>
                  <a:pt x="4711" y="10494"/>
                </a:cubicBezTo>
                <a:cubicBezTo>
                  <a:pt x="5280" y="10494"/>
                  <a:pt x="5844" y="10469"/>
                  <a:pt x="6398" y="10420"/>
                </a:cubicBezTo>
                <a:cubicBezTo>
                  <a:pt x="6493" y="10420"/>
                  <a:pt x="6588" y="10388"/>
                  <a:pt x="6683" y="10388"/>
                </a:cubicBezTo>
                <a:lnTo>
                  <a:pt x="6746" y="10388"/>
                </a:lnTo>
                <a:lnTo>
                  <a:pt x="6810" y="10420"/>
                </a:lnTo>
                <a:cubicBezTo>
                  <a:pt x="7538" y="11212"/>
                  <a:pt x="8362" y="11940"/>
                  <a:pt x="9217" y="12573"/>
                </a:cubicBezTo>
                <a:cubicBezTo>
                  <a:pt x="9502" y="12763"/>
                  <a:pt x="9755" y="12953"/>
                  <a:pt x="10040" y="13143"/>
                </a:cubicBezTo>
                <a:lnTo>
                  <a:pt x="10230" y="13270"/>
                </a:lnTo>
                <a:lnTo>
                  <a:pt x="10008" y="13365"/>
                </a:lnTo>
                <a:cubicBezTo>
                  <a:pt x="7852" y="14104"/>
                  <a:pt x="5557" y="14512"/>
                  <a:pt x="3151" y="14512"/>
                </a:cubicBezTo>
                <a:cubicBezTo>
                  <a:pt x="2977" y="14512"/>
                  <a:pt x="2804" y="14509"/>
                  <a:pt x="2629" y="14505"/>
                </a:cubicBezTo>
                <a:lnTo>
                  <a:pt x="2534" y="14505"/>
                </a:lnTo>
                <a:lnTo>
                  <a:pt x="2503" y="14474"/>
                </a:lnTo>
                <a:cubicBezTo>
                  <a:pt x="2249" y="13999"/>
                  <a:pt x="1996" y="13523"/>
                  <a:pt x="1774" y="13048"/>
                </a:cubicBezTo>
                <a:cubicBezTo>
                  <a:pt x="1331" y="12162"/>
                  <a:pt x="1014" y="11243"/>
                  <a:pt x="793" y="10293"/>
                </a:cubicBezTo>
                <a:lnTo>
                  <a:pt x="761" y="10103"/>
                </a:lnTo>
                <a:close/>
                <a:moveTo>
                  <a:pt x="12574" y="6715"/>
                </a:moveTo>
                <a:lnTo>
                  <a:pt x="12637" y="6746"/>
                </a:lnTo>
                <a:cubicBezTo>
                  <a:pt x="13207" y="7000"/>
                  <a:pt x="13682" y="7253"/>
                  <a:pt x="14094" y="7506"/>
                </a:cubicBezTo>
                <a:lnTo>
                  <a:pt x="14157" y="7570"/>
                </a:lnTo>
                <a:lnTo>
                  <a:pt x="14157" y="7633"/>
                </a:lnTo>
                <a:cubicBezTo>
                  <a:pt x="13904" y="10008"/>
                  <a:pt x="14220" y="12542"/>
                  <a:pt x="15075" y="14949"/>
                </a:cubicBezTo>
                <a:lnTo>
                  <a:pt x="15139" y="15202"/>
                </a:lnTo>
                <a:lnTo>
                  <a:pt x="14917" y="15107"/>
                </a:lnTo>
                <a:cubicBezTo>
                  <a:pt x="13492" y="14632"/>
                  <a:pt x="12130" y="13999"/>
                  <a:pt x="10832" y="13207"/>
                </a:cubicBezTo>
                <a:lnTo>
                  <a:pt x="10800" y="13175"/>
                </a:lnTo>
                <a:lnTo>
                  <a:pt x="10800" y="13112"/>
                </a:lnTo>
                <a:cubicBezTo>
                  <a:pt x="10642" y="11212"/>
                  <a:pt x="10800" y="9248"/>
                  <a:pt x="11243" y="7475"/>
                </a:cubicBezTo>
                <a:lnTo>
                  <a:pt x="11497" y="7475"/>
                </a:lnTo>
                <a:lnTo>
                  <a:pt x="11718" y="7348"/>
                </a:lnTo>
                <a:cubicBezTo>
                  <a:pt x="11972" y="7158"/>
                  <a:pt x="12257" y="6936"/>
                  <a:pt x="12542" y="6746"/>
                </a:cubicBezTo>
                <a:lnTo>
                  <a:pt x="12574" y="6715"/>
                </a:lnTo>
                <a:close/>
                <a:moveTo>
                  <a:pt x="1743" y="1"/>
                </a:moveTo>
                <a:lnTo>
                  <a:pt x="1743" y="128"/>
                </a:lnTo>
                <a:lnTo>
                  <a:pt x="1711" y="159"/>
                </a:lnTo>
                <a:cubicBezTo>
                  <a:pt x="1711" y="159"/>
                  <a:pt x="1711" y="191"/>
                  <a:pt x="1711" y="191"/>
                </a:cubicBezTo>
                <a:cubicBezTo>
                  <a:pt x="1584" y="413"/>
                  <a:pt x="1299" y="888"/>
                  <a:pt x="983" y="1743"/>
                </a:cubicBezTo>
                <a:cubicBezTo>
                  <a:pt x="381" y="3199"/>
                  <a:pt x="64" y="4846"/>
                  <a:pt x="33" y="6461"/>
                </a:cubicBezTo>
                <a:cubicBezTo>
                  <a:pt x="1" y="8076"/>
                  <a:pt x="191" y="10547"/>
                  <a:pt x="1426" y="13175"/>
                </a:cubicBezTo>
                <a:cubicBezTo>
                  <a:pt x="1838" y="14030"/>
                  <a:pt x="2313" y="14885"/>
                  <a:pt x="2851" y="15614"/>
                </a:cubicBezTo>
                <a:lnTo>
                  <a:pt x="3295" y="15614"/>
                </a:lnTo>
                <a:cubicBezTo>
                  <a:pt x="3168" y="15455"/>
                  <a:pt x="3009" y="15234"/>
                  <a:pt x="2883" y="15044"/>
                </a:cubicBezTo>
                <a:lnTo>
                  <a:pt x="2756" y="14885"/>
                </a:lnTo>
                <a:lnTo>
                  <a:pt x="2978" y="14885"/>
                </a:lnTo>
                <a:cubicBezTo>
                  <a:pt x="3643" y="14885"/>
                  <a:pt x="4276" y="14854"/>
                  <a:pt x="4910" y="14790"/>
                </a:cubicBezTo>
                <a:cubicBezTo>
                  <a:pt x="6873" y="14632"/>
                  <a:pt x="8773" y="14220"/>
                  <a:pt x="10547" y="13555"/>
                </a:cubicBezTo>
                <a:lnTo>
                  <a:pt x="10610" y="13523"/>
                </a:lnTo>
                <a:lnTo>
                  <a:pt x="10642" y="13555"/>
                </a:lnTo>
                <a:cubicBezTo>
                  <a:pt x="11972" y="14379"/>
                  <a:pt x="13365" y="15012"/>
                  <a:pt x="14822" y="15487"/>
                </a:cubicBezTo>
                <a:lnTo>
                  <a:pt x="15044" y="15550"/>
                </a:lnTo>
                <a:lnTo>
                  <a:pt x="14980" y="15614"/>
                </a:lnTo>
                <a:lnTo>
                  <a:pt x="16754" y="15614"/>
                </a:lnTo>
                <a:cubicBezTo>
                  <a:pt x="16374" y="15519"/>
                  <a:pt x="15994" y="15424"/>
                  <a:pt x="15614" y="15329"/>
                </a:cubicBezTo>
                <a:lnTo>
                  <a:pt x="15582" y="15329"/>
                </a:lnTo>
                <a:lnTo>
                  <a:pt x="15550" y="15265"/>
                </a:lnTo>
                <a:cubicBezTo>
                  <a:pt x="14664" y="12890"/>
                  <a:pt x="14284" y="10357"/>
                  <a:pt x="14474" y="7981"/>
                </a:cubicBezTo>
                <a:lnTo>
                  <a:pt x="14474" y="7760"/>
                </a:lnTo>
                <a:lnTo>
                  <a:pt x="14664" y="7886"/>
                </a:lnTo>
                <a:cubicBezTo>
                  <a:pt x="15519" y="8425"/>
                  <a:pt x="16279" y="8995"/>
                  <a:pt x="17071" y="9597"/>
                </a:cubicBezTo>
                <a:lnTo>
                  <a:pt x="17102" y="9628"/>
                </a:lnTo>
                <a:lnTo>
                  <a:pt x="17102" y="9660"/>
                </a:lnTo>
                <a:cubicBezTo>
                  <a:pt x="17546" y="11718"/>
                  <a:pt x="18401" y="13809"/>
                  <a:pt x="19667" y="15614"/>
                </a:cubicBezTo>
                <a:lnTo>
                  <a:pt x="20079" y="15614"/>
                </a:lnTo>
                <a:cubicBezTo>
                  <a:pt x="18939" y="13967"/>
                  <a:pt x="18116" y="12162"/>
                  <a:pt x="17609" y="10325"/>
                </a:cubicBezTo>
                <a:lnTo>
                  <a:pt x="17514" y="9977"/>
                </a:lnTo>
                <a:lnTo>
                  <a:pt x="17799" y="10230"/>
                </a:lnTo>
                <a:cubicBezTo>
                  <a:pt x="18781" y="11053"/>
                  <a:pt x="19731" y="11940"/>
                  <a:pt x="20586" y="12890"/>
                </a:cubicBezTo>
                <a:cubicBezTo>
                  <a:pt x="21726" y="14094"/>
                  <a:pt x="22454" y="15202"/>
                  <a:pt x="22771" y="15614"/>
                </a:cubicBezTo>
                <a:lnTo>
                  <a:pt x="23183" y="15614"/>
                </a:lnTo>
                <a:cubicBezTo>
                  <a:pt x="23088" y="15519"/>
                  <a:pt x="22961" y="15234"/>
                  <a:pt x="22739" y="14917"/>
                </a:cubicBezTo>
                <a:cubicBezTo>
                  <a:pt x="22328" y="14379"/>
                  <a:pt x="21694" y="13555"/>
                  <a:pt x="20839" y="12637"/>
                </a:cubicBezTo>
                <a:cubicBezTo>
                  <a:pt x="19984" y="11687"/>
                  <a:pt x="19034" y="10800"/>
                  <a:pt x="18052" y="9945"/>
                </a:cubicBezTo>
                <a:cubicBezTo>
                  <a:pt x="16881" y="8963"/>
                  <a:pt x="15709" y="8108"/>
                  <a:pt x="14347" y="7253"/>
                </a:cubicBezTo>
                <a:cubicBezTo>
                  <a:pt x="13872" y="6936"/>
                  <a:pt x="13334" y="6651"/>
                  <a:pt x="12637" y="6335"/>
                </a:cubicBezTo>
                <a:lnTo>
                  <a:pt x="12542" y="6303"/>
                </a:lnTo>
                <a:lnTo>
                  <a:pt x="12447" y="6366"/>
                </a:lnTo>
                <a:cubicBezTo>
                  <a:pt x="12257" y="6493"/>
                  <a:pt x="12067" y="6620"/>
                  <a:pt x="11877" y="6778"/>
                </a:cubicBezTo>
                <a:lnTo>
                  <a:pt x="11718" y="6873"/>
                </a:lnTo>
                <a:lnTo>
                  <a:pt x="11687" y="6683"/>
                </a:lnTo>
                <a:cubicBezTo>
                  <a:pt x="11655" y="6461"/>
                  <a:pt x="11623" y="6208"/>
                  <a:pt x="11623" y="5955"/>
                </a:cubicBezTo>
                <a:lnTo>
                  <a:pt x="11592" y="5860"/>
                </a:lnTo>
                <a:lnTo>
                  <a:pt x="11497" y="5828"/>
                </a:lnTo>
                <a:cubicBezTo>
                  <a:pt x="9122" y="4846"/>
                  <a:pt x="6841" y="3674"/>
                  <a:pt x="5195" y="2534"/>
                </a:cubicBezTo>
                <a:lnTo>
                  <a:pt x="5163" y="2534"/>
                </a:lnTo>
                <a:cubicBezTo>
                  <a:pt x="3801" y="1616"/>
                  <a:pt x="2693" y="634"/>
                  <a:pt x="2281" y="254"/>
                </a:cubicBezTo>
                <a:cubicBezTo>
                  <a:pt x="1996" y="1"/>
                  <a:pt x="1996" y="1"/>
                  <a:pt x="1901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3775523" y="4394962"/>
            <a:ext cx="402598" cy="489236"/>
          </a:xfrm>
          <a:custGeom>
            <a:avLst/>
            <a:gdLst/>
            <a:ahLst/>
            <a:cxnLst/>
            <a:rect l="l" t="t" r="r" b="b"/>
            <a:pathLst>
              <a:path w="13239" h="16088" extrusionOk="0">
                <a:moveTo>
                  <a:pt x="2534" y="0"/>
                </a:moveTo>
                <a:cubicBezTo>
                  <a:pt x="1837" y="32"/>
                  <a:pt x="1204" y="475"/>
                  <a:pt x="761" y="1235"/>
                </a:cubicBezTo>
                <a:cubicBezTo>
                  <a:pt x="191" y="2154"/>
                  <a:pt x="0" y="3484"/>
                  <a:pt x="254" y="4719"/>
                </a:cubicBezTo>
                <a:cubicBezTo>
                  <a:pt x="571" y="6239"/>
                  <a:pt x="1141" y="7696"/>
                  <a:pt x="1932" y="9026"/>
                </a:cubicBezTo>
                <a:cubicBezTo>
                  <a:pt x="2724" y="10356"/>
                  <a:pt x="3706" y="11559"/>
                  <a:pt x="4846" y="12573"/>
                </a:cubicBezTo>
                <a:cubicBezTo>
                  <a:pt x="6049" y="13586"/>
                  <a:pt x="7348" y="14409"/>
                  <a:pt x="8804" y="15011"/>
                </a:cubicBezTo>
                <a:cubicBezTo>
                  <a:pt x="10198" y="15613"/>
                  <a:pt x="11718" y="15961"/>
                  <a:pt x="13238" y="16088"/>
                </a:cubicBezTo>
                <a:lnTo>
                  <a:pt x="13238" y="15708"/>
                </a:lnTo>
                <a:lnTo>
                  <a:pt x="13016" y="10831"/>
                </a:lnTo>
                <a:lnTo>
                  <a:pt x="13016" y="10704"/>
                </a:lnTo>
                <a:lnTo>
                  <a:pt x="12985" y="10451"/>
                </a:lnTo>
                <a:cubicBezTo>
                  <a:pt x="9406" y="9913"/>
                  <a:pt x="6461" y="7157"/>
                  <a:pt x="5701" y="3579"/>
                </a:cubicBezTo>
                <a:cubicBezTo>
                  <a:pt x="5543" y="2755"/>
                  <a:pt x="5194" y="1995"/>
                  <a:pt x="4751" y="1330"/>
                </a:cubicBezTo>
                <a:cubicBezTo>
                  <a:pt x="4181" y="570"/>
                  <a:pt x="3547" y="127"/>
                  <a:pt x="2882" y="32"/>
                </a:cubicBezTo>
                <a:cubicBezTo>
                  <a:pt x="2756" y="0"/>
                  <a:pt x="2661" y="0"/>
                  <a:pt x="2534" y="0"/>
                </a:cubicBezTo>
                <a:close/>
              </a:path>
            </a:pathLst>
          </a:custGeom>
          <a:solidFill>
            <a:srgbClr val="ACE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3810191" y="4449853"/>
            <a:ext cx="360206" cy="391012"/>
          </a:xfrm>
          <a:custGeom>
            <a:avLst/>
            <a:gdLst/>
            <a:ahLst/>
            <a:cxnLst/>
            <a:rect l="l" t="t" r="r" b="b"/>
            <a:pathLst>
              <a:path w="11845" h="12858" extrusionOk="0">
                <a:moveTo>
                  <a:pt x="1584" y="0"/>
                </a:moveTo>
                <a:cubicBezTo>
                  <a:pt x="1521" y="0"/>
                  <a:pt x="1457" y="64"/>
                  <a:pt x="1457" y="127"/>
                </a:cubicBezTo>
                <a:cubicBezTo>
                  <a:pt x="1489" y="950"/>
                  <a:pt x="1584" y="1805"/>
                  <a:pt x="1774" y="2597"/>
                </a:cubicBezTo>
                <a:cubicBezTo>
                  <a:pt x="1774" y="2629"/>
                  <a:pt x="1774" y="2660"/>
                  <a:pt x="1742" y="2692"/>
                </a:cubicBezTo>
                <a:lnTo>
                  <a:pt x="1647" y="2692"/>
                </a:lnTo>
                <a:cubicBezTo>
                  <a:pt x="1141" y="2344"/>
                  <a:pt x="666" y="1932"/>
                  <a:pt x="191" y="1489"/>
                </a:cubicBezTo>
                <a:cubicBezTo>
                  <a:pt x="191" y="1489"/>
                  <a:pt x="159" y="1457"/>
                  <a:pt x="127" y="1457"/>
                </a:cubicBezTo>
                <a:cubicBezTo>
                  <a:pt x="96" y="1457"/>
                  <a:pt x="64" y="1489"/>
                  <a:pt x="32" y="1489"/>
                </a:cubicBezTo>
                <a:cubicBezTo>
                  <a:pt x="32" y="1520"/>
                  <a:pt x="1" y="1552"/>
                  <a:pt x="1" y="1584"/>
                </a:cubicBezTo>
                <a:cubicBezTo>
                  <a:pt x="32" y="1615"/>
                  <a:pt x="32" y="1647"/>
                  <a:pt x="64" y="1679"/>
                </a:cubicBezTo>
                <a:cubicBezTo>
                  <a:pt x="602" y="2217"/>
                  <a:pt x="1236" y="2692"/>
                  <a:pt x="1869" y="3104"/>
                </a:cubicBezTo>
                <a:cubicBezTo>
                  <a:pt x="1901" y="3104"/>
                  <a:pt x="1901" y="3135"/>
                  <a:pt x="1901" y="3167"/>
                </a:cubicBezTo>
                <a:cubicBezTo>
                  <a:pt x="2059" y="3674"/>
                  <a:pt x="2249" y="4212"/>
                  <a:pt x="2471" y="4719"/>
                </a:cubicBezTo>
                <a:cubicBezTo>
                  <a:pt x="2502" y="4751"/>
                  <a:pt x="2502" y="4782"/>
                  <a:pt x="2471" y="4814"/>
                </a:cubicBezTo>
                <a:cubicBezTo>
                  <a:pt x="2439" y="4814"/>
                  <a:pt x="2439" y="4846"/>
                  <a:pt x="2407" y="4846"/>
                </a:cubicBezTo>
                <a:cubicBezTo>
                  <a:pt x="2407" y="4846"/>
                  <a:pt x="2376" y="4814"/>
                  <a:pt x="2376" y="4814"/>
                </a:cubicBezTo>
                <a:cubicBezTo>
                  <a:pt x="1616" y="4497"/>
                  <a:pt x="887" y="4086"/>
                  <a:pt x="191" y="3611"/>
                </a:cubicBezTo>
                <a:cubicBezTo>
                  <a:pt x="191" y="3579"/>
                  <a:pt x="159" y="3579"/>
                  <a:pt x="127" y="3579"/>
                </a:cubicBezTo>
                <a:cubicBezTo>
                  <a:pt x="96" y="3579"/>
                  <a:pt x="64" y="3611"/>
                  <a:pt x="32" y="3611"/>
                </a:cubicBezTo>
                <a:cubicBezTo>
                  <a:pt x="32" y="3642"/>
                  <a:pt x="32" y="3674"/>
                  <a:pt x="32" y="3706"/>
                </a:cubicBezTo>
                <a:cubicBezTo>
                  <a:pt x="32" y="3737"/>
                  <a:pt x="32" y="3769"/>
                  <a:pt x="64" y="3769"/>
                </a:cubicBezTo>
                <a:cubicBezTo>
                  <a:pt x="887" y="4371"/>
                  <a:pt x="1774" y="4846"/>
                  <a:pt x="2692" y="5194"/>
                </a:cubicBezTo>
                <a:cubicBezTo>
                  <a:pt x="2692" y="5194"/>
                  <a:pt x="2724" y="5194"/>
                  <a:pt x="2724" y="5226"/>
                </a:cubicBezTo>
                <a:cubicBezTo>
                  <a:pt x="2977" y="5701"/>
                  <a:pt x="3262" y="6176"/>
                  <a:pt x="3579" y="6651"/>
                </a:cubicBezTo>
                <a:cubicBezTo>
                  <a:pt x="3579" y="6682"/>
                  <a:pt x="3579" y="6714"/>
                  <a:pt x="3579" y="6746"/>
                </a:cubicBezTo>
                <a:cubicBezTo>
                  <a:pt x="3548" y="6746"/>
                  <a:pt x="3548" y="6777"/>
                  <a:pt x="3516" y="6777"/>
                </a:cubicBezTo>
                <a:lnTo>
                  <a:pt x="3484" y="6777"/>
                </a:lnTo>
                <a:cubicBezTo>
                  <a:pt x="2692" y="6587"/>
                  <a:pt x="1901" y="6334"/>
                  <a:pt x="1141" y="5986"/>
                </a:cubicBezTo>
                <a:cubicBezTo>
                  <a:pt x="1109" y="5986"/>
                  <a:pt x="1109" y="6017"/>
                  <a:pt x="1077" y="6017"/>
                </a:cubicBezTo>
                <a:cubicBezTo>
                  <a:pt x="1046" y="6017"/>
                  <a:pt x="1014" y="6017"/>
                  <a:pt x="982" y="6049"/>
                </a:cubicBezTo>
                <a:cubicBezTo>
                  <a:pt x="951" y="6112"/>
                  <a:pt x="982" y="6176"/>
                  <a:pt x="1046" y="6176"/>
                </a:cubicBezTo>
                <a:cubicBezTo>
                  <a:pt x="1964" y="6587"/>
                  <a:pt x="2914" y="6904"/>
                  <a:pt x="3864" y="7062"/>
                </a:cubicBezTo>
                <a:cubicBezTo>
                  <a:pt x="3864" y="7062"/>
                  <a:pt x="3896" y="7062"/>
                  <a:pt x="3896" y="7094"/>
                </a:cubicBezTo>
                <a:cubicBezTo>
                  <a:pt x="4149" y="7411"/>
                  <a:pt x="4403" y="7727"/>
                  <a:pt x="4688" y="8012"/>
                </a:cubicBezTo>
                <a:cubicBezTo>
                  <a:pt x="4783" y="8108"/>
                  <a:pt x="4909" y="8203"/>
                  <a:pt x="5004" y="8329"/>
                </a:cubicBezTo>
                <a:cubicBezTo>
                  <a:pt x="5036" y="8329"/>
                  <a:pt x="5036" y="8361"/>
                  <a:pt x="5036" y="8393"/>
                </a:cubicBezTo>
                <a:cubicBezTo>
                  <a:pt x="5004" y="8424"/>
                  <a:pt x="4973" y="8456"/>
                  <a:pt x="4941" y="8456"/>
                </a:cubicBezTo>
                <a:cubicBezTo>
                  <a:pt x="4118" y="8424"/>
                  <a:pt x="3294" y="8329"/>
                  <a:pt x="2471" y="8139"/>
                </a:cubicBezTo>
                <a:cubicBezTo>
                  <a:pt x="2471" y="8139"/>
                  <a:pt x="2471" y="8108"/>
                  <a:pt x="2439" y="8108"/>
                </a:cubicBezTo>
                <a:cubicBezTo>
                  <a:pt x="2407" y="8108"/>
                  <a:pt x="2376" y="8171"/>
                  <a:pt x="2344" y="8203"/>
                </a:cubicBezTo>
                <a:cubicBezTo>
                  <a:pt x="2344" y="8266"/>
                  <a:pt x="2376" y="8329"/>
                  <a:pt x="2439" y="8361"/>
                </a:cubicBezTo>
                <a:cubicBezTo>
                  <a:pt x="3357" y="8583"/>
                  <a:pt x="4276" y="8678"/>
                  <a:pt x="5194" y="8678"/>
                </a:cubicBezTo>
                <a:lnTo>
                  <a:pt x="5353" y="8678"/>
                </a:lnTo>
                <a:cubicBezTo>
                  <a:pt x="5384" y="8678"/>
                  <a:pt x="5416" y="8709"/>
                  <a:pt x="5416" y="8709"/>
                </a:cubicBezTo>
                <a:cubicBezTo>
                  <a:pt x="5828" y="9089"/>
                  <a:pt x="6271" y="9406"/>
                  <a:pt x="6746" y="9723"/>
                </a:cubicBezTo>
                <a:cubicBezTo>
                  <a:pt x="6746" y="9723"/>
                  <a:pt x="6778" y="9754"/>
                  <a:pt x="6778" y="9786"/>
                </a:cubicBezTo>
                <a:cubicBezTo>
                  <a:pt x="6746" y="9818"/>
                  <a:pt x="6746" y="9849"/>
                  <a:pt x="6714" y="9849"/>
                </a:cubicBezTo>
                <a:cubicBezTo>
                  <a:pt x="6271" y="9944"/>
                  <a:pt x="5796" y="9976"/>
                  <a:pt x="5353" y="10008"/>
                </a:cubicBezTo>
                <a:lnTo>
                  <a:pt x="4213" y="10008"/>
                </a:lnTo>
                <a:cubicBezTo>
                  <a:pt x="4149" y="10008"/>
                  <a:pt x="4118" y="10071"/>
                  <a:pt x="4086" y="10103"/>
                </a:cubicBezTo>
                <a:cubicBezTo>
                  <a:pt x="4086" y="10134"/>
                  <a:pt x="4118" y="10166"/>
                  <a:pt x="4118" y="10198"/>
                </a:cubicBezTo>
                <a:cubicBezTo>
                  <a:pt x="4149" y="10198"/>
                  <a:pt x="4181" y="10229"/>
                  <a:pt x="4213" y="10229"/>
                </a:cubicBezTo>
                <a:lnTo>
                  <a:pt x="5353" y="10229"/>
                </a:lnTo>
                <a:cubicBezTo>
                  <a:pt x="5954" y="10198"/>
                  <a:pt x="6556" y="10134"/>
                  <a:pt x="7158" y="10008"/>
                </a:cubicBezTo>
                <a:lnTo>
                  <a:pt x="7189" y="10008"/>
                </a:lnTo>
                <a:cubicBezTo>
                  <a:pt x="7696" y="10324"/>
                  <a:pt x="8203" y="10546"/>
                  <a:pt x="8710" y="10768"/>
                </a:cubicBezTo>
                <a:cubicBezTo>
                  <a:pt x="8741" y="10799"/>
                  <a:pt x="8741" y="10831"/>
                  <a:pt x="8741" y="10863"/>
                </a:cubicBezTo>
                <a:cubicBezTo>
                  <a:pt x="8741" y="10894"/>
                  <a:pt x="8741" y="10926"/>
                  <a:pt x="8710" y="10926"/>
                </a:cubicBezTo>
                <a:cubicBezTo>
                  <a:pt x="7918" y="11211"/>
                  <a:pt x="7094" y="11433"/>
                  <a:pt x="6271" y="11528"/>
                </a:cubicBezTo>
                <a:cubicBezTo>
                  <a:pt x="6239" y="11528"/>
                  <a:pt x="6208" y="11559"/>
                  <a:pt x="6176" y="11591"/>
                </a:cubicBezTo>
                <a:cubicBezTo>
                  <a:pt x="6176" y="11623"/>
                  <a:pt x="6176" y="11654"/>
                  <a:pt x="6176" y="11686"/>
                </a:cubicBezTo>
                <a:cubicBezTo>
                  <a:pt x="6176" y="11718"/>
                  <a:pt x="6208" y="11813"/>
                  <a:pt x="6303" y="11813"/>
                </a:cubicBezTo>
                <a:cubicBezTo>
                  <a:pt x="6493" y="11781"/>
                  <a:pt x="6683" y="11718"/>
                  <a:pt x="6873" y="11686"/>
                </a:cubicBezTo>
                <a:cubicBezTo>
                  <a:pt x="7696" y="11496"/>
                  <a:pt x="8456" y="11306"/>
                  <a:pt x="9185" y="11021"/>
                </a:cubicBezTo>
                <a:cubicBezTo>
                  <a:pt x="9185" y="11021"/>
                  <a:pt x="9216" y="10989"/>
                  <a:pt x="9216" y="10989"/>
                </a:cubicBezTo>
                <a:lnTo>
                  <a:pt x="9248" y="10989"/>
                </a:lnTo>
                <a:cubicBezTo>
                  <a:pt x="9786" y="11179"/>
                  <a:pt x="10325" y="11338"/>
                  <a:pt x="10895" y="11433"/>
                </a:cubicBezTo>
                <a:cubicBezTo>
                  <a:pt x="10926" y="11433"/>
                  <a:pt x="10958" y="11464"/>
                  <a:pt x="10958" y="11496"/>
                </a:cubicBezTo>
                <a:cubicBezTo>
                  <a:pt x="10958" y="11528"/>
                  <a:pt x="10958" y="11559"/>
                  <a:pt x="10926" y="11591"/>
                </a:cubicBezTo>
                <a:cubicBezTo>
                  <a:pt x="10198" y="12003"/>
                  <a:pt x="9406" y="12351"/>
                  <a:pt x="8615" y="12636"/>
                </a:cubicBezTo>
                <a:cubicBezTo>
                  <a:pt x="8583" y="12636"/>
                  <a:pt x="8551" y="12668"/>
                  <a:pt x="8551" y="12699"/>
                </a:cubicBezTo>
                <a:cubicBezTo>
                  <a:pt x="8520" y="12699"/>
                  <a:pt x="8520" y="12731"/>
                  <a:pt x="8520" y="12763"/>
                </a:cubicBezTo>
                <a:cubicBezTo>
                  <a:pt x="8551" y="12826"/>
                  <a:pt x="8583" y="12858"/>
                  <a:pt x="8646" y="12858"/>
                </a:cubicBezTo>
                <a:cubicBezTo>
                  <a:pt x="8646" y="12858"/>
                  <a:pt x="8646" y="12858"/>
                  <a:pt x="8646" y="12826"/>
                </a:cubicBezTo>
                <a:lnTo>
                  <a:pt x="8678" y="12826"/>
                </a:lnTo>
                <a:cubicBezTo>
                  <a:pt x="9628" y="12478"/>
                  <a:pt x="10546" y="12066"/>
                  <a:pt x="11401" y="11528"/>
                </a:cubicBezTo>
                <a:cubicBezTo>
                  <a:pt x="11401" y="11496"/>
                  <a:pt x="11433" y="11496"/>
                  <a:pt x="11433" y="11496"/>
                </a:cubicBezTo>
                <a:cubicBezTo>
                  <a:pt x="11496" y="11528"/>
                  <a:pt x="11528" y="11528"/>
                  <a:pt x="11591" y="11528"/>
                </a:cubicBezTo>
                <a:cubicBezTo>
                  <a:pt x="11686" y="11528"/>
                  <a:pt x="11750" y="11559"/>
                  <a:pt x="11813" y="11559"/>
                </a:cubicBezTo>
                <a:lnTo>
                  <a:pt x="11845" y="11559"/>
                </a:lnTo>
                <a:cubicBezTo>
                  <a:pt x="11845" y="11528"/>
                  <a:pt x="11845" y="11528"/>
                  <a:pt x="11845" y="11528"/>
                </a:cubicBezTo>
                <a:lnTo>
                  <a:pt x="11845" y="11369"/>
                </a:lnTo>
                <a:cubicBezTo>
                  <a:pt x="11845" y="11369"/>
                  <a:pt x="11845" y="11338"/>
                  <a:pt x="11813" y="11338"/>
                </a:cubicBezTo>
                <a:cubicBezTo>
                  <a:pt x="11781" y="11338"/>
                  <a:pt x="11686" y="11306"/>
                  <a:pt x="11623" y="11306"/>
                </a:cubicBezTo>
                <a:lnTo>
                  <a:pt x="11496" y="11306"/>
                </a:lnTo>
                <a:cubicBezTo>
                  <a:pt x="11496" y="11306"/>
                  <a:pt x="11496" y="11274"/>
                  <a:pt x="11496" y="11274"/>
                </a:cubicBezTo>
                <a:lnTo>
                  <a:pt x="11465" y="11243"/>
                </a:lnTo>
                <a:cubicBezTo>
                  <a:pt x="10895" y="10546"/>
                  <a:pt x="10420" y="9754"/>
                  <a:pt x="10071" y="8931"/>
                </a:cubicBezTo>
                <a:cubicBezTo>
                  <a:pt x="10040" y="8868"/>
                  <a:pt x="10008" y="8836"/>
                  <a:pt x="9945" y="8836"/>
                </a:cubicBezTo>
                <a:cubicBezTo>
                  <a:pt x="9945" y="8836"/>
                  <a:pt x="9945" y="8868"/>
                  <a:pt x="9913" y="8868"/>
                </a:cubicBezTo>
                <a:cubicBezTo>
                  <a:pt x="9881" y="8868"/>
                  <a:pt x="9881" y="8899"/>
                  <a:pt x="9850" y="8931"/>
                </a:cubicBezTo>
                <a:cubicBezTo>
                  <a:pt x="9850" y="8963"/>
                  <a:pt x="9850" y="8994"/>
                  <a:pt x="9850" y="9026"/>
                </a:cubicBezTo>
                <a:cubicBezTo>
                  <a:pt x="10166" y="9723"/>
                  <a:pt x="10546" y="10419"/>
                  <a:pt x="11053" y="11053"/>
                </a:cubicBezTo>
                <a:cubicBezTo>
                  <a:pt x="11053" y="11084"/>
                  <a:pt x="11053" y="11116"/>
                  <a:pt x="11053" y="11148"/>
                </a:cubicBezTo>
                <a:cubicBezTo>
                  <a:pt x="11021" y="11179"/>
                  <a:pt x="10990" y="11211"/>
                  <a:pt x="10958" y="11211"/>
                </a:cubicBezTo>
                <a:cubicBezTo>
                  <a:pt x="10420" y="11084"/>
                  <a:pt x="9850" y="10926"/>
                  <a:pt x="9343" y="10736"/>
                </a:cubicBezTo>
                <a:cubicBezTo>
                  <a:pt x="9311" y="10736"/>
                  <a:pt x="9280" y="10736"/>
                  <a:pt x="9280" y="10704"/>
                </a:cubicBezTo>
                <a:cubicBezTo>
                  <a:pt x="8868" y="9913"/>
                  <a:pt x="8583" y="9058"/>
                  <a:pt x="8393" y="8203"/>
                </a:cubicBezTo>
                <a:cubicBezTo>
                  <a:pt x="8393" y="8139"/>
                  <a:pt x="8330" y="8108"/>
                  <a:pt x="8298" y="8108"/>
                </a:cubicBezTo>
                <a:lnTo>
                  <a:pt x="8266" y="8108"/>
                </a:lnTo>
                <a:cubicBezTo>
                  <a:pt x="8235" y="8108"/>
                  <a:pt x="8203" y="8108"/>
                  <a:pt x="8203" y="8139"/>
                </a:cubicBezTo>
                <a:cubicBezTo>
                  <a:pt x="8171" y="8171"/>
                  <a:pt x="8171" y="8203"/>
                  <a:pt x="8171" y="8234"/>
                </a:cubicBezTo>
                <a:cubicBezTo>
                  <a:pt x="8330" y="8963"/>
                  <a:pt x="8583" y="9723"/>
                  <a:pt x="8900" y="10451"/>
                </a:cubicBezTo>
                <a:cubicBezTo>
                  <a:pt x="8931" y="10483"/>
                  <a:pt x="8900" y="10514"/>
                  <a:pt x="8900" y="10514"/>
                </a:cubicBezTo>
                <a:cubicBezTo>
                  <a:pt x="8868" y="10546"/>
                  <a:pt x="8868" y="10546"/>
                  <a:pt x="8836" y="10546"/>
                </a:cubicBezTo>
                <a:lnTo>
                  <a:pt x="8805" y="10546"/>
                </a:lnTo>
                <a:cubicBezTo>
                  <a:pt x="8298" y="10324"/>
                  <a:pt x="7791" y="10103"/>
                  <a:pt x="7348" y="9818"/>
                </a:cubicBezTo>
                <a:cubicBezTo>
                  <a:pt x="7316" y="9818"/>
                  <a:pt x="7316" y="9786"/>
                  <a:pt x="7284" y="9754"/>
                </a:cubicBezTo>
                <a:cubicBezTo>
                  <a:pt x="7063" y="8899"/>
                  <a:pt x="6936" y="8012"/>
                  <a:pt x="6936" y="7126"/>
                </a:cubicBezTo>
                <a:cubicBezTo>
                  <a:pt x="6936" y="7126"/>
                  <a:pt x="6904" y="7094"/>
                  <a:pt x="6904" y="7062"/>
                </a:cubicBezTo>
                <a:lnTo>
                  <a:pt x="6809" y="7062"/>
                </a:lnTo>
                <a:cubicBezTo>
                  <a:pt x="6746" y="7062"/>
                  <a:pt x="6714" y="7094"/>
                  <a:pt x="6714" y="7157"/>
                </a:cubicBezTo>
                <a:cubicBezTo>
                  <a:pt x="6714" y="7917"/>
                  <a:pt x="6809" y="8646"/>
                  <a:pt x="6968" y="9438"/>
                </a:cubicBezTo>
                <a:cubicBezTo>
                  <a:pt x="6999" y="9469"/>
                  <a:pt x="6968" y="9501"/>
                  <a:pt x="6936" y="9501"/>
                </a:cubicBezTo>
                <a:cubicBezTo>
                  <a:pt x="6936" y="9533"/>
                  <a:pt x="6936" y="9533"/>
                  <a:pt x="6904" y="9533"/>
                </a:cubicBezTo>
                <a:cubicBezTo>
                  <a:pt x="6873" y="9533"/>
                  <a:pt x="6873" y="9533"/>
                  <a:pt x="6873" y="9501"/>
                </a:cubicBezTo>
                <a:cubicBezTo>
                  <a:pt x="6398" y="9216"/>
                  <a:pt x="5986" y="8899"/>
                  <a:pt x="5574" y="8519"/>
                </a:cubicBezTo>
                <a:cubicBezTo>
                  <a:pt x="5574" y="8519"/>
                  <a:pt x="5543" y="8488"/>
                  <a:pt x="5543" y="8488"/>
                </a:cubicBezTo>
                <a:cubicBezTo>
                  <a:pt x="5479" y="7569"/>
                  <a:pt x="5543" y="6682"/>
                  <a:pt x="5701" y="5827"/>
                </a:cubicBezTo>
                <a:cubicBezTo>
                  <a:pt x="5701" y="5764"/>
                  <a:pt x="5669" y="5701"/>
                  <a:pt x="5606" y="5701"/>
                </a:cubicBezTo>
                <a:cubicBezTo>
                  <a:pt x="5606" y="5701"/>
                  <a:pt x="5606" y="5669"/>
                  <a:pt x="5574" y="5669"/>
                </a:cubicBezTo>
                <a:cubicBezTo>
                  <a:pt x="5511" y="5669"/>
                  <a:pt x="5479" y="5732"/>
                  <a:pt x="5479" y="5764"/>
                </a:cubicBezTo>
                <a:cubicBezTo>
                  <a:pt x="5321" y="6524"/>
                  <a:pt x="5289" y="7316"/>
                  <a:pt x="5321" y="8108"/>
                </a:cubicBezTo>
                <a:cubicBezTo>
                  <a:pt x="5321" y="8139"/>
                  <a:pt x="5289" y="8171"/>
                  <a:pt x="5258" y="8171"/>
                </a:cubicBezTo>
                <a:lnTo>
                  <a:pt x="5163" y="8171"/>
                </a:lnTo>
                <a:cubicBezTo>
                  <a:pt x="4783" y="7791"/>
                  <a:pt x="4434" y="7379"/>
                  <a:pt x="4118" y="6967"/>
                </a:cubicBezTo>
                <a:cubicBezTo>
                  <a:pt x="4086" y="6936"/>
                  <a:pt x="4086" y="6936"/>
                  <a:pt x="4086" y="6904"/>
                </a:cubicBezTo>
                <a:cubicBezTo>
                  <a:pt x="4181" y="6017"/>
                  <a:pt x="4403" y="5131"/>
                  <a:pt x="4719" y="4339"/>
                </a:cubicBezTo>
                <a:cubicBezTo>
                  <a:pt x="4719" y="4307"/>
                  <a:pt x="4719" y="4276"/>
                  <a:pt x="4719" y="4244"/>
                </a:cubicBezTo>
                <a:cubicBezTo>
                  <a:pt x="4719" y="4244"/>
                  <a:pt x="4688" y="4212"/>
                  <a:pt x="4656" y="4212"/>
                </a:cubicBezTo>
                <a:lnTo>
                  <a:pt x="4624" y="4212"/>
                </a:lnTo>
                <a:cubicBezTo>
                  <a:pt x="4561" y="4212"/>
                  <a:pt x="4529" y="4244"/>
                  <a:pt x="4529" y="4276"/>
                </a:cubicBezTo>
                <a:cubicBezTo>
                  <a:pt x="4244" y="4972"/>
                  <a:pt x="4023" y="5701"/>
                  <a:pt x="3928" y="6492"/>
                </a:cubicBezTo>
                <a:cubicBezTo>
                  <a:pt x="3928" y="6524"/>
                  <a:pt x="3896" y="6556"/>
                  <a:pt x="3864" y="6556"/>
                </a:cubicBezTo>
                <a:lnTo>
                  <a:pt x="3833" y="6556"/>
                </a:lnTo>
                <a:cubicBezTo>
                  <a:pt x="3801" y="6556"/>
                  <a:pt x="3801" y="6556"/>
                  <a:pt x="3769" y="6524"/>
                </a:cubicBezTo>
                <a:cubicBezTo>
                  <a:pt x="3453" y="6081"/>
                  <a:pt x="3167" y="5637"/>
                  <a:pt x="2946" y="5162"/>
                </a:cubicBezTo>
                <a:cubicBezTo>
                  <a:pt x="2946" y="5131"/>
                  <a:pt x="2914" y="5099"/>
                  <a:pt x="2946" y="5099"/>
                </a:cubicBezTo>
                <a:cubicBezTo>
                  <a:pt x="3199" y="4212"/>
                  <a:pt x="3579" y="3389"/>
                  <a:pt x="4023" y="2660"/>
                </a:cubicBezTo>
                <a:cubicBezTo>
                  <a:pt x="4054" y="2597"/>
                  <a:pt x="4054" y="2534"/>
                  <a:pt x="3991" y="2502"/>
                </a:cubicBezTo>
                <a:lnTo>
                  <a:pt x="3928" y="2502"/>
                </a:lnTo>
                <a:cubicBezTo>
                  <a:pt x="3896" y="2502"/>
                  <a:pt x="3864" y="2534"/>
                  <a:pt x="3833" y="2565"/>
                </a:cubicBezTo>
                <a:cubicBezTo>
                  <a:pt x="3453" y="3199"/>
                  <a:pt x="3104" y="3896"/>
                  <a:pt x="2851" y="4624"/>
                </a:cubicBezTo>
                <a:cubicBezTo>
                  <a:pt x="2851" y="4656"/>
                  <a:pt x="2819" y="4687"/>
                  <a:pt x="2787" y="4687"/>
                </a:cubicBezTo>
                <a:cubicBezTo>
                  <a:pt x="2756" y="4687"/>
                  <a:pt x="2724" y="4656"/>
                  <a:pt x="2692" y="4656"/>
                </a:cubicBezTo>
                <a:cubicBezTo>
                  <a:pt x="2471" y="4149"/>
                  <a:pt x="2281" y="3642"/>
                  <a:pt x="2122" y="3104"/>
                </a:cubicBezTo>
                <a:cubicBezTo>
                  <a:pt x="2122" y="3104"/>
                  <a:pt x="2122" y="3072"/>
                  <a:pt x="2154" y="3072"/>
                </a:cubicBezTo>
                <a:cubicBezTo>
                  <a:pt x="2471" y="2407"/>
                  <a:pt x="2882" y="1805"/>
                  <a:pt x="3326" y="1267"/>
                </a:cubicBezTo>
                <a:cubicBezTo>
                  <a:pt x="3326" y="1235"/>
                  <a:pt x="3357" y="1204"/>
                  <a:pt x="3326" y="1172"/>
                </a:cubicBezTo>
                <a:cubicBezTo>
                  <a:pt x="3326" y="1140"/>
                  <a:pt x="3326" y="1109"/>
                  <a:pt x="3294" y="1109"/>
                </a:cubicBezTo>
                <a:cubicBezTo>
                  <a:pt x="3294" y="1077"/>
                  <a:pt x="3262" y="1045"/>
                  <a:pt x="3231" y="1045"/>
                </a:cubicBezTo>
                <a:cubicBezTo>
                  <a:pt x="3199" y="1045"/>
                  <a:pt x="3167" y="1077"/>
                  <a:pt x="3136" y="1109"/>
                </a:cubicBezTo>
                <a:cubicBezTo>
                  <a:pt x="2787" y="1552"/>
                  <a:pt x="2439" y="2059"/>
                  <a:pt x="2154" y="2597"/>
                </a:cubicBezTo>
                <a:cubicBezTo>
                  <a:pt x="2122" y="2629"/>
                  <a:pt x="2091" y="2629"/>
                  <a:pt x="2059" y="2629"/>
                </a:cubicBezTo>
                <a:cubicBezTo>
                  <a:pt x="2027" y="2629"/>
                  <a:pt x="1996" y="2597"/>
                  <a:pt x="1996" y="2565"/>
                </a:cubicBezTo>
                <a:cubicBezTo>
                  <a:pt x="1806" y="1774"/>
                  <a:pt x="1711" y="950"/>
                  <a:pt x="1679" y="127"/>
                </a:cubicBezTo>
                <a:cubicBezTo>
                  <a:pt x="1679" y="95"/>
                  <a:pt x="1679" y="64"/>
                  <a:pt x="1647" y="32"/>
                </a:cubicBezTo>
                <a:cubicBezTo>
                  <a:pt x="1647" y="32"/>
                  <a:pt x="1616" y="0"/>
                  <a:pt x="15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3910363" y="4706091"/>
            <a:ext cx="348651" cy="192556"/>
          </a:xfrm>
          <a:custGeom>
            <a:avLst/>
            <a:gdLst/>
            <a:ahLst/>
            <a:cxnLst/>
            <a:rect l="l" t="t" r="r" b="b"/>
            <a:pathLst>
              <a:path w="11465" h="6332" extrusionOk="0">
                <a:moveTo>
                  <a:pt x="4412" y="1"/>
                </a:moveTo>
                <a:cubicBezTo>
                  <a:pt x="2691" y="1"/>
                  <a:pt x="1174" y="768"/>
                  <a:pt x="570" y="2247"/>
                </a:cubicBezTo>
                <a:cubicBezTo>
                  <a:pt x="0" y="3577"/>
                  <a:pt x="539" y="5065"/>
                  <a:pt x="1330" y="6332"/>
                </a:cubicBezTo>
                <a:lnTo>
                  <a:pt x="11464" y="6332"/>
                </a:lnTo>
                <a:cubicBezTo>
                  <a:pt x="11306" y="5319"/>
                  <a:pt x="10863" y="4147"/>
                  <a:pt x="9881" y="2848"/>
                </a:cubicBezTo>
                <a:cubicBezTo>
                  <a:pt x="8439" y="926"/>
                  <a:pt x="6303" y="1"/>
                  <a:pt x="4412" y="1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3779385" y="4792335"/>
            <a:ext cx="249453" cy="107286"/>
          </a:xfrm>
          <a:custGeom>
            <a:avLst/>
            <a:gdLst/>
            <a:ahLst/>
            <a:cxnLst/>
            <a:rect l="l" t="t" r="r" b="b"/>
            <a:pathLst>
              <a:path w="8203" h="3528" extrusionOk="0">
                <a:moveTo>
                  <a:pt x="3002" y="0"/>
                </a:moveTo>
                <a:cubicBezTo>
                  <a:pt x="2159" y="0"/>
                  <a:pt x="1391" y="280"/>
                  <a:pt x="824" y="867"/>
                </a:cubicBezTo>
                <a:cubicBezTo>
                  <a:pt x="0" y="1723"/>
                  <a:pt x="64" y="2673"/>
                  <a:pt x="380" y="3528"/>
                </a:cubicBezTo>
                <a:lnTo>
                  <a:pt x="8202" y="3528"/>
                </a:lnTo>
                <a:cubicBezTo>
                  <a:pt x="6932" y="1266"/>
                  <a:pt x="4796" y="0"/>
                  <a:pt x="3002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4083702" y="4668565"/>
            <a:ext cx="474822" cy="231055"/>
          </a:xfrm>
          <a:custGeom>
            <a:avLst/>
            <a:gdLst/>
            <a:ahLst/>
            <a:cxnLst/>
            <a:rect l="l" t="t" r="r" b="b"/>
            <a:pathLst>
              <a:path w="15614" h="7598" extrusionOk="0">
                <a:moveTo>
                  <a:pt x="3177" y="0"/>
                </a:moveTo>
                <a:cubicBezTo>
                  <a:pt x="2644" y="0"/>
                  <a:pt x="2154" y="135"/>
                  <a:pt x="1742" y="440"/>
                </a:cubicBezTo>
                <a:cubicBezTo>
                  <a:pt x="1" y="1771"/>
                  <a:pt x="2914" y="5888"/>
                  <a:pt x="4719" y="7598"/>
                </a:cubicBezTo>
                <a:lnTo>
                  <a:pt x="14283" y="7598"/>
                </a:lnTo>
                <a:cubicBezTo>
                  <a:pt x="14315" y="7503"/>
                  <a:pt x="14378" y="7408"/>
                  <a:pt x="14410" y="7313"/>
                </a:cubicBezTo>
                <a:cubicBezTo>
                  <a:pt x="15613" y="4272"/>
                  <a:pt x="14093" y="567"/>
                  <a:pt x="11496" y="440"/>
                </a:cubicBezTo>
                <a:cubicBezTo>
                  <a:pt x="11464" y="439"/>
                  <a:pt x="11433" y="439"/>
                  <a:pt x="11402" y="439"/>
                </a:cubicBezTo>
                <a:cubicBezTo>
                  <a:pt x="9885" y="439"/>
                  <a:pt x="9208" y="1927"/>
                  <a:pt x="8805" y="3386"/>
                </a:cubicBezTo>
                <a:cubicBezTo>
                  <a:pt x="7380" y="1617"/>
                  <a:pt x="5021" y="0"/>
                  <a:pt x="3177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6133153" y="4408221"/>
            <a:ext cx="121336" cy="162024"/>
          </a:xfrm>
          <a:custGeom>
            <a:avLst/>
            <a:gdLst/>
            <a:ahLst/>
            <a:cxnLst/>
            <a:rect l="l" t="t" r="r" b="b"/>
            <a:pathLst>
              <a:path w="3990" h="5328" extrusionOk="0">
                <a:moveTo>
                  <a:pt x="2050" y="1"/>
                </a:moveTo>
                <a:cubicBezTo>
                  <a:pt x="866" y="1"/>
                  <a:pt x="0" y="2649"/>
                  <a:pt x="1139" y="5328"/>
                </a:cubicBezTo>
                <a:cubicBezTo>
                  <a:pt x="2913" y="3903"/>
                  <a:pt x="3990" y="293"/>
                  <a:pt x="2153" y="8"/>
                </a:cubicBezTo>
                <a:cubicBezTo>
                  <a:pt x="2118" y="3"/>
                  <a:pt x="2084" y="1"/>
                  <a:pt x="2050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6035839" y="4525240"/>
            <a:ext cx="313953" cy="226068"/>
          </a:xfrm>
          <a:custGeom>
            <a:avLst/>
            <a:gdLst/>
            <a:ahLst/>
            <a:cxnLst/>
            <a:rect l="l" t="t" r="r" b="b"/>
            <a:pathLst>
              <a:path w="10324" h="7434" extrusionOk="0">
                <a:moveTo>
                  <a:pt x="8027" y="1"/>
                </a:moveTo>
                <a:cubicBezTo>
                  <a:pt x="7243" y="1"/>
                  <a:pt x="6356" y="235"/>
                  <a:pt x="5575" y="751"/>
                </a:cubicBezTo>
                <a:cubicBezTo>
                  <a:pt x="5543" y="751"/>
                  <a:pt x="5511" y="783"/>
                  <a:pt x="5480" y="815"/>
                </a:cubicBezTo>
                <a:cubicBezTo>
                  <a:pt x="4276" y="1733"/>
                  <a:pt x="3231" y="2778"/>
                  <a:pt x="2313" y="3950"/>
                </a:cubicBezTo>
                <a:cubicBezTo>
                  <a:pt x="2668" y="2351"/>
                  <a:pt x="2303" y="502"/>
                  <a:pt x="1245" y="502"/>
                </a:cubicBezTo>
                <a:cubicBezTo>
                  <a:pt x="1171" y="502"/>
                  <a:pt x="1094" y="511"/>
                  <a:pt x="1014" y="530"/>
                </a:cubicBezTo>
                <a:cubicBezTo>
                  <a:pt x="1" y="783"/>
                  <a:pt x="64" y="3032"/>
                  <a:pt x="1648" y="4837"/>
                </a:cubicBezTo>
                <a:cubicBezTo>
                  <a:pt x="1363" y="5217"/>
                  <a:pt x="1078" y="5629"/>
                  <a:pt x="824" y="6072"/>
                </a:cubicBezTo>
                <a:cubicBezTo>
                  <a:pt x="571" y="6452"/>
                  <a:pt x="349" y="6864"/>
                  <a:pt x="127" y="7275"/>
                </a:cubicBezTo>
                <a:lnTo>
                  <a:pt x="793" y="7434"/>
                </a:lnTo>
                <a:cubicBezTo>
                  <a:pt x="1584" y="5945"/>
                  <a:pt x="2629" y="4393"/>
                  <a:pt x="4086" y="2905"/>
                </a:cubicBezTo>
                <a:cubicBezTo>
                  <a:pt x="5046" y="3236"/>
                  <a:pt x="5925" y="3373"/>
                  <a:pt x="6699" y="3373"/>
                </a:cubicBezTo>
                <a:cubicBezTo>
                  <a:pt x="8964" y="3373"/>
                  <a:pt x="10324" y="2194"/>
                  <a:pt x="10135" y="1227"/>
                </a:cubicBezTo>
                <a:cubicBezTo>
                  <a:pt x="10006" y="453"/>
                  <a:pt x="9116" y="1"/>
                  <a:pt x="8027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5853833" y="4706091"/>
            <a:ext cx="348651" cy="193529"/>
          </a:xfrm>
          <a:custGeom>
            <a:avLst/>
            <a:gdLst/>
            <a:ahLst/>
            <a:cxnLst/>
            <a:rect l="l" t="t" r="r" b="b"/>
            <a:pathLst>
              <a:path w="11465" h="6364" extrusionOk="0">
                <a:moveTo>
                  <a:pt x="7052" y="1"/>
                </a:moveTo>
                <a:cubicBezTo>
                  <a:pt x="5162" y="1"/>
                  <a:pt x="3026" y="926"/>
                  <a:pt x="1584" y="2848"/>
                </a:cubicBezTo>
                <a:cubicBezTo>
                  <a:pt x="602" y="4147"/>
                  <a:pt x="159" y="5350"/>
                  <a:pt x="0" y="6364"/>
                </a:cubicBezTo>
                <a:lnTo>
                  <a:pt x="10134" y="6364"/>
                </a:lnTo>
                <a:cubicBezTo>
                  <a:pt x="10926" y="5065"/>
                  <a:pt x="11465" y="3577"/>
                  <a:pt x="10895" y="2247"/>
                </a:cubicBezTo>
                <a:cubicBezTo>
                  <a:pt x="10291" y="768"/>
                  <a:pt x="8773" y="1"/>
                  <a:pt x="7052" y="1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6084010" y="4792335"/>
            <a:ext cx="249453" cy="107286"/>
          </a:xfrm>
          <a:custGeom>
            <a:avLst/>
            <a:gdLst/>
            <a:ahLst/>
            <a:cxnLst/>
            <a:rect l="l" t="t" r="r" b="b"/>
            <a:pathLst>
              <a:path w="8203" h="3528" extrusionOk="0">
                <a:moveTo>
                  <a:pt x="5201" y="0"/>
                </a:moveTo>
                <a:cubicBezTo>
                  <a:pt x="3407" y="0"/>
                  <a:pt x="1271" y="1266"/>
                  <a:pt x="0" y="3528"/>
                </a:cubicBezTo>
                <a:lnTo>
                  <a:pt x="7823" y="3528"/>
                </a:lnTo>
                <a:cubicBezTo>
                  <a:pt x="8139" y="2673"/>
                  <a:pt x="8203" y="1723"/>
                  <a:pt x="7379" y="867"/>
                </a:cubicBezTo>
                <a:cubicBezTo>
                  <a:pt x="6812" y="280"/>
                  <a:pt x="6044" y="0"/>
                  <a:pt x="5201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5554321" y="4668565"/>
            <a:ext cx="474822" cy="231055"/>
          </a:xfrm>
          <a:custGeom>
            <a:avLst/>
            <a:gdLst/>
            <a:ahLst/>
            <a:cxnLst/>
            <a:rect l="l" t="t" r="r" b="b"/>
            <a:pathLst>
              <a:path w="15614" h="7598" extrusionOk="0">
                <a:moveTo>
                  <a:pt x="12437" y="0"/>
                </a:moveTo>
                <a:cubicBezTo>
                  <a:pt x="10593" y="0"/>
                  <a:pt x="8234" y="1617"/>
                  <a:pt x="6809" y="3386"/>
                </a:cubicBezTo>
                <a:cubicBezTo>
                  <a:pt x="6406" y="1927"/>
                  <a:pt x="5729" y="439"/>
                  <a:pt x="4212" y="439"/>
                </a:cubicBezTo>
                <a:cubicBezTo>
                  <a:pt x="4181" y="439"/>
                  <a:pt x="4149" y="439"/>
                  <a:pt x="4117" y="440"/>
                </a:cubicBezTo>
                <a:cubicBezTo>
                  <a:pt x="1520" y="567"/>
                  <a:pt x="0" y="4272"/>
                  <a:pt x="1204" y="7313"/>
                </a:cubicBezTo>
                <a:cubicBezTo>
                  <a:pt x="1235" y="7408"/>
                  <a:pt x="1299" y="7503"/>
                  <a:pt x="1330" y="7598"/>
                </a:cubicBezTo>
                <a:lnTo>
                  <a:pt x="10894" y="7598"/>
                </a:lnTo>
                <a:cubicBezTo>
                  <a:pt x="12700" y="5888"/>
                  <a:pt x="15613" y="1771"/>
                  <a:pt x="13871" y="440"/>
                </a:cubicBezTo>
                <a:cubicBezTo>
                  <a:pt x="13460" y="135"/>
                  <a:pt x="12970" y="0"/>
                  <a:pt x="12437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5302948" y="4529346"/>
            <a:ext cx="628909" cy="369299"/>
          </a:xfrm>
          <a:custGeom>
            <a:avLst/>
            <a:gdLst/>
            <a:ahLst/>
            <a:cxnLst/>
            <a:rect l="l" t="t" r="r" b="b"/>
            <a:pathLst>
              <a:path w="20681" h="12144" extrusionOk="0">
                <a:moveTo>
                  <a:pt x="10891" y="1"/>
                </a:moveTo>
                <a:cubicBezTo>
                  <a:pt x="10230" y="1"/>
                  <a:pt x="9438" y="68"/>
                  <a:pt x="8551" y="268"/>
                </a:cubicBezTo>
                <a:cubicBezTo>
                  <a:pt x="5891" y="902"/>
                  <a:pt x="4846" y="1820"/>
                  <a:pt x="5036" y="3688"/>
                </a:cubicBezTo>
                <a:cubicBezTo>
                  <a:pt x="5226" y="5589"/>
                  <a:pt x="6841" y="8565"/>
                  <a:pt x="5606" y="9230"/>
                </a:cubicBezTo>
                <a:cubicBezTo>
                  <a:pt x="5474" y="9300"/>
                  <a:pt x="5346" y="9332"/>
                  <a:pt x="5224" y="9332"/>
                </a:cubicBezTo>
                <a:cubicBezTo>
                  <a:pt x="4181" y="9332"/>
                  <a:pt x="3538" y="6978"/>
                  <a:pt x="3453" y="5589"/>
                </a:cubicBezTo>
                <a:cubicBezTo>
                  <a:pt x="3358" y="4037"/>
                  <a:pt x="3579" y="2960"/>
                  <a:pt x="3579" y="2960"/>
                </a:cubicBezTo>
                <a:lnTo>
                  <a:pt x="3579" y="2960"/>
                </a:lnTo>
                <a:cubicBezTo>
                  <a:pt x="3579" y="2960"/>
                  <a:pt x="1077" y="3340"/>
                  <a:pt x="444" y="6950"/>
                </a:cubicBezTo>
                <a:cubicBezTo>
                  <a:pt x="1" y="9547"/>
                  <a:pt x="824" y="11226"/>
                  <a:pt x="2471" y="12144"/>
                </a:cubicBezTo>
                <a:lnTo>
                  <a:pt x="19097" y="12144"/>
                </a:lnTo>
                <a:cubicBezTo>
                  <a:pt x="19604" y="11099"/>
                  <a:pt x="19667" y="10371"/>
                  <a:pt x="19667" y="10371"/>
                </a:cubicBezTo>
                <a:lnTo>
                  <a:pt x="19667" y="10371"/>
                </a:lnTo>
                <a:cubicBezTo>
                  <a:pt x="19667" y="10371"/>
                  <a:pt x="18087" y="11717"/>
                  <a:pt x="16309" y="11717"/>
                </a:cubicBezTo>
                <a:cubicBezTo>
                  <a:pt x="16121" y="11717"/>
                  <a:pt x="15931" y="11702"/>
                  <a:pt x="15740" y="11669"/>
                </a:cubicBezTo>
                <a:cubicBezTo>
                  <a:pt x="13884" y="11310"/>
                  <a:pt x="12537" y="10073"/>
                  <a:pt x="14483" y="10073"/>
                </a:cubicBezTo>
                <a:cubicBezTo>
                  <a:pt x="14596" y="10073"/>
                  <a:pt x="14719" y="10077"/>
                  <a:pt x="14853" y="10085"/>
                </a:cubicBezTo>
                <a:cubicBezTo>
                  <a:pt x="16382" y="10205"/>
                  <a:pt x="17189" y="10697"/>
                  <a:pt x="17921" y="10697"/>
                </a:cubicBezTo>
                <a:cubicBezTo>
                  <a:pt x="18357" y="10697"/>
                  <a:pt x="18767" y="10522"/>
                  <a:pt x="19287" y="9990"/>
                </a:cubicBezTo>
                <a:cubicBezTo>
                  <a:pt x="20680" y="8534"/>
                  <a:pt x="20491" y="7647"/>
                  <a:pt x="20491" y="7647"/>
                </a:cubicBezTo>
                <a:lnTo>
                  <a:pt x="20491" y="7647"/>
                </a:lnTo>
                <a:cubicBezTo>
                  <a:pt x="20490" y="7647"/>
                  <a:pt x="19034" y="8185"/>
                  <a:pt x="17609" y="8375"/>
                </a:cubicBezTo>
                <a:cubicBezTo>
                  <a:pt x="17444" y="8397"/>
                  <a:pt x="17289" y="8407"/>
                  <a:pt x="17145" y="8407"/>
                </a:cubicBezTo>
                <a:cubicBezTo>
                  <a:pt x="16040" y="8407"/>
                  <a:pt x="15587" y="7814"/>
                  <a:pt x="16595" y="7394"/>
                </a:cubicBezTo>
                <a:cubicBezTo>
                  <a:pt x="17767" y="6919"/>
                  <a:pt x="19889" y="7140"/>
                  <a:pt x="20047" y="6507"/>
                </a:cubicBezTo>
                <a:cubicBezTo>
                  <a:pt x="20206" y="5842"/>
                  <a:pt x="19034" y="4670"/>
                  <a:pt x="19350" y="3118"/>
                </a:cubicBezTo>
                <a:cubicBezTo>
                  <a:pt x="19667" y="1567"/>
                  <a:pt x="20490" y="1187"/>
                  <a:pt x="20491" y="1187"/>
                </a:cubicBezTo>
                <a:lnTo>
                  <a:pt x="20491" y="1187"/>
                </a:lnTo>
                <a:cubicBezTo>
                  <a:pt x="20490" y="1187"/>
                  <a:pt x="20056" y="1254"/>
                  <a:pt x="19420" y="1254"/>
                </a:cubicBezTo>
                <a:cubicBezTo>
                  <a:pt x="18748" y="1254"/>
                  <a:pt x="17853" y="1179"/>
                  <a:pt x="17007" y="870"/>
                </a:cubicBezTo>
                <a:cubicBezTo>
                  <a:pt x="16155" y="575"/>
                  <a:pt x="15473" y="263"/>
                  <a:pt x="14929" y="263"/>
                </a:cubicBezTo>
                <a:cubicBezTo>
                  <a:pt x="14422" y="263"/>
                  <a:pt x="14035" y="535"/>
                  <a:pt x="13745" y="1345"/>
                </a:cubicBezTo>
                <a:cubicBezTo>
                  <a:pt x="13112" y="3055"/>
                  <a:pt x="12858" y="3878"/>
                  <a:pt x="11940" y="4543"/>
                </a:cubicBezTo>
                <a:cubicBezTo>
                  <a:pt x="11604" y="4779"/>
                  <a:pt x="11259" y="4919"/>
                  <a:pt x="10993" y="4919"/>
                </a:cubicBezTo>
                <a:cubicBezTo>
                  <a:pt x="10506" y="4919"/>
                  <a:pt x="10279" y="4452"/>
                  <a:pt x="10831" y="3245"/>
                </a:cubicBezTo>
                <a:cubicBezTo>
                  <a:pt x="11655" y="1377"/>
                  <a:pt x="13017" y="268"/>
                  <a:pt x="13017" y="268"/>
                </a:cubicBezTo>
                <a:cubicBezTo>
                  <a:pt x="13017" y="268"/>
                  <a:pt x="12214" y="1"/>
                  <a:pt x="108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5302948" y="4529346"/>
            <a:ext cx="628909" cy="369299"/>
          </a:xfrm>
          <a:custGeom>
            <a:avLst/>
            <a:gdLst/>
            <a:ahLst/>
            <a:cxnLst/>
            <a:rect l="l" t="t" r="r" b="b"/>
            <a:pathLst>
              <a:path w="20681" h="12144" extrusionOk="0">
                <a:moveTo>
                  <a:pt x="15489" y="1582"/>
                </a:moveTo>
                <a:cubicBezTo>
                  <a:pt x="15689" y="1582"/>
                  <a:pt x="15873" y="1665"/>
                  <a:pt x="15994" y="1725"/>
                </a:cubicBezTo>
                <a:lnTo>
                  <a:pt x="15962" y="1725"/>
                </a:lnTo>
                <a:cubicBezTo>
                  <a:pt x="16532" y="2073"/>
                  <a:pt x="16405" y="2675"/>
                  <a:pt x="15835" y="3403"/>
                </a:cubicBezTo>
                <a:cubicBezTo>
                  <a:pt x="15609" y="3722"/>
                  <a:pt x="15300" y="3907"/>
                  <a:pt x="15040" y="3907"/>
                </a:cubicBezTo>
                <a:cubicBezTo>
                  <a:pt x="14681" y="3907"/>
                  <a:pt x="14416" y="3552"/>
                  <a:pt x="14600" y="2707"/>
                </a:cubicBezTo>
                <a:cubicBezTo>
                  <a:pt x="14796" y="1803"/>
                  <a:pt x="15163" y="1582"/>
                  <a:pt x="15489" y="1582"/>
                </a:cubicBezTo>
                <a:close/>
                <a:moveTo>
                  <a:pt x="8520" y="2517"/>
                </a:moveTo>
                <a:cubicBezTo>
                  <a:pt x="8520" y="2517"/>
                  <a:pt x="9090" y="2833"/>
                  <a:pt x="8931" y="3783"/>
                </a:cubicBezTo>
                <a:cubicBezTo>
                  <a:pt x="8828" y="4298"/>
                  <a:pt x="8419" y="4608"/>
                  <a:pt x="8055" y="4608"/>
                </a:cubicBezTo>
                <a:cubicBezTo>
                  <a:pt x="7747" y="4608"/>
                  <a:pt x="7472" y="4386"/>
                  <a:pt x="7443" y="3878"/>
                </a:cubicBezTo>
                <a:cubicBezTo>
                  <a:pt x="7380" y="2770"/>
                  <a:pt x="8171" y="2580"/>
                  <a:pt x="8520" y="2517"/>
                </a:cubicBezTo>
                <a:close/>
                <a:moveTo>
                  <a:pt x="17713" y="4398"/>
                </a:moveTo>
                <a:cubicBezTo>
                  <a:pt x="17990" y="4398"/>
                  <a:pt x="18109" y="4631"/>
                  <a:pt x="18337" y="4797"/>
                </a:cubicBezTo>
                <a:cubicBezTo>
                  <a:pt x="18780" y="5145"/>
                  <a:pt x="18622" y="5652"/>
                  <a:pt x="17735" y="5715"/>
                </a:cubicBezTo>
                <a:cubicBezTo>
                  <a:pt x="17693" y="5718"/>
                  <a:pt x="17652" y="5720"/>
                  <a:pt x="17612" y="5720"/>
                </a:cubicBezTo>
                <a:cubicBezTo>
                  <a:pt x="16828" y="5720"/>
                  <a:pt x="16349" y="5150"/>
                  <a:pt x="17102" y="4638"/>
                </a:cubicBezTo>
                <a:cubicBezTo>
                  <a:pt x="17376" y="4463"/>
                  <a:pt x="17566" y="4398"/>
                  <a:pt x="17713" y="4398"/>
                </a:cubicBezTo>
                <a:close/>
                <a:moveTo>
                  <a:pt x="9073" y="5524"/>
                </a:moveTo>
                <a:cubicBezTo>
                  <a:pt x="9089" y="5524"/>
                  <a:pt x="9105" y="5524"/>
                  <a:pt x="9121" y="5525"/>
                </a:cubicBezTo>
                <a:cubicBezTo>
                  <a:pt x="10158" y="5588"/>
                  <a:pt x="10073" y="7584"/>
                  <a:pt x="8927" y="7584"/>
                </a:cubicBezTo>
                <a:cubicBezTo>
                  <a:pt x="8918" y="7584"/>
                  <a:pt x="8909" y="7584"/>
                  <a:pt x="8900" y="7584"/>
                </a:cubicBezTo>
                <a:cubicBezTo>
                  <a:pt x="7746" y="7521"/>
                  <a:pt x="8035" y="5524"/>
                  <a:pt x="9073" y="5524"/>
                </a:cubicBezTo>
                <a:close/>
                <a:moveTo>
                  <a:pt x="13551" y="7614"/>
                </a:moveTo>
                <a:cubicBezTo>
                  <a:pt x="13583" y="7614"/>
                  <a:pt x="13616" y="7614"/>
                  <a:pt x="13650" y="7615"/>
                </a:cubicBezTo>
                <a:cubicBezTo>
                  <a:pt x="13650" y="7615"/>
                  <a:pt x="14410" y="7615"/>
                  <a:pt x="14537" y="7900"/>
                </a:cubicBezTo>
                <a:cubicBezTo>
                  <a:pt x="14636" y="8148"/>
                  <a:pt x="14153" y="8629"/>
                  <a:pt x="13635" y="8629"/>
                </a:cubicBezTo>
                <a:cubicBezTo>
                  <a:pt x="13491" y="8629"/>
                  <a:pt x="13344" y="8592"/>
                  <a:pt x="13207" y="8502"/>
                </a:cubicBezTo>
                <a:cubicBezTo>
                  <a:pt x="12623" y="8103"/>
                  <a:pt x="12516" y="7614"/>
                  <a:pt x="13551" y="7614"/>
                </a:cubicBezTo>
                <a:close/>
                <a:moveTo>
                  <a:pt x="1910" y="8110"/>
                </a:moveTo>
                <a:cubicBezTo>
                  <a:pt x="2660" y="8110"/>
                  <a:pt x="3410" y="9441"/>
                  <a:pt x="2851" y="9832"/>
                </a:cubicBezTo>
                <a:cubicBezTo>
                  <a:pt x="2782" y="9883"/>
                  <a:pt x="2702" y="9906"/>
                  <a:pt x="2617" y="9906"/>
                </a:cubicBezTo>
                <a:cubicBezTo>
                  <a:pt x="1963" y="9906"/>
                  <a:pt x="971" y="8550"/>
                  <a:pt x="1616" y="8185"/>
                </a:cubicBezTo>
                <a:cubicBezTo>
                  <a:pt x="1712" y="8134"/>
                  <a:pt x="1811" y="8110"/>
                  <a:pt x="1910" y="8110"/>
                </a:cubicBezTo>
                <a:close/>
                <a:moveTo>
                  <a:pt x="7110" y="9374"/>
                </a:moveTo>
                <a:cubicBezTo>
                  <a:pt x="7340" y="9374"/>
                  <a:pt x="7564" y="9447"/>
                  <a:pt x="7728" y="9610"/>
                </a:cubicBezTo>
                <a:cubicBezTo>
                  <a:pt x="8112" y="10018"/>
                  <a:pt x="7369" y="10862"/>
                  <a:pt x="6752" y="10862"/>
                </a:cubicBezTo>
                <a:cubicBezTo>
                  <a:pt x="6555" y="10862"/>
                  <a:pt x="6370" y="10776"/>
                  <a:pt x="6239" y="10561"/>
                </a:cubicBezTo>
                <a:cubicBezTo>
                  <a:pt x="5848" y="9892"/>
                  <a:pt x="6496" y="9374"/>
                  <a:pt x="7110" y="9374"/>
                </a:cubicBezTo>
                <a:close/>
                <a:moveTo>
                  <a:pt x="10891" y="1"/>
                </a:moveTo>
                <a:cubicBezTo>
                  <a:pt x="10230" y="1"/>
                  <a:pt x="9438" y="68"/>
                  <a:pt x="8551" y="268"/>
                </a:cubicBezTo>
                <a:cubicBezTo>
                  <a:pt x="5891" y="902"/>
                  <a:pt x="4846" y="1820"/>
                  <a:pt x="5036" y="3688"/>
                </a:cubicBezTo>
                <a:cubicBezTo>
                  <a:pt x="5226" y="5589"/>
                  <a:pt x="6841" y="8565"/>
                  <a:pt x="5606" y="9230"/>
                </a:cubicBezTo>
                <a:cubicBezTo>
                  <a:pt x="5474" y="9300"/>
                  <a:pt x="5346" y="9332"/>
                  <a:pt x="5224" y="9332"/>
                </a:cubicBezTo>
                <a:cubicBezTo>
                  <a:pt x="4181" y="9332"/>
                  <a:pt x="3538" y="6978"/>
                  <a:pt x="3453" y="5589"/>
                </a:cubicBezTo>
                <a:cubicBezTo>
                  <a:pt x="3326" y="4037"/>
                  <a:pt x="3579" y="2960"/>
                  <a:pt x="3579" y="2960"/>
                </a:cubicBezTo>
                <a:lnTo>
                  <a:pt x="3579" y="2960"/>
                </a:lnTo>
                <a:cubicBezTo>
                  <a:pt x="3579" y="2960"/>
                  <a:pt x="1077" y="3340"/>
                  <a:pt x="444" y="6950"/>
                </a:cubicBezTo>
                <a:cubicBezTo>
                  <a:pt x="1" y="9547"/>
                  <a:pt x="824" y="11226"/>
                  <a:pt x="2471" y="12144"/>
                </a:cubicBezTo>
                <a:lnTo>
                  <a:pt x="19097" y="12144"/>
                </a:lnTo>
                <a:cubicBezTo>
                  <a:pt x="19604" y="11099"/>
                  <a:pt x="19667" y="10371"/>
                  <a:pt x="19667" y="10371"/>
                </a:cubicBezTo>
                <a:lnTo>
                  <a:pt x="19667" y="10371"/>
                </a:lnTo>
                <a:cubicBezTo>
                  <a:pt x="19667" y="10371"/>
                  <a:pt x="18087" y="11717"/>
                  <a:pt x="16309" y="11717"/>
                </a:cubicBezTo>
                <a:cubicBezTo>
                  <a:pt x="16121" y="11717"/>
                  <a:pt x="15931" y="11702"/>
                  <a:pt x="15740" y="11669"/>
                </a:cubicBezTo>
                <a:cubicBezTo>
                  <a:pt x="13884" y="11310"/>
                  <a:pt x="12537" y="10073"/>
                  <a:pt x="14456" y="10073"/>
                </a:cubicBezTo>
                <a:cubicBezTo>
                  <a:pt x="14567" y="10073"/>
                  <a:pt x="14689" y="10077"/>
                  <a:pt x="14822" y="10085"/>
                </a:cubicBezTo>
                <a:cubicBezTo>
                  <a:pt x="16370" y="10205"/>
                  <a:pt x="17184" y="10697"/>
                  <a:pt x="17919" y="10697"/>
                </a:cubicBezTo>
                <a:cubicBezTo>
                  <a:pt x="18357" y="10697"/>
                  <a:pt x="18767" y="10522"/>
                  <a:pt x="19287" y="9990"/>
                </a:cubicBezTo>
                <a:cubicBezTo>
                  <a:pt x="20680" y="8534"/>
                  <a:pt x="20491" y="7647"/>
                  <a:pt x="20491" y="7647"/>
                </a:cubicBezTo>
                <a:lnTo>
                  <a:pt x="20491" y="7647"/>
                </a:lnTo>
                <a:cubicBezTo>
                  <a:pt x="20490" y="7647"/>
                  <a:pt x="19034" y="8185"/>
                  <a:pt x="17609" y="8375"/>
                </a:cubicBezTo>
                <a:cubicBezTo>
                  <a:pt x="17444" y="8397"/>
                  <a:pt x="17289" y="8407"/>
                  <a:pt x="17145" y="8407"/>
                </a:cubicBezTo>
                <a:cubicBezTo>
                  <a:pt x="16040" y="8407"/>
                  <a:pt x="15587" y="7814"/>
                  <a:pt x="16595" y="7394"/>
                </a:cubicBezTo>
                <a:cubicBezTo>
                  <a:pt x="17767" y="6919"/>
                  <a:pt x="19889" y="7140"/>
                  <a:pt x="20047" y="6507"/>
                </a:cubicBezTo>
                <a:cubicBezTo>
                  <a:pt x="20206" y="5842"/>
                  <a:pt x="19034" y="4670"/>
                  <a:pt x="19350" y="3118"/>
                </a:cubicBezTo>
                <a:cubicBezTo>
                  <a:pt x="19667" y="1567"/>
                  <a:pt x="20490" y="1187"/>
                  <a:pt x="20491" y="1187"/>
                </a:cubicBezTo>
                <a:lnTo>
                  <a:pt x="20491" y="1187"/>
                </a:lnTo>
                <a:cubicBezTo>
                  <a:pt x="20490" y="1187"/>
                  <a:pt x="20056" y="1254"/>
                  <a:pt x="19420" y="1254"/>
                </a:cubicBezTo>
                <a:cubicBezTo>
                  <a:pt x="18748" y="1254"/>
                  <a:pt x="17853" y="1179"/>
                  <a:pt x="17007" y="870"/>
                </a:cubicBezTo>
                <a:cubicBezTo>
                  <a:pt x="16155" y="575"/>
                  <a:pt x="15473" y="263"/>
                  <a:pt x="14929" y="263"/>
                </a:cubicBezTo>
                <a:cubicBezTo>
                  <a:pt x="14422" y="263"/>
                  <a:pt x="14035" y="535"/>
                  <a:pt x="13745" y="1345"/>
                </a:cubicBezTo>
                <a:cubicBezTo>
                  <a:pt x="13112" y="3055"/>
                  <a:pt x="12858" y="3878"/>
                  <a:pt x="11940" y="4543"/>
                </a:cubicBezTo>
                <a:cubicBezTo>
                  <a:pt x="11604" y="4779"/>
                  <a:pt x="11259" y="4919"/>
                  <a:pt x="10993" y="4919"/>
                </a:cubicBezTo>
                <a:cubicBezTo>
                  <a:pt x="10506" y="4919"/>
                  <a:pt x="10279" y="4452"/>
                  <a:pt x="10831" y="3245"/>
                </a:cubicBezTo>
                <a:cubicBezTo>
                  <a:pt x="11655" y="1377"/>
                  <a:pt x="13017" y="268"/>
                  <a:pt x="13017" y="268"/>
                </a:cubicBezTo>
                <a:cubicBezTo>
                  <a:pt x="13017" y="268"/>
                  <a:pt x="12214" y="1"/>
                  <a:pt x="10891" y="1"/>
                </a:cubicBezTo>
                <a:close/>
              </a:path>
            </a:pathLst>
          </a:custGeom>
          <a:solidFill>
            <a:srgbClr val="F25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5472456" y="4605858"/>
            <a:ext cx="385264" cy="292787"/>
          </a:xfrm>
          <a:custGeom>
            <a:avLst/>
            <a:gdLst/>
            <a:ahLst/>
            <a:cxnLst/>
            <a:rect l="l" t="t" r="r" b="b"/>
            <a:pathLst>
              <a:path w="12669" h="9628" extrusionOk="0">
                <a:moveTo>
                  <a:pt x="12668" y="1"/>
                </a:moveTo>
                <a:cubicBezTo>
                  <a:pt x="12668" y="1"/>
                  <a:pt x="12478" y="96"/>
                  <a:pt x="12161" y="317"/>
                </a:cubicBezTo>
                <a:cubicBezTo>
                  <a:pt x="12478" y="127"/>
                  <a:pt x="12668" y="1"/>
                  <a:pt x="12668" y="1"/>
                </a:cubicBezTo>
                <a:close/>
                <a:moveTo>
                  <a:pt x="12161" y="317"/>
                </a:moveTo>
                <a:lnTo>
                  <a:pt x="12161" y="317"/>
                </a:lnTo>
                <a:cubicBezTo>
                  <a:pt x="11813" y="507"/>
                  <a:pt x="11338" y="792"/>
                  <a:pt x="10800" y="1204"/>
                </a:cubicBezTo>
                <a:cubicBezTo>
                  <a:pt x="10230" y="1616"/>
                  <a:pt x="9596" y="2091"/>
                  <a:pt x="8931" y="2661"/>
                </a:cubicBezTo>
                <a:cubicBezTo>
                  <a:pt x="8614" y="2946"/>
                  <a:pt x="8266" y="3263"/>
                  <a:pt x="7918" y="3579"/>
                </a:cubicBezTo>
                <a:cubicBezTo>
                  <a:pt x="7569" y="3896"/>
                  <a:pt x="7221" y="4244"/>
                  <a:pt x="6873" y="4561"/>
                </a:cubicBezTo>
                <a:cubicBezTo>
                  <a:pt x="6144" y="5226"/>
                  <a:pt x="5384" y="5891"/>
                  <a:pt x="4624" y="6493"/>
                </a:cubicBezTo>
                <a:cubicBezTo>
                  <a:pt x="3896" y="7094"/>
                  <a:pt x="3104" y="7664"/>
                  <a:pt x="2376" y="8171"/>
                </a:cubicBezTo>
                <a:cubicBezTo>
                  <a:pt x="1647" y="8678"/>
                  <a:pt x="982" y="9090"/>
                  <a:pt x="349" y="9438"/>
                </a:cubicBezTo>
                <a:cubicBezTo>
                  <a:pt x="254" y="9501"/>
                  <a:pt x="127" y="9565"/>
                  <a:pt x="0" y="9628"/>
                </a:cubicBezTo>
                <a:lnTo>
                  <a:pt x="1014" y="9628"/>
                </a:lnTo>
                <a:cubicBezTo>
                  <a:pt x="1521" y="9343"/>
                  <a:pt x="2059" y="8963"/>
                  <a:pt x="2661" y="8551"/>
                </a:cubicBezTo>
                <a:cubicBezTo>
                  <a:pt x="3357" y="8013"/>
                  <a:pt x="4117" y="7411"/>
                  <a:pt x="4877" y="6778"/>
                </a:cubicBezTo>
                <a:cubicBezTo>
                  <a:pt x="5606" y="6144"/>
                  <a:pt x="6366" y="5448"/>
                  <a:pt x="7063" y="4751"/>
                </a:cubicBezTo>
                <a:cubicBezTo>
                  <a:pt x="7411" y="4434"/>
                  <a:pt x="7728" y="4086"/>
                  <a:pt x="8076" y="3738"/>
                </a:cubicBezTo>
                <a:cubicBezTo>
                  <a:pt x="8393" y="3421"/>
                  <a:pt x="8741" y="3104"/>
                  <a:pt x="9058" y="2819"/>
                </a:cubicBezTo>
                <a:cubicBezTo>
                  <a:pt x="9691" y="2217"/>
                  <a:pt x="10325" y="1711"/>
                  <a:pt x="10831" y="1267"/>
                </a:cubicBezTo>
                <a:cubicBezTo>
                  <a:pt x="11370" y="856"/>
                  <a:pt x="11845" y="539"/>
                  <a:pt x="12161" y="317"/>
                </a:cubicBezTo>
                <a:close/>
              </a:path>
            </a:pathLst>
          </a:custGeom>
          <a:solidFill>
            <a:srgbClr val="BF36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3173609" y="3466562"/>
            <a:ext cx="232120" cy="126171"/>
          </a:xfrm>
          <a:custGeom>
            <a:avLst/>
            <a:gdLst/>
            <a:ahLst/>
            <a:cxnLst/>
            <a:rect l="l" t="t" r="r" b="b"/>
            <a:pathLst>
              <a:path w="7633" h="4149" extrusionOk="0">
                <a:moveTo>
                  <a:pt x="380" y="0"/>
                </a:moveTo>
                <a:cubicBezTo>
                  <a:pt x="159" y="0"/>
                  <a:pt x="0" y="159"/>
                  <a:pt x="0" y="380"/>
                </a:cubicBezTo>
                <a:lnTo>
                  <a:pt x="0" y="3769"/>
                </a:lnTo>
                <a:cubicBezTo>
                  <a:pt x="0" y="3959"/>
                  <a:pt x="190" y="4149"/>
                  <a:pt x="380" y="4149"/>
                </a:cubicBezTo>
                <a:lnTo>
                  <a:pt x="7253" y="4149"/>
                </a:lnTo>
                <a:cubicBezTo>
                  <a:pt x="7474" y="4149"/>
                  <a:pt x="7633" y="3959"/>
                  <a:pt x="7633" y="3769"/>
                </a:cubicBezTo>
                <a:lnTo>
                  <a:pt x="7633" y="380"/>
                </a:lnTo>
                <a:cubicBezTo>
                  <a:pt x="7633" y="159"/>
                  <a:pt x="7474" y="0"/>
                  <a:pt x="7253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2993518" y="3530120"/>
            <a:ext cx="594242" cy="795495"/>
          </a:xfrm>
          <a:custGeom>
            <a:avLst/>
            <a:gdLst/>
            <a:ahLst/>
            <a:cxnLst/>
            <a:rect l="l" t="t" r="r" b="b"/>
            <a:pathLst>
              <a:path w="19541" h="26159" extrusionOk="0">
                <a:moveTo>
                  <a:pt x="0" y="0"/>
                </a:moveTo>
                <a:lnTo>
                  <a:pt x="0" y="26159"/>
                </a:lnTo>
                <a:lnTo>
                  <a:pt x="19540" y="26159"/>
                </a:lnTo>
                <a:lnTo>
                  <a:pt x="19540" y="0"/>
                </a:ln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3032991" y="3565761"/>
            <a:ext cx="515267" cy="634687"/>
          </a:xfrm>
          <a:custGeom>
            <a:avLst/>
            <a:gdLst/>
            <a:ahLst/>
            <a:cxnLst/>
            <a:rect l="l" t="t" r="r" b="b"/>
            <a:pathLst>
              <a:path w="16944" h="20871" extrusionOk="0">
                <a:moveTo>
                  <a:pt x="1" y="0"/>
                </a:moveTo>
                <a:lnTo>
                  <a:pt x="1" y="20870"/>
                </a:lnTo>
                <a:lnTo>
                  <a:pt x="16944" y="20870"/>
                </a:lnTo>
                <a:lnTo>
                  <a:pt x="169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3080188" y="3631235"/>
            <a:ext cx="56836" cy="56867"/>
          </a:xfrm>
          <a:custGeom>
            <a:avLst/>
            <a:gdLst/>
            <a:ahLst/>
            <a:cxnLst/>
            <a:rect l="l" t="t" r="r" b="b"/>
            <a:pathLst>
              <a:path w="1869" h="1870" extrusionOk="0">
                <a:moveTo>
                  <a:pt x="950" y="1"/>
                </a:moveTo>
                <a:cubicBezTo>
                  <a:pt x="412" y="1"/>
                  <a:pt x="0" y="412"/>
                  <a:pt x="0" y="951"/>
                </a:cubicBezTo>
                <a:cubicBezTo>
                  <a:pt x="0" y="1457"/>
                  <a:pt x="412" y="1869"/>
                  <a:pt x="950" y="1869"/>
                </a:cubicBezTo>
                <a:cubicBezTo>
                  <a:pt x="1457" y="1869"/>
                  <a:pt x="1869" y="1457"/>
                  <a:pt x="1869" y="951"/>
                </a:cubicBezTo>
                <a:cubicBezTo>
                  <a:pt x="1869" y="412"/>
                  <a:pt x="1457" y="1"/>
                  <a:pt x="950" y="1"/>
                </a:cubicBezTo>
                <a:close/>
              </a:path>
            </a:pathLst>
          </a:custGeom>
          <a:solidFill>
            <a:srgbClr val="F25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3086939" y="3643277"/>
            <a:ext cx="43365" cy="32295"/>
          </a:xfrm>
          <a:custGeom>
            <a:avLst/>
            <a:gdLst/>
            <a:ahLst/>
            <a:cxnLst/>
            <a:rect l="l" t="t" r="r" b="b"/>
            <a:pathLst>
              <a:path w="1426" h="1062" extrusionOk="0">
                <a:moveTo>
                  <a:pt x="1255" y="1"/>
                </a:moveTo>
                <a:cubicBezTo>
                  <a:pt x="1219" y="1"/>
                  <a:pt x="1188" y="16"/>
                  <a:pt x="1172" y="48"/>
                </a:cubicBezTo>
                <a:lnTo>
                  <a:pt x="570" y="650"/>
                </a:lnTo>
                <a:lnTo>
                  <a:pt x="253" y="333"/>
                </a:lnTo>
                <a:cubicBezTo>
                  <a:pt x="238" y="317"/>
                  <a:pt x="206" y="309"/>
                  <a:pt x="174" y="309"/>
                </a:cubicBezTo>
                <a:cubicBezTo>
                  <a:pt x="143" y="309"/>
                  <a:pt x="111" y="317"/>
                  <a:pt x="95" y="333"/>
                </a:cubicBezTo>
                <a:lnTo>
                  <a:pt x="63" y="365"/>
                </a:lnTo>
                <a:cubicBezTo>
                  <a:pt x="0" y="428"/>
                  <a:pt x="0" y="523"/>
                  <a:pt x="63" y="555"/>
                </a:cubicBezTo>
                <a:lnTo>
                  <a:pt x="570" y="1061"/>
                </a:lnTo>
                <a:lnTo>
                  <a:pt x="1394" y="270"/>
                </a:lnTo>
                <a:cubicBezTo>
                  <a:pt x="1425" y="206"/>
                  <a:pt x="1425" y="111"/>
                  <a:pt x="1394" y="80"/>
                </a:cubicBezTo>
                <a:lnTo>
                  <a:pt x="1362" y="48"/>
                </a:lnTo>
                <a:cubicBezTo>
                  <a:pt x="1330" y="16"/>
                  <a:pt x="1291" y="1"/>
                  <a:pt x="12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3166858" y="3638959"/>
            <a:ext cx="335179" cy="15418"/>
          </a:xfrm>
          <a:custGeom>
            <a:avLst/>
            <a:gdLst/>
            <a:ahLst/>
            <a:cxnLst/>
            <a:rect l="l" t="t" r="r" b="b"/>
            <a:pathLst>
              <a:path w="11022" h="507" extrusionOk="0">
                <a:moveTo>
                  <a:pt x="191" y="0"/>
                </a:moveTo>
                <a:cubicBezTo>
                  <a:pt x="96" y="0"/>
                  <a:pt x="1" y="63"/>
                  <a:pt x="1" y="190"/>
                </a:cubicBezTo>
                <a:lnTo>
                  <a:pt x="1" y="285"/>
                </a:lnTo>
                <a:cubicBezTo>
                  <a:pt x="1" y="380"/>
                  <a:pt x="96" y="507"/>
                  <a:pt x="191" y="507"/>
                </a:cubicBezTo>
                <a:lnTo>
                  <a:pt x="10800" y="507"/>
                </a:lnTo>
                <a:cubicBezTo>
                  <a:pt x="10895" y="507"/>
                  <a:pt x="11021" y="380"/>
                  <a:pt x="11021" y="285"/>
                </a:cubicBezTo>
                <a:lnTo>
                  <a:pt x="11021" y="190"/>
                </a:lnTo>
                <a:cubicBezTo>
                  <a:pt x="11021" y="63"/>
                  <a:pt x="10895" y="0"/>
                  <a:pt x="10800" y="0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3166858" y="3665903"/>
            <a:ext cx="219621" cy="15448"/>
          </a:xfrm>
          <a:custGeom>
            <a:avLst/>
            <a:gdLst/>
            <a:ahLst/>
            <a:cxnLst/>
            <a:rect l="l" t="t" r="r" b="b"/>
            <a:pathLst>
              <a:path w="7222" h="508" extrusionOk="0">
                <a:moveTo>
                  <a:pt x="191" y="1"/>
                </a:moveTo>
                <a:cubicBezTo>
                  <a:pt x="96" y="1"/>
                  <a:pt x="1" y="96"/>
                  <a:pt x="1" y="191"/>
                </a:cubicBezTo>
                <a:lnTo>
                  <a:pt x="1" y="317"/>
                </a:lnTo>
                <a:cubicBezTo>
                  <a:pt x="1" y="412"/>
                  <a:pt x="96" y="507"/>
                  <a:pt x="191" y="507"/>
                </a:cubicBezTo>
                <a:lnTo>
                  <a:pt x="7000" y="507"/>
                </a:lnTo>
                <a:cubicBezTo>
                  <a:pt x="7126" y="507"/>
                  <a:pt x="7221" y="412"/>
                  <a:pt x="7221" y="317"/>
                </a:cubicBezTo>
                <a:lnTo>
                  <a:pt x="7221" y="191"/>
                </a:lnTo>
                <a:cubicBezTo>
                  <a:pt x="7221" y="96"/>
                  <a:pt x="7126" y="1"/>
                  <a:pt x="7000" y="1"/>
                </a:cubicBezTo>
                <a:close/>
              </a:path>
            </a:pathLst>
          </a:custGeom>
          <a:solidFill>
            <a:srgbClr val="ACE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3080188" y="3742963"/>
            <a:ext cx="56836" cy="56836"/>
          </a:xfrm>
          <a:custGeom>
            <a:avLst/>
            <a:gdLst/>
            <a:ahLst/>
            <a:cxnLst/>
            <a:rect l="l" t="t" r="r" b="b"/>
            <a:pathLst>
              <a:path w="1869" h="1869" extrusionOk="0">
                <a:moveTo>
                  <a:pt x="950" y="0"/>
                </a:moveTo>
                <a:cubicBezTo>
                  <a:pt x="412" y="0"/>
                  <a:pt x="0" y="412"/>
                  <a:pt x="0" y="950"/>
                </a:cubicBezTo>
                <a:cubicBezTo>
                  <a:pt x="0" y="1457"/>
                  <a:pt x="412" y="1869"/>
                  <a:pt x="950" y="1869"/>
                </a:cubicBezTo>
                <a:cubicBezTo>
                  <a:pt x="1457" y="1869"/>
                  <a:pt x="1869" y="1457"/>
                  <a:pt x="1869" y="950"/>
                </a:cubicBezTo>
                <a:cubicBezTo>
                  <a:pt x="1869" y="412"/>
                  <a:pt x="1457" y="0"/>
                  <a:pt x="950" y="0"/>
                </a:cubicBezTo>
                <a:close/>
              </a:path>
            </a:pathLst>
          </a:custGeom>
          <a:solidFill>
            <a:srgbClr val="F25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3086939" y="3755005"/>
            <a:ext cx="43365" cy="32295"/>
          </a:xfrm>
          <a:custGeom>
            <a:avLst/>
            <a:gdLst/>
            <a:ahLst/>
            <a:cxnLst/>
            <a:rect l="l" t="t" r="r" b="b"/>
            <a:pathLst>
              <a:path w="1426" h="1062" extrusionOk="0">
                <a:moveTo>
                  <a:pt x="1255" y="0"/>
                </a:moveTo>
                <a:cubicBezTo>
                  <a:pt x="1219" y="0"/>
                  <a:pt x="1188" y="16"/>
                  <a:pt x="1172" y="48"/>
                </a:cubicBezTo>
                <a:lnTo>
                  <a:pt x="570" y="649"/>
                </a:lnTo>
                <a:lnTo>
                  <a:pt x="253" y="333"/>
                </a:lnTo>
                <a:cubicBezTo>
                  <a:pt x="238" y="317"/>
                  <a:pt x="206" y="309"/>
                  <a:pt x="174" y="309"/>
                </a:cubicBezTo>
                <a:cubicBezTo>
                  <a:pt x="143" y="309"/>
                  <a:pt x="111" y="317"/>
                  <a:pt x="95" y="333"/>
                </a:cubicBezTo>
                <a:lnTo>
                  <a:pt x="63" y="364"/>
                </a:lnTo>
                <a:cubicBezTo>
                  <a:pt x="0" y="428"/>
                  <a:pt x="0" y="523"/>
                  <a:pt x="63" y="554"/>
                </a:cubicBezTo>
                <a:lnTo>
                  <a:pt x="570" y="1061"/>
                </a:lnTo>
                <a:lnTo>
                  <a:pt x="1394" y="269"/>
                </a:lnTo>
                <a:cubicBezTo>
                  <a:pt x="1425" y="206"/>
                  <a:pt x="1425" y="111"/>
                  <a:pt x="1394" y="79"/>
                </a:cubicBezTo>
                <a:lnTo>
                  <a:pt x="1362" y="48"/>
                </a:lnTo>
                <a:cubicBezTo>
                  <a:pt x="1330" y="16"/>
                  <a:pt x="1291" y="0"/>
                  <a:pt x="12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3166858" y="3749683"/>
            <a:ext cx="335179" cy="15448"/>
          </a:xfrm>
          <a:custGeom>
            <a:avLst/>
            <a:gdLst/>
            <a:ahLst/>
            <a:cxnLst/>
            <a:rect l="l" t="t" r="r" b="b"/>
            <a:pathLst>
              <a:path w="11022" h="508" extrusionOk="0">
                <a:moveTo>
                  <a:pt x="191" y="1"/>
                </a:moveTo>
                <a:cubicBezTo>
                  <a:pt x="96" y="1"/>
                  <a:pt x="1" y="96"/>
                  <a:pt x="1" y="223"/>
                </a:cubicBezTo>
                <a:lnTo>
                  <a:pt x="1" y="318"/>
                </a:lnTo>
                <a:cubicBezTo>
                  <a:pt x="1" y="413"/>
                  <a:pt x="96" y="508"/>
                  <a:pt x="191" y="508"/>
                </a:cubicBezTo>
                <a:lnTo>
                  <a:pt x="10800" y="508"/>
                </a:lnTo>
                <a:cubicBezTo>
                  <a:pt x="10895" y="508"/>
                  <a:pt x="11021" y="413"/>
                  <a:pt x="11021" y="318"/>
                </a:cubicBezTo>
                <a:lnTo>
                  <a:pt x="11021" y="223"/>
                </a:lnTo>
                <a:cubicBezTo>
                  <a:pt x="11021" y="96"/>
                  <a:pt x="10895" y="1"/>
                  <a:pt x="10800" y="1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3166858" y="3777631"/>
            <a:ext cx="219621" cy="14475"/>
          </a:xfrm>
          <a:custGeom>
            <a:avLst/>
            <a:gdLst/>
            <a:ahLst/>
            <a:cxnLst/>
            <a:rect l="l" t="t" r="r" b="b"/>
            <a:pathLst>
              <a:path w="7222" h="476" extrusionOk="0">
                <a:moveTo>
                  <a:pt x="191" y="0"/>
                </a:moveTo>
                <a:cubicBezTo>
                  <a:pt x="96" y="0"/>
                  <a:pt x="1" y="95"/>
                  <a:pt x="1" y="190"/>
                </a:cubicBezTo>
                <a:lnTo>
                  <a:pt x="1" y="285"/>
                </a:lnTo>
                <a:cubicBezTo>
                  <a:pt x="1" y="412"/>
                  <a:pt x="96" y="475"/>
                  <a:pt x="191" y="475"/>
                </a:cubicBezTo>
                <a:lnTo>
                  <a:pt x="7000" y="475"/>
                </a:lnTo>
                <a:cubicBezTo>
                  <a:pt x="7126" y="475"/>
                  <a:pt x="7221" y="412"/>
                  <a:pt x="7221" y="285"/>
                </a:cubicBezTo>
                <a:lnTo>
                  <a:pt x="7221" y="190"/>
                </a:lnTo>
                <a:cubicBezTo>
                  <a:pt x="7221" y="95"/>
                  <a:pt x="7126" y="0"/>
                  <a:pt x="7000" y="0"/>
                </a:cubicBezTo>
                <a:close/>
              </a:path>
            </a:pathLst>
          </a:custGeom>
          <a:solidFill>
            <a:srgbClr val="ACE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3080188" y="3854660"/>
            <a:ext cx="56836" cy="56867"/>
          </a:xfrm>
          <a:custGeom>
            <a:avLst/>
            <a:gdLst/>
            <a:ahLst/>
            <a:cxnLst/>
            <a:rect l="l" t="t" r="r" b="b"/>
            <a:pathLst>
              <a:path w="1869" h="1870" extrusionOk="0">
                <a:moveTo>
                  <a:pt x="950" y="1"/>
                </a:moveTo>
                <a:cubicBezTo>
                  <a:pt x="412" y="1"/>
                  <a:pt x="0" y="413"/>
                  <a:pt x="0" y="919"/>
                </a:cubicBezTo>
                <a:cubicBezTo>
                  <a:pt x="0" y="1458"/>
                  <a:pt x="412" y="1869"/>
                  <a:pt x="950" y="1869"/>
                </a:cubicBezTo>
                <a:cubicBezTo>
                  <a:pt x="1457" y="1869"/>
                  <a:pt x="1869" y="1458"/>
                  <a:pt x="1869" y="919"/>
                </a:cubicBezTo>
                <a:cubicBezTo>
                  <a:pt x="1869" y="413"/>
                  <a:pt x="1457" y="1"/>
                  <a:pt x="950" y="1"/>
                </a:cubicBezTo>
                <a:close/>
              </a:path>
            </a:pathLst>
          </a:custGeom>
          <a:solidFill>
            <a:srgbClr val="F25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3086939" y="3866703"/>
            <a:ext cx="43365" cy="33269"/>
          </a:xfrm>
          <a:custGeom>
            <a:avLst/>
            <a:gdLst/>
            <a:ahLst/>
            <a:cxnLst/>
            <a:rect l="l" t="t" r="r" b="b"/>
            <a:pathLst>
              <a:path w="1426" h="1094" extrusionOk="0">
                <a:moveTo>
                  <a:pt x="1255" y="1"/>
                </a:moveTo>
                <a:cubicBezTo>
                  <a:pt x="1219" y="1"/>
                  <a:pt x="1188" y="17"/>
                  <a:pt x="1172" y="48"/>
                </a:cubicBezTo>
                <a:lnTo>
                  <a:pt x="570" y="650"/>
                </a:lnTo>
                <a:lnTo>
                  <a:pt x="253" y="333"/>
                </a:lnTo>
                <a:cubicBezTo>
                  <a:pt x="238" y="317"/>
                  <a:pt x="206" y="310"/>
                  <a:pt x="174" y="310"/>
                </a:cubicBezTo>
                <a:cubicBezTo>
                  <a:pt x="143" y="310"/>
                  <a:pt x="111" y="317"/>
                  <a:pt x="95" y="333"/>
                </a:cubicBezTo>
                <a:lnTo>
                  <a:pt x="63" y="365"/>
                </a:lnTo>
                <a:cubicBezTo>
                  <a:pt x="0" y="428"/>
                  <a:pt x="0" y="523"/>
                  <a:pt x="63" y="555"/>
                </a:cubicBezTo>
                <a:lnTo>
                  <a:pt x="570" y="1093"/>
                </a:lnTo>
                <a:lnTo>
                  <a:pt x="1394" y="270"/>
                </a:lnTo>
                <a:cubicBezTo>
                  <a:pt x="1425" y="207"/>
                  <a:pt x="1425" y="112"/>
                  <a:pt x="1394" y="80"/>
                </a:cubicBezTo>
                <a:lnTo>
                  <a:pt x="1362" y="48"/>
                </a:lnTo>
                <a:cubicBezTo>
                  <a:pt x="1330" y="17"/>
                  <a:pt x="1291" y="1"/>
                  <a:pt x="12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3166858" y="3861411"/>
            <a:ext cx="335179" cy="14475"/>
          </a:xfrm>
          <a:custGeom>
            <a:avLst/>
            <a:gdLst/>
            <a:ahLst/>
            <a:cxnLst/>
            <a:rect l="l" t="t" r="r" b="b"/>
            <a:pathLst>
              <a:path w="11022" h="476" extrusionOk="0">
                <a:moveTo>
                  <a:pt x="191" y="1"/>
                </a:moveTo>
                <a:cubicBezTo>
                  <a:pt x="96" y="1"/>
                  <a:pt x="1" y="96"/>
                  <a:pt x="1" y="222"/>
                </a:cubicBezTo>
                <a:lnTo>
                  <a:pt x="1" y="317"/>
                </a:lnTo>
                <a:cubicBezTo>
                  <a:pt x="1" y="412"/>
                  <a:pt x="96" y="476"/>
                  <a:pt x="191" y="476"/>
                </a:cubicBezTo>
                <a:lnTo>
                  <a:pt x="10800" y="476"/>
                </a:lnTo>
                <a:cubicBezTo>
                  <a:pt x="10895" y="476"/>
                  <a:pt x="11021" y="412"/>
                  <a:pt x="11021" y="317"/>
                </a:cubicBezTo>
                <a:lnTo>
                  <a:pt x="11021" y="222"/>
                </a:lnTo>
                <a:cubicBezTo>
                  <a:pt x="11021" y="96"/>
                  <a:pt x="10895" y="1"/>
                  <a:pt x="10800" y="1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3166858" y="3888385"/>
            <a:ext cx="219621" cy="17364"/>
          </a:xfrm>
          <a:custGeom>
            <a:avLst/>
            <a:gdLst/>
            <a:ahLst/>
            <a:cxnLst/>
            <a:rect l="l" t="t" r="r" b="b"/>
            <a:pathLst>
              <a:path w="7222" h="571" extrusionOk="0">
                <a:moveTo>
                  <a:pt x="191" y="0"/>
                </a:moveTo>
                <a:cubicBezTo>
                  <a:pt x="96" y="0"/>
                  <a:pt x="1" y="127"/>
                  <a:pt x="1" y="222"/>
                </a:cubicBezTo>
                <a:lnTo>
                  <a:pt x="1" y="349"/>
                </a:lnTo>
                <a:cubicBezTo>
                  <a:pt x="1" y="444"/>
                  <a:pt x="96" y="570"/>
                  <a:pt x="191" y="570"/>
                </a:cubicBezTo>
                <a:lnTo>
                  <a:pt x="7000" y="570"/>
                </a:lnTo>
                <a:cubicBezTo>
                  <a:pt x="7126" y="570"/>
                  <a:pt x="7221" y="444"/>
                  <a:pt x="7221" y="349"/>
                </a:cubicBezTo>
                <a:lnTo>
                  <a:pt x="7221" y="222"/>
                </a:lnTo>
                <a:cubicBezTo>
                  <a:pt x="7221" y="127"/>
                  <a:pt x="7126" y="0"/>
                  <a:pt x="7000" y="0"/>
                </a:cubicBezTo>
                <a:close/>
              </a:path>
            </a:pathLst>
          </a:custGeom>
          <a:solidFill>
            <a:srgbClr val="ACE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3080188" y="3966388"/>
            <a:ext cx="56836" cy="56836"/>
          </a:xfrm>
          <a:custGeom>
            <a:avLst/>
            <a:gdLst/>
            <a:ahLst/>
            <a:cxnLst/>
            <a:rect l="l" t="t" r="r" b="b"/>
            <a:pathLst>
              <a:path w="1869" h="1869" extrusionOk="0">
                <a:moveTo>
                  <a:pt x="950" y="0"/>
                </a:moveTo>
                <a:cubicBezTo>
                  <a:pt x="412" y="0"/>
                  <a:pt x="0" y="412"/>
                  <a:pt x="0" y="951"/>
                </a:cubicBezTo>
                <a:cubicBezTo>
                  <a:pt x="0" y="1457"/>
                  <a:pt x="412" y="1869"/>
                  <a:pt x="950" y="1869"/>
                </a:cubicBezTo>
                <a:cubicBezTo>
                  <a:pt x="1457" y="1869"/>
                  <a:pt x="1869" y="1457"/>
                  <a:pt x="1869" y="951"/>
                </a:cubicBezTo>
                <a:cubicBezTo>
                  <a:pt x="1869" y="412"/>
                  <a:pt x="1457" y="0"/>
                  <a:pt x="950" y="0"/>
                </a:cubicBezTo>
                <a:close/>
              </a:path>
            </a:pathLst>
          </a:custGeom>
          <a:solidFill>
            <a:srgbClr val="F25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3086939" y="3978431"/>
            <a:ext cx="43365" cy="32295"/>
          </a:xfrm>
          <a:custGeom>
            <a:avLst/>
            <a:gdLst/>
            <a:ahLst/>
            <a:cxnLst/>
            <a:rect l="l" t="t" r="r" b="b"/>
            <a:pathLst>
              <a:path w="1426" h="1062" extrusionOk="0">
                <a:moveTo>
                  <a:pt x="1255" y="0"/>
                </a:moveTo>
                <a:cubicBezTo>
                  <a:pt x="1219" y="0"/>
                  <a:pt x="1188" y="16"/>
                  <a:pt x="1172" y="48"/>
                </a:cubicBezTo>
                <a:lnTo>
                  <a:pt x="570" y="650"/>
                </a:lnTo>
                <a:lnTo>
                  <a:pt x="253" y="333"/>
                </a:lnTo>
                <a:cubicBezTo>
                  <a:pt x="238" y="317"/>
                  <a:pt x="206" y="309"/>
                  <a:pt x="174" y="309"/>
                </a:cubicBezTo>
                <a:cubicBezTo>
                  <a:pt x="143" y="309"/>
                  <a:pt x="111" y="317"/>
                  <a:pt x="95" y="333"/>
                </a:cubicBezTo>
                <a:lnTo>
                  <a:pt x="63" y="365"/>
                </a:lnTo>
                <a:cubicBezTo>
                  <a:pt x="0" y="428"/>
                  <a:pt x="0" y="523"/>
                  <a:pt x="63" y="555"/>
                </a:cubicBezTo>
                <a:lnTo>
                  <a:pt x="570" y="1061"/>
                </a:lnTo>
                <a:lnTo>
                  <a:pt x="1394" y="270"/>
                </a:lnTo>
                <a:cubicBezTo>
                  <a:pt x="1425" y="206"/>
                  <a:pt x="1425" y="143"/>
                  <a:pt x="1394" y="80"/>
                </a:cubicBezTo>
                <a:lnTo>
                  <a:pt x="1362" y="48"/>
                </a:lnTo>
                <a:cubicBezTo>
                  <a:pt x="1330" y="16"/>
                  <a:pt x="1291" y="0"/>
                  <a:pt x="12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3166858" y="3974082"/>
            <a:ext cx="335179" cy="15448"/>
          </a:xfrm>
          <a:custGeom>
            <a:avLst/>
            <a:gdLst/>
            <a:ahLst/>
            <a:cxnLst/>
            <a:rect l="l" t="t" r="r" b="b"/>
            <a:pathLst>
              <a:path w="11022" h="508" extrusionOk="0">
                <a:moveTo>
                  <a:pt x="191" y="1"/>
                </a:moveTo>
                <a:cubicBezTo>
                  <a:pt x="96" y="1"/>
                  <a:pt x="1" y="64"/>
                  <a:pt x="1" y="191"/>
                </a:cubicBezTo>
                <a:lnTo>
                  <a:pt x="1" y="286"/>
                </a:lnTo>
                <a:cubicBezTo>
                  <a:pt x="1" y="381"/>
                  <a:pt x="96" y="508"/>
                  <a:pt x="191" y="508"/>
                </a:cubicBezTo>
                <a:lnTo>
                  <a:pt x="10800" y="508"/>
                </a:lnTo>
                <a:cubicBezTo>
                  <a:pt x="10895" y="508"/>
                  <a:pt x="11021" y="381"/>
                  <a:pt x="11021" y="286"/>
                </a:cubicBezTo>
                <a:lnTo>
                  <a:pt x="11021" y="191"/>
                </a:lnTo>
                <a:cubicBezTo>
                  <a:pt x="11021" y="64"/>
                  <a:pt x="10895" y="1"/>
                  <a:pt x="10800" y="1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3166858" y="4002029"/>
            <a:ext cx="219621" cy="14475"/>
          </a:xfrm>
          <a:custGeom>
            <a:avLst/>
            <a:gdLst/>
            <a:ahLst/>
            <a:cxnLst/>
            <a:rect l="l" t="t" r="r" b="b"/>
            <a:pathLst>
              <a:path w="7222" h="476" extrusionOk="0">
                <a:moveTo>
                  <a:pt x="191" y="0"/>
                </a:moveTo>
                <a:cubicBezTo>
                  <a:pt x="96" y="0"/>
                  <a:pt x="1" y="64"/>
                  <a:pt x="1" y="159"/>
                </a:cubicBezTo>
                <a:lnTo>
                  <a:pt x="1" y="254"/>
                </a:lnTo>
                <a:cubicBezTo>
                  <a:pt x="1" y="380"/>
                  <a:pt x="96" y="475"/>
                  <a:pt x="191" y="475"/>
                </a:cubicBezTo>
                <a:lnTo>
                  <a:pt x="7000" y="475"/>
                </a:lnTo>
                <a:cubicBezTo>
                  <a:pt x="7126" y="475"/>
                  <a:pt x="7221" y="380"/>
                  <a:pt x="7221" y="254"/>
                </a:cubicBezTo>
                <a:lnTo>
                  <a:pt x="7221" y="159"/>
                </a:lnTo>
                <a:cubicBezTo>
                  <a:pt x="7221" y="64"/>
                  <a:pt x="7126" y="0"/>
                  <a:pt x="7000" y="0"/>
                </a:cubicBezTo>
                <a:close/>
              </a:path>
            </a:pathLst>
          </a:custGeom>
          <a:solidFill>
            <a:srgbClr val="ACE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3080188" y="4078116"/>
            <a:ext cx="56836" cy="56836"/>
          </a:xfrm>
          <a:custGeom>
            <a:avLst/>
            <a:gdLst/>
            <a:ahLst/>
            <a:cxnLst/>
            <a:rect l="l" t="t" r="r" b="b"/>
            <a:pathLst>
              <a:path w="1869" h="1869" extrusionOk="0">
                <a:moveTo>
                  <a:pt x="950" y="0"/>
                </a:moveTo>
                <a:cubicBezTo>
                  <a:pt x="412" y="0"/>
                  <a:pt x="0" y="412"/>
                  <a:pt x="0" y="918"/>
                </a:cubicBezTo>
                <a:cubicBezTo>
                  <a:pt x="0" y="1457"/>
                  <a:pt x="412" y="1869"/>
                  <a:pt x="950" y="1869"/>
                </a:cubicBezTo>
                <a:cubicBezTo>
                  <a:pt x="1457" y="1869"/>
                  <a:pt x="1869" y="1457"/>
                  <a:pt x="1869" y="918"/>
                </a:cubicBezTo>
                <a:cubicBezTo>
                  <a:pt x="1869" y="412"/>
                  <a:pt x="1457" y="0"/>
                  <a:pt x="950" y="0"/>
                </a:cubicBezTo>
                <a:close/>
              </a:path>
            </a:pathLst>
          </a:custGeom>
          <a:solidFill>
            <a:srgbClr val="F25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3086939" y="4090128"/>
            <a:ext cx="43365" cy="33269"/>
          </a:xfrm>
          <a:custGeom>
            <a:avLst/>
            <a:gdLst/>
            <a:ahLst/>
            <a:cxnLst/>
            <a:rect l="l" t="t" r="r" b="b"/>
            <a:pathLst>
              <a:path w="1426" h="1094" extrusionOk="0">
                <a:moveTo>
                  <a:pt x="1255" y="1"/>
                </a:moveTo>
                <a:cubicBezTo>
                  <a:pt x="1219" y="1"/>
                  <a:pt x="1188" y="17"/>
                  <a:pt x="1172" y="48"/>
                </a:cubicBezTo>
                <a:lnTo>
                  <a:pt x="570" y="650"/>
                </a:lnTo>
                <a:lnTo>
                  <a:pt x="253" y="333"/>
                </a:lnTo>
                <a:cubicBezTo>
                  <a:pt x="238" y="318"/>
                  <a:pt x="206" y="310"/>
                  <a:pt x="174" y="310"/>
                </a:cubicBezTo>
                <a:cubicBezTo>
                  <a:pt x="143" y="310"/>
                  <a:pt x="111" y="318"/>
                  <a:pt x="95" y="333"/>
                </a:cubicBezTo>
                <a:lnTo>
                  <a:pt x="63" y="365"/>
                </a:lnTo>
                <a:cubicBezTo>
                  <a:pt x="0" y="428"/>
                  <a:pt x="0" y="523"/>
                  <a:pt x="63" y="555"/>
                </a:cubicBezTo>
                <a:lnTo>
                  <a:pt x="570" y="1094"/>
                </a:lnTo>
                <a:lnTo>
                  <a:pt x="1394" y="270"/>
                </a:lnTo>
                <a:cubicBezTo>
                  <a:pt x="1425" y="207"/>
                  <a:pt x="1425" y="143"/>
                  <a:pt x="1394" y="80"/>
                </a:cubicBezTo>
                <a:lnTo>
                  <a:pt x="1362" y="48"/>
                </a:lnTo>
                <a:cubicBezTo>
                  <a:pt x="1330" y="17"/>
                  <a:pt x="1291" y="1"/>
                  <a:pt x="12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3166858" y="4085810"/>
            <a:ext cx="335179" cy="14475"/>
          </a:xfrm>
          <a:custGeom>
            <a:avLst/>
            <a:gdLst/>
            <a:ahLst/>
            <a:cxnLst/>
            <a:rect l="l" t="t" r="r" b="b"/>
            <a:pathLst>
              <a:path w="11022" h="476" extrusionOk="0">
                <a:moveTo>
                  <a:pt x="191" y="0"/>
                </a:moveTo>
                <a:cubicBezTo>
                  <a:pt x="96" y="0"/>
                  <a:pt x="1" y="64"/>
                  <a:pt x="1" y="190"/>
                </a:cubicBezTo>
                <a:lnTo>
                  <a:pt x="1" y="285"/>
                </a:lnTo>
                <a:cubicBezTo>
                  <a:pt x="1" y="380"/>
                  <a:pt x="96" y="475"/>
                  <a:pt x="191" y="475"/>
                </a:cubicBezTo>
                <a:lnTo>
                  <a:pt x="10800" y="475"/>
                </a:lnTo>
                <a:cubicBezTo>
                  <a:pt x="10895" y="475"/>
                  <a:pt x="11021" y="380"/>
                  <a:pt x="11021" y="285"/>
                </a:cubicBezTo>
                <a:lnTo>
                  <a:pt x="11021" y="190"/>
                </a:lnTo>
                <a:cubicBezTo>
                  <a:pt x="11021" y="64"/>
                  <a:pt x="10895" y="0"/>
                  <a:pt x="10800" y="0"/>
                </a:cubicBezTo>
                <a:close/>
              </a:path>
            </a:pathLst>
          </a:custGeom>
          <a:solidFill>
            <a:srgbClr val="1CBE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3166858" y="4112784"/>
            <a:ext cx="219621" cy="14475"/>
          </a:xfrm>
          <a:custGeom>
            <a:avLst/>
            <a:gdLst/>
            <a:ahLst/>
            <a:cxnLst/>
            <a:rect l="l" t="t" r="r" b="b"/>
            <a:pathLst>
              <a:path w="7222" h="476" extrusionOk="0">
                <a:moveTo>
                  <a:pt x="191" y="0"/>
                </a:moveTo>
                <a:cubicBezTo>
                  <a:pt x="96" y="0"/>
                  <a:pt x="1" y="95"/>
                  <a:pt x="1" y="190"/>
                </a:cubicBezTo>
                <a:lnTo>
                  <a:pt x="1" y="317"/>
                </a:lnTo>
                <a:cubicBezTo>
                  <a:pt x="1" y="412"/>
                  <a:pt x="96" y="475"/>
                  <a:pt x="191" y="475"/>
                </a:cubicBezTo>
                <a:lnTo>
                  <a:pt x="7000" y="475"/>
                </a:lnTo>
                <a:cubicBezTo>
                  <a:pt x="7126" y="475"/>
                  <a:pt x="7221" y="412"/>
                  <a:pt x="7221" y="317"/>
                </a:cubicBezTo>
                <a:lnTo>
                  <a:pt x="7221" y="190"/>
                </a:lnTo>
                <a:cubicBezTo>
                  <a:pt x="7221" y="95"/>
                  <a:pt x="7126" y="0"/>
                  <a:pt x="7000" y="0"/>
                </a:cubicBezTo>
                <a:close/>
              </a:path>
            </a:pathLst>
          </a:custGeom>
          <a:solidFill>
            <a:srgbClr val="1CBE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4616280" y="4315013"/>
            <a:ext cx="875443" cy="584602"/>
          </a:xfrm>
          <a:custGeom>
            <a:avLst/>
            <a:gdLst/>
            <a:ahLst/>
            <a:cxnLst/>
            <a:rect l="l" t="t" r="r" b="b"/>
            <a:pathLst>
              <a:path w="28788" h="19224" extrusionOk="0">
                <a:moveTo>
                  <a:pt x="1" y="1"/>
                </a:moveTo>
                <a:lnTo>
                  <a:pt x="1" y="19224"/>
                </a:lnTo>
                <a:lnTo>
                  <a:pt x="28788" y="19224"/>
                </a:lnTo>
                <a:lnTo>
                  <a:pt x="28788" y="1"/>
                </a:lnTo>
                <a:close/>
              </a:path>
            </a:pathLst>
          </a:custGeom>
          <a:solidFill>
            <a:srgbClr val="ACE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4616280" y="4522078"/>
            <a:ext cx="875443" cy="377540"/>
          </a:xfrm>
          <a:custGeom>
            <a:avLst/>
            <a:gdLst/>
            <a:ahLst/>
            <a:cxnLst/>
            <a:rect l="l" t="t" r="r" b="b"/>
            <a:pathLst>
              <a:path w="28788" h="12415" extrusionOk="0">
                <a:moveTo>
                  <a:pt x="14410" y="0"/>
                </a:moveTo>
                <a:cubicBezTo>
                  <a:pt x="13903" y="0"/>
                  <a:pt x="13428" y="159"/>
                  <a:pt x="13080" y="475"/>
                </a:cubicBezTo>
                <a:lnTo>
                  <a:pt x="1" y="11180"/>
                </a:lnTo>
                <a:lnTo>
                  <a:pt x="1" y="12415"/>
                </a:lnTo>
                <a:lnTo>
                  <a:pt x="28788" y="12415"/>
                </a:lnTo>
                <a:lnTo>
                  <a:pt x="28788" y="11180"/>
                </a:lnTo>
                <a:lnTo>
                  <a:pt x="15708" y="475"/>
                </a:lnTo>
                <a:cubicBezTo>
                  <a:pt x="15360" y="159"/>
                  <a:pt x="14885" y="0"/>
                  <a:pt x="14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4616280" y="4551454"/>
            <a:ext cx="875443" cy="348164"/>
          </a:xfrm>
          <a:custGeom>
            <a:avLst/>
            <a:gdLst/>
            <a:ahLst/>
            <a:cxnLst/>
            <a:rect l="l" t="t" r="r" b="b"/>
            <a:pathLst>
              <a:path w="28788" h="11449" extrusionOk="0">
                <a:moveTo>
                  <a:pt x="14398" y="0"/>
                </a:moveTo>
                <a:cubicBezTo>
                  <a:pt x="14133" y="0"/>
                  <a:pt x="13872" y="80"/>
                  <a:pt x="13682" y="238"/>
                </a:cubicBezTo>
                <a:lnTo>
                  <a:pt x="1" y="11449"/>
                </a:lnTo>
                <a:lnTo>
                  <a:pt x="28788" y="11449"/>
                </a:lnTo>
                <a:lnTo>
                  <a:pt x="15138" y="238"/>
                </a:lnTo>
                <a:cubicBezTo>
                  <a:pt x="14933" y="80"/>
                  <a:pt x="14663" y="0"/>
                  <a:pt x="14398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4795428" y="4698063"/>
            <a:ext cx="517183" cy="201557"/>
          </a:xfrm>
          <a:custGeom>
            <a:avLst/>
            <a:gdLst/>
            <a:ahLst/>
            <a:cxnLst/>
            <a:rect l="l" t="t" r="r" b="b"/>
            <a:pathLst>
              <a:path w="17007" h="6628" extrusionOk="0">
                <a:moveTo>
                  <a:pt x="8507" y="1"/>
                </a:moveTo>
                <a:cubicBezTo>
                  <a:pt x="8242" y="1"/>
                  <a:pt x="7981" y="88"/>
                  <a:pt x="7791" y="262"/>
                </a:cubicBezTo>
                <a:lnTo>
                  <a:pt x="0" y="6628"/>
                </a:lnTo>
                <a:lnTo>
                  <a:pt x="17006" y="6628"/>
                </a:lnTo>
                <a:lnTo>
                  <a:pt x="9247" y="262"/>
                </a:lnTo>
                <a:cubicBezTo>
                  <a:pt x="9042" y="88"/>
                  <a:pt x="8772" y="1"/>
                  <a:pt x="8507" y="1"/>
                </a:cubicBezTo>
                <a:close/>
              </a:path>
            </a:pathLst>
          </a:custGeom>
          <a:solidFill>
            <a:srgbClr val="246B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4616280" y="4315013"/>
            <a:ext cx="875443" cy="375624"/>
          </a:xfrm>
          <a:custGeom>
            <a:avLst/>
            <a:gdLst/>
            <a:ahLst/>
            <a:cxnLst/>
            <a:rect l="l" t="t" r="r" b="b"/>
            <a:pathLst>
              <a:path w="28788" h="12352" extrusionOk="0">
                <a:moveTo>
                  <a:pt x="1" y="1"/>
                </a:moveTo>
                <a:lnTo>
                  <a:pt x="1" y="1172"/>
                </a:lnTo>
                <a:lnTo>
                  <a:pt x="13080" y="11876"/>
                </a:lnTo>
                <a:cubicBezTo>
                  <a:pt x="13428" y="12193"/>
                  <a:pt x="13903" y="12351"/>
                  <a:pt x="14410" y="12351"/>
                </a:cubicBezTo>
                <a:cubicBezTo>
                  <a:pt x="14885" y="12351"/>
                  <a:pt x="15360" y="12193"/>
                  <a:pt x="15708" y="11876"/>
                </a:cubicBezTo>
                <a:lnTo>
                  <a:pt x="28788" y="1172"/>
                </a:lnTo>
                <a:lnTo>
                  <a:pt x="287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4616280" y="4315013"/>
            <a:ext cx="875443" cy="347586"/>
          </a:xfrm>
          <a:custGeom>
            <a:avLst/>
            <a:gdLst/>
            <a:ahLst/>
            <a:cxnLst/>
            <a:rect l="l" t="t" r="r" b="b"/>
            <a:pathLst>
              <a:path w="28788" h="11430" extrusionOk="0">
                <a:moveTo>
                  <a:pt x="1" y="1"/>
                </a:moveTo>
                <a:lnTo>
                  <a:pt x="13650" y="11180"/>
                </a:lnTo>
                <a:cubicBezTo>
                  <a:pt x="13861" y="11342"/>
                  <a:pt x="14138" y="11429"/>
                  <a:pt x="14413" y="11429"/>
                </a:cubicBezTo>
                <a:cubicBezTo>
                  <a:pt x="14676" y="11429"/>
                  <a:pt x="14937" y="11350"/>
                  <a:pt x="15138" y="11180"/>
                </a:cubicBezTo>
                <a:lnTo>
                  <a:pt x="28788" y="1"/>
                </a:lnTo>
                <a:close/>
              </a:path>
            </a:pathLst>
          </a:custGeom>
          <a:solidFill>
            <a:srgbClr val="F25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5104550" y="4042292"/>
            <a:ext cx="482820" cy="270892"/>
          </a:xfrm>
          <a:custGeom>
            <a:avLst/>
            <a:gdLst/>
            <a:ahLst/>
            <a:cxnLst/>
            <a:rect l="l" t="t" r="r" b="b"/>
            <a:pathLst>
              <a:path w="15877" h="8908" extrusionOk="0">
                <a:moveTo>
                  <a:pt x="2678" y="1"/>
                </a:moveTo>
                <a:cubicBezTo>
                  <a:pt x="1821" y="1"/>
                  <a:pt x="1165" y="291"/>
                  <a:pt x="983" y="1083"/>
                </a:cubicBezTo>
                <a:cubicBezTo>
                  <a:pt x="1" y="5168"/>
                  <a:pt x="2598" y="6720"/>
                  <a:pt x="4656" y="7670"/>
                </a:cubicBezTo>
                <a:cubicBezTo>
                  <a:pt x="6715" y="8589"/>
                  <a:pt x="10040" y="8810"/>
                  <a:pt x="12447" y="8905"/>
                </a:cubicBezTo>
                <a:cubicBezTo>
                  <a:pt x="12482" y="8907"/>
                  <a:pt x="12517" y="8907"/>
                  <a:pt x="12552" y="8907"/>
                </a:cubicBezTo>
                <a:cubicBezTo>
                  <a:pt x="14884" y="8907"/>
                  <a:pt x="15876" y="5822"/>
                  <a:pt x="14379" y="5042"/>
                </a:cubicBezTo>
                <a:cubicBezTo>
                  <a:pt x="12858" y="4218"/>
                  <a:pt x="7221" y="1368"/>
                  <a:pt x="7221" y="1368"/>
                </a:cubicBezTo>
                <a:cubicBezTo>
                  <a:pt x="5935" y="744"/>
                  <a:pt x="4049" y="1"/>
                  <a:pt x="2678" y="1"/>
                </a:cubicBezTo>
                <a:close/>
              </a:path>
            </a:pathLst>
          </a:custGeom>
          <a:solidFill>
            <a:srgbClr val="ED97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5628857" y="4657860"/>
            <a:ext cx="122917" cy="49143"/>
          </a:xfrm>
          <a:custGeom>
            <a:avLst/>
            <a:gdLst/>
            <a:ahLst/>
            <a:cxnLst/>
            <a:rect l="l" t="t" r="r" b="b"/>
            <a:pathLst>
              <a:path w="4042" h="1616" extrusionOk="0">
                <a:moveTo>
                  <a:pt x="3471" y="1"/>
                </a:moveTo>
                <a:cubicBezTo>
                  <a:pt x="3471" y="1"/>
                  <a:pt x="780" y="64"/>
                  <a:pt x="589" y="64"/>
                </a:cubicBezTo>
                <a:cubicBezTo>
                  <a:pt x="571" y="64"/>
                  <a:pt x="551" y="64"/>
                  <a:pt x="531" y="64"/>
                </a:cubicBezTo>
                <a:cubicBezTo>
                  <a:pt x="308" y="64"/>
                  <a:pt x="1" y="90"/>
                  <a:pt x="146" y="729"/>
                </a:cubicBezTo>
                <a:cubicBezTo>
                  <a:pt x="304" y="1394"/>
                  <a:pt x="336" y="1616"/>
                  <a:pt x="336" y="1616"/>
                </a:cubicBezTo>
                <a:cubicBezTo>
                  <a:pt x="336" y="1616"/>
                  <a:pt x="3250" y="761"/>
                  <a:pt x="3566" y="634"/>
                </a:cubicBezTo>
                <a:cubicBezTo>
                  <a:pt x="3851" y="507"/>
                  <a:pt x="4041" y="222"/>
                  <a:pt x="3471" y="1"/>
                </a:cubicBezTo>
                <a:close/>
              </a:path>
            </a:pathLst>
          </a:custGeom>
          <a:solidFill>
            <a:srgbClr val="121C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5424286" y="4191912"/>
            <a:ext cx="237928" cy="482820"/>
          </a:xfrm>
          <a:custGeom>
            <a:avLst/>
            <a:gdLst/>
            <a:ahLst/>
            <a:cxnLst/>
            <a:rect l="l" t="t" r="r" b="b"/>
            <a:pathLst>
              <a:path w="7824" h="15877" extrusionOk="0">
                <a:moveTo>
                  <a:pt x="3058" y="1"/>
                </a:moveTo>
                <a:cubicBezTo>
                  <a:pt x="2654" y="1"/>
                  <a:pt x="2181" y="96"/>
                  <a:pt x="1648" y="312"/>
                </a:cubicBezTo>
                <a:cubicBezTo>
                  <a:pt x="1" y="977"/>
                  <a:pt x="33" y="2243"/>
                  <a:pt x="729" y="3605"/>
                </a:cubicBezTo>
                <a:cubicBezTo>
                  <a:pt x="1426" y="4999"/>
                  <a:pt x="5131" y="11871"/>
                  <a:pt x="5828" y="12948"/>
                </a:cubicBezTo>
                <a:cubicBezTo>
                  <a:pt x="6493" y="14024"/>
                  <a:pt x="7095" y="15766"/>
                  <a:pt x="7095" y="15766"/>
                </a:cubicBezTo>
                <a:cubicBezTo>
                  <a:pt x="7095" y="15766"/>
                  <a:pt x="7161" y="15876"/>
                  <a:pt x="7366" y="15876"/>
                </a:cubicBezTo>
                <a:cubicBezTo>
                  <a:pt x="7407" y="15876"/>
                  <a:pt x="7454" y="15872"/>
                  <a:pt x="7507" y="15861"/>
                </a:cubicBezTo>
                <a:cubicBezTo>
                  <a:pt x="7728" y="15829"/>
                  <a:pt x="7823" y="15608"/>
                  <a:pt x="7823" y="15608"/>
                </a:cubicBezTo>
                <a:cubicBezTo>
                  <a:pt x="7823" y="15608"/>
                  <a:pt x="6145" y="8261"/>
                  <a:pt x="5575" y="5727"/>
                </a:cubicBezTo>
                <a:cubicBezTo>
                  <a:pt x="5005" y="3194"/>
                  <a:pt x="5131" y="3130"/>
                  <a:pt x="4593" y="1040"/>
                </a:cubicBezTo>
                <a:cubicBezTo>
                  <a:pt x="4443" y="419"/>
                  <a:pt x="3902" y="1"/>
                  <a:pt x="3058" y="1"/>
                </a:cubicBezTo>
                <a:close/>
              </a:path>
            </a:pathLst>
          </a:custGeom>
          <a:solidFill>
            <a:srgbClr val="ED97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5287530" y="4678387"/>
            <a:ext cx="119450" cy="54616"/>
          </a:xfrm>
          <a:custGeom>
            <a:avLst/>
            <a:gdLst/>
            <a:ahLst/>
            <a:cxnLst/>
            <a:rect l="l" t="t" r="r" b="b"/>
            <a:pathLst>
              <a:path w="3928" h="1796" extrusionOk="0">
                <a:moveTo>
                  <a:pt x="533" y="0"/>
                </a:moveTo>
                <a:cubicBezTo>
                  <a:pt x="381" y="0"/>
                  <a:pt x="236" y="110"/>
                  <a:pt x="159" y="529"/>
                </a:cubicBezTo>
                <a:cubicBezTo>
                  <a:pt x="64" y="1194"/>
                  <a:pt x="1" y="1416"/>
                  <a:pt x="1" y="1416"/>
                </a:cubicBezTo>
                <a:cubicBezTo>
                  <a:pt x="1" y="1416"/>
                  <a:pt x="3009" y="1796"/>
                  <a:pt x="3326" y="1796"/>
                </a:cubicBezTo>
                <a:cubicBezTo>
                  <a:pt x="3643" y="1796"/>
                  <a:pt x="3928" y="1574"/>
                  <a:pt x="3516" y="1163"/>
                </a:cubicBezTo>
                <a:cubicBezTo>
                  <a:pt x="3516" y="1163"/>
                  <a:pt x="983" y="181"/>
                  <a:pt x="824" y="86"/>
                </a:cubicBezTo>
                <a:cubicBezTo>
                  <a:pt x="736" y="48"/>
                  <a:pt x="633" y="0"/>
                  <a:pt x="533" y="0"/>
                </a:cubicBezTo>
                <a:close/>
              </a:path>
            </a:pathLst>
          </a:custGeom>
          <a:solidFill>
            <a:srgbClr val="121C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4968038" y="4069540"/>
            <a:ext cx="444564" cy="267821"/>
          </a:xfrm>
          <a:custGeom>
            <a:avLst/>
            <a:gdLst/>
            <a:ahLst/>
            <a:cxnLst/>
            <a:rect l="l" t="t" r="r" b="b"/>
            <a:pathLst>
              <a:path w="14619" h="8807" extrusionOk="0">
                <a:moveTo>
                  <a:pt x="3595" y="1"/>
                </a:moveTo>
                <a:cubicBezTo>
                  <a:pt x="1802" y="1"/>
                  <a:pt x="1" y="1557"/>
                  <a:pt x="436" y="3196"/>
                </a:cubicBezTo>
                <a:cubicBezTo>
                  <a:pt x="943" y="5254"/>
                  <a:pt x="2273" y="6489"/>
                  <a:pt x="4300" y="7439"/>
                </a:cubicBezTo>
                <a:cubicBezTo>
                  <a:pt x="6358" y="8421"/>
                  <a:pt x="8733" y="8674"/>
                  <a:pt x="11140" y="8801"/>
                </a:cubicBezTo>
                <a:cubicBezTo>
                  <a:pt x="11199" y="8805"/>
                  <a:pt x="11257" y="8807"/>
                  <a:pt x="11314" y="8807"/>
                </a:cubicBezTo>
                <a:cubicBezTo>
                  <a:pt x="13600" y="8807"/>
                  <a:pt x="14619" y="5772"/>
                  <a:pt x="13135" y="4969"/>
                </a:cubicBezTo>
                <a:cubicBezTo>
                  <a:pt x="11615" y="4146"/>
                  <a:pt x="4838" y="282"/>
                  <a:pt x="4838" y="282"/>
                </a:cubicBezTo>
                <a:cubicBezTo>
                  <a:pt x="4444" y="88"/>
                  <a:pt x="4020" y="1"/>
                  <a:pt x="3595" y="1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5249973" y="4203133"/>
            <a:ext cx="139643" cy="492520"/>
          </a:xfrm>
          <a:custGeom>
            <a:avLst/>
            <a:gdLst/>
            <a:ahLst/>
            <a:cxnLst/>
            <a:rect l="l" t="t" r="r" b="b"/>
            <a:pathLst>
              <a:path w="4592" h="16196" extrusionOk="0">
                <a:moveTo>
                  <a:pt x="1916" y="0"/>
                </a:moveTo>
                <a:cubicBezTo>
                  <a:pt x="1849" y="0"/>
                  <a:pt x="1780" y="2"/>
                  <a:pt x="1711" y="6"/>
                </a:cubicBezTo>
                <a:cubicBezTo>
                  <a:pt x="1" y="101"/>
                  <a:pt x="33" y="3236"/>
                  <a:pt x="223" y="4756"/>
                </a:cubicBezTo>
                <a:cubicBezTo>
                  <a:pt x="444" y="6245"/>
                  <a:pt x="1299" y="11850"/>
                  <a:pt x="1616" y="13054"/>
                </a:cubicBezTo>
                <a:cubicBezTo>
                  <a:pt x="1933" y="14257"/>
                  <a:pt x="1933" y="15935"/>
                  <a:pt x="1933" y="15935"/>
                </a:cubicBezTo>
                <a:cubicBezTo>
                  <a:pt x="1933" y="15935"/>
                  <a:pt x="1964" y="16125"/>
                  <a:pt x="2281" y="16189"/>
                </a:cubicBezTo>
                <a:cubicBezTo>
                  <a:pt x="2326" y="16193"/>
                  <a:pt x="2366" y="16195"/>
                  <a:pt x="2402" y="16195"/>
                </a:cubicBezTo>
                <a:cubicBezTo>
                  <a:pt x="2615" y="16195"/>
                  <a:pt x="2661" y="16125"/>
                  <a:pt x="2661" y="16125"/>
                </a:cubicBezTo>
                <a:cubicBezTo>
                  <a:pt x="2661" y="16125"/>
                  <a:pt x="4371" y="3996"/>
                  <a:pt x="4561" y="1368"/>
                </a:cubicBezTo>
                <a:cubicBezTo>
                  <a:pt x="4592" y="1064"/>
                  <a:pt x="3542" y="0"/>
                  <a:pt x="1916" y="0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4961074" y="4033473"/>
            <a:ext cx="628909" cy="349259"/>
          </a:xfrm>
          <a:custGeom>
            <a:avLst/>
            <a:gdLst/>
            <a:ahLst/>
            <a:cxnLst/>
            <a:rect l="l" t="t" r="r" b="b"/>
            <a:pathLst>
              <a:path w="20681" h="11485" extrusionOk="0">
                <a:moveTo>
                  <a:pt x="6097" y="1"/>
                </a:moveTo>
                <a:cubicBezTo>
                  <a:pt x="3255" y="1"/>
                  <a:pt x="1453" y="1204"/>
                  <a:pt x="1014" y="1911"/>
                </a:cubicBezTo>
                <a:cubicBezTo>
                  <a:pt x="285" y="3083"/>
                  <a:pt x="0" y="4825"/>
                  <a:pt x="1837" y="7073"/>
                </a:cubicBezTo>
                <a:cubicBezTo>
                  <a:pt x="3674" y="9322"/>
                  <a:pt x="8297" y="9987"/>
                  <a:pt x="8297" y="9987"/>
                </a:cubicBezTo>
                <a:lnTo>
                  <a:pt x="8297" y="11095"/>
                </a:lnTo>
                <a:cubicBezTo>
                  <a:pt x="8297" y="11095"/>
                  <a:pt x="9625" y="11484"/>
                  <a:pt x="13154" y="11484"/>
                </a:cubicBezTo>
                <a:cubicBezTo>
                  <a:pt x="13777" y="11484"/>
                  <a:pt x="14468" y="11472"/>
                  <a:pt x="15233" y="11444"/>
                </a:cubicBezTo>
                <a:cubicBezTo>
                  <a:pt x="20363" y="11254"/>
                  <a:pt x="20680" y="9607"/>
                  <a:pt x="20680" y="9607"/>
                </a:cubicBezTo>
                <a:cubicBezTo>
                  <a:pt x="20680" y="9607"/>
                  <a:pt x="20490" y="8625"/>
                  <a:pt x="20173" y="7200"/>
                </a:cubicBezTo>
                <a:cubicBezTo>
                  <a:pt x="19857" y="5743"/>
                  <a:pt x="19540" y="5490"/>
                  <a:pt x="19160" y="5268"/>
                </a:cubicBezTo>
                <a:cubicBezTo>
                  <a:pt x="18748" y="5078"/>
                  <a:pt x="13744" y="2513"/>
                  <a:pt x="12953" y="2038"/>
                </a:cubicBezTo>
                <a:cubicBezTo>
                  <a:pt x="10279" y="519"/>
                  <a:pt x="7964" y="1"/>
                  <a:pt x="6097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5601518" y="3845567"/>
            <a:ext cx="53947" cy="46679"/>
          </a:xfrm>
          <a:custGeom>
            <a:avLst/>
            <a:gdLst/>
            <a:ahLst/>
            <a:cxnLst/>
            <a:rect l="l" t="t" r="r" b="b"/>
            <a:pathLst>
              <a:path w="1774" h="1535" extrusionOk="0">
                <a:moveTo>
                  <a:pt x="1483" y="1"/>
                </a:moveTo>
                <a:cubicBezTo>
                  <a:pt x="1129" y="1"/>
                  <a:pt x="521" y="712"/>
                  <a:pt x="253" y="1060"/>
                </a:cubicBezTo>
                <a:cubicBezTo>
                  <a:pt x="0" y="1377"/>
                  <a:pt x="317" y="1535"/>
                  <a:pt x="317" y="1535"/>
                </a:cubicBezTo>
                <a:cubicBezTo>
                  <a:pt x="317" y="1535"/>
                  <a:pt x="1013" y="1535"/>
                  <a:pt x="1330" y="1123"/>
                </a:cubicBezTo>
                <a:cubicBezTo>
                  <a:pt x="1488" y="933"/>
                  <a:pt x="1774" y="205"/>
                  <a:pt x="1647" y="78"/>
                </a:cubicBezTo>
                <a:cubicBezTo>
                  <a:pt x="1603" y="25"/>
                  <a:pt x="1547" y="1"/>
                  <a:pt x="1483" y="1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3"/>
          <p:cNvSpPr/>
          <p:nvPr/>
        </p:nvSpPr>
        <p:spPr>
          <a:xfrm>
            <a:off x="5369395" y="3861867"/>
            <a:ext cx="342021" cy="129607"/>
          </a:xfrm>
          <a:custGeom>
            <a:avLst/>
            <a:gdLst/>
            <a:ahLst/>
            <a:cxnLst/>
            <a:rect l="l" t="t" r="r" b="b"/>
            <a:pathLst>
              <a:path w="11247" h="4262" extrusionOk="0">
                <a:moveTo>
                  <a:pt x="8965" y="0"/>
                </a:moveTo>
                <a:cubicBezTo>
                  <a:pt x="8471" y="0"/>
                  <a:pt x="7921" y="195"/>
                  <a:pt x="7665" y="904"/>
                </a:cubicBezTo>
                <a:cubicBezTo>
                  <a:pt x="7285" y="1284"/>
                  <a:pt x="3041" y="2171"/>
                  <a:pt x="1679" y="2392"/>
                </a:cubicBezTo>
                <a:cubicBezTo>
                  <a:pt x="1046" y="2456"/>
                  <a:pt x="127" y="2677"/>
                  <a:pt x="96" y="3121"/>
                </a:cubicBezTo>
                <a:cubicBezTo>
                  <a:pt x="1" y="3818"/>
                  <a:pt x="286" y="4261"/>
                  <a:pt x="1046" y="4261"/>
                </a:cubicBezTo>
                <a:cubicBezTo>
                  <a:pt x="1060" y="4261"/>
                  <a:pt x="1075" y="4261"/>
                  <a:pt x="1090" y="4261"/>
                </a:cubicBezTo>
                <a:cubicBezTo>
                  <a:pt x="3128" y="4261"/>
                  <a:pt x="6913" y="2105"/>
                  <a:pt x="8013" y="1759"/>
                </a:cubicBezTo>
                <a:cubicBezTo>
                  <a:pt x="8274" y="1915"/>
                  <a:pt x="8510" y="1972"/>
                  <a:pt x="8726" y="1972"/>
                </a:cubicBezTo>
                <a:cubicBezTo>
                  <a:pt x="9292" y="1972"/>
                  <a:pt x="9720" y="1584"/>
                  <a:pt x="10094" y="1584"/>
                </a:cubicBezTo>
                <a:cubicBezTo>
                  <a:pt x="10184" y="1584"/>
                  <a:pt x="10271" y="1607"/>
                  <a:pt x="10357" y="1664"/>
                </a:cubicBezTo>
                <a:cubicBezTo>
                  <a:pt x="10534" y="1779"/>
                  <a:pt x="10669" y="1829"/>
                  <a:pt x="10765" y="1829"/>
                </a:cubicBezTo>
                <a:cubicBezTo>
                  <a:pt x="11247" y="1829"/>
                  <a:pt x="10728" y="567"/>
                  <a:pt x="9723" y="144"/>
                </a:cubicBezTo>
                <a:cubicBezTo>
                  <a:pt x="9544" y="72"/>
                  <a:pt x="9265" y="0"/>
                  <a:pt x="8965" y="0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4888819" y="3530911"/>
            <a:ext cx="422821" cy="462050"/>
          </a:xfrm>
          <a:custGeom>
            <a:avLst/>
            <a:gdLst/>
            <a:ahLst/>
            <a:cxnLst/>
            <a:rect l="l" t="t" r="r" b="b"/>
            <a:pathLst>
              <a:path w="13904" h="15194" extrusionOk="0">
                <a:moveTo>
                  <a:pt x="10423" y="0"/>
                </a:moveTo>
                <a:cubicBezTo>
                  <a:pt x="8812" y="0"/>
                  <a:pt x="7435" y="1902"/>
                  <a:pt x="6176" y="4725"/>
                </a:cubicBezTo>
                <a:cubicBezTo>
                  <a:pt x="5752" y="5685"/>
                  <a:pt x="4825" y="5826"/>
                  <a:pt x="3981" y="5826"/>
                </a:cubicBezTo>
                <a:cubicBezTo>
                  <a:pt x="3628" y="5826"/>
                  <a:pt x="3290" y="5802"/>
                  <a:pt x="3009" y="5802"/>
                </a:cubicBezTo>
                <a:cubicBezTo>
                  <a:pt x="2990" y="5801"/>
                  <a:pt x="2971" y="5801"/>
                  <a:pt x="2951" y="5801"/>
                </a:cubicBezTo>
                <a:cubicBezTo>
                  <a:pt x="1282" y="5801"/>
                  <a:pt x="537" y="7147"/>
                  <a:pt x="349" y="8462"/>
                </a:cubicBezTo>
                <a:cubicBezTo>
                  <a:pt x="191" y="9570"/>
                  <a:pt x="888" y="9760"/>
                  <a:pt x="856" y="9950"/>
                </a:cubicBezTo>
                <a:cubicBezTo>
                  <a:pt x="793" y="10457"/>
                  <a:pt x="1" y="12357"/>
                  <a:pt x="3295" y="14130"/>
                </a:cubicBezTo>
                <a:cubicBezTo>
                  <a:pt x="4409" y="14726"/>
                  <a:pt x="5721" y="15193"/>
                  <a:pt x="7273" y="15193"/>
                </a:cubicBezTo>
                <a:cubicBezTo>
                  <a:pt x="8280" y="15193"/>
                  <a:pt x="9389" y="14996"/>
                  <a:pt x="10610" y="14510"/>
                </a:cubicBezTo>
                <a:cubicBezTo>
                  <a:pt x="13714" y="13275"/>
                  <a:pt x="13872" y="10140"/>
                  <a:pt x="13334" y="8842"/>
                </a:cubicBezTo>
                <a:cubicBezTo>
                  <a:pt x="12827" y="7512"/>
                  <a:pt x="12542" y="6403"/>
                  <a:pt x="12542" y="6403"/>
                </a:cubicBezTo>
                <a:cubicBezTo>
                  <a:pt x="12542" y="6403"/>
                  <a:pt x="13365" y="6087"/>
                  <a:pt x="13492" y="5517"/>
                </a:cubicBezTo>
                <a:cubicBezTo>
                  <a:pt x="13650" y="4915"/>
                  <a:pt x="13334" y="4661"/>
                  <a:pt x="13460" y="4471"/>
                </a:cubicBezTo>
                <a:cubicBezTo>
                  <a:pt x="13714" y="4155"/>
                  <a:pt x="13904" y="3015"/>
                  <a:pt x="13714" y="2318"/>
                </a:cubicBezTo>
                <a:cubicBezTo>
                  <a:pt x="13492" y="1368"/>
                  <a:pt x="13239" y="228"/>
                  <a:pt x="10578" y="6"/>
                </a:cubicBezTo>
                <a:cubicBezTo>
                  <a:pt x="10526" y="2"/>
                  <a:pt x="10475" y="0"/>
                  <a:pt x="10423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5329192" y="3900762"/>
            <a:ext cx="98985" cy="90409"/>
          </a:xfrm>
          <a:custGeom>
            <a:avLst/>
            <a:gdLst/>
            <a:ahLst/>
            <a:cxnLst/>
            <a:rect l="l" t="t" r="r" b="b"/>
            <a:pathLst>
              <a:path w="3255" h="2973" extrusionOk="0">
                <a:moveTo>
                  <a:pt x="1217" y="1"/>
                </a:moveTo>
                <a:cubicBezTo>
                  <a:pt x="581" y="1"/>
                  <a:pt x="0" y="1611"/>
                  <a:pt x="56" y="1778"/>
                </a:cubicBezTo>
                <a:cubicBezTo>
                  <a:pt x="56" y="1778"/>
                  <a:pt x="1323" y="2697"/>
                  <a:pt x="1925" y="2919"/>
                </a:cubicBezTo>
                <a:cubicBezTo>
                  <a:pt x="2004" y="2955"/>
                  <a:pt x="2094" y="2972"/>
                  <a:pt x="2187" y="2972"/>
                </a:cubicBezTo>
                <a:cubicBezTo>
                  <a:pt x="2574" y="2972"/>
                  <a:pt x="3026" y="2686"/>
                  <a:pt x="3128" y="2380"/>
                </a:cubicBezTo>
                <a:cubicBezTo>
                  <a:pt x="3255" y="2032"/>
                  <a:pt x="2463" y="828"/>
                  <a:pt x="1481" y="100"/>
                </a:cubicBezTo>
                <a:cubicBezTo>
                  <a:pt x="1393" y="31"/>
                  <a:pt x="1304" y="1"/>
                  <a:pt x="1217" y="1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/>
          <p:nvPr/>
        </p:nvSpPr>
        <p:spPr>
          <a:xfrm>
            <a:off x="5195082" y="3742841"/>
            <a:ext cx="214786" cy="249575"/>
          </a:xfrm>
          <a:custGeom>
            <a:avLst/>
            <a:gdLst/>
            <a:ahLst/>
            <a:cxnLst/>
            <a:rect l="l" t="t" r="r" b="b"/>
            <a:pathLst>
              <a:path w="7063" h="8207" extrusionOk="0">
                <a:moveTo>
                  <a:pt x="1976" y="1"/>
                </a:moveTo>
                <a:cubicBezTo>
                  <a:pt x="1814" y="1"/>
                  <a:pt x="1660" y="40"/>
                  <a:pt x="1521" y="131"/>
                </a:cubicBezTo>
                <a:cubicBezTo>
                  <a:pt x="64" y="1113"/>
                  <a:pt x="1" y="1714"/>
                  <a:pt x="824" y="3393"/>
                </a:cubicBezTo>
                <a:cubicBezTo>
                  <a:pt x="2281" y="6433"/>
                  <a:pt x="4909" y="8207"/>
                  <a:pt x="4909" y="8207"/>
                </a:cubicBezTo>
                <a:cubicBezTo>
                  <a:pt x="4909" y="8207"/>
                  <a:pt x="5764" y="8048"/>
                  <a:pt x="6430" y="7130"/>
                </a:cubicBezTo>
                <a:cubicBezTo>
                  <a:pt x="7063" y="6306"/>
                  <a:pt x="7063" y="5736"/>
                  <a:pt x="7063" y="5736"/>
                </a:cubicBezTo>
                <a:cubicBezTo>
                  <a:pt x="7063" y="5736"/>
                  <a:pt x="5068" y="3425"/>
                  <a:pt x="3991" y="1429"/>
                </a:cubicBezTo>
                <a:cubicBezTo>
                  <a:pt x="3754" y="956"/>
                  <a:pt x="2773" y="1"/>
                  <a:pt x="1976" y="1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4970683" y="3733140"/>
            <a:ext cx="386237" cy="450737"/>
          </a:xfrm>
          <a:custGeom>
            <a:avLst/>
            <a:gdLst/>
            <a:ahLst/>
            <a:cxnLst/>
            <a:rect l="l" t="t" r="r" b="b"/>
            <a:pathLst>
              <a:path w="12701" h="14822" extrusionOk="0">
                <a:moveTo>
                  <a:pt x="6029" y="1"/>
                </a:moveTo>
                <a:cubicBezTo>
                  <a:pt x="3847" y="1"/>
                  <a:pt x="2577" y="1913"/>
                  <a:pt x="1933" y="4124"/>
                </a:cubicBezTo>
                <a:cubicBezTo>
                  <a:pt x="666" y="8336"/>
                  <a:pt x="1" y="12991"/>
                  <a:pt x="1" y="12991"/>
                </a:cubicBezTo>
                <a:cubicBezTo>
                  <a:pt x="1" y="12991"/>
                  <a:pt x="191" y="14289"/>
                  <a:pt x="6113" y="14796"/>
                </a:cubicBezTo>
                <a:cubicBezTo>
                  <a:pt x="6328" y="14813"/>
                  <a:pt x="6537" y="14822"/>
                  <a:pt x="6742" y="14822"/>
                </a:cubicBezTo>
                <a:cubicBezTo>
                  <a:pt x="10615" y="14822"/>
                  <a:pt x="12700" y="11851"/>
                  <a:pt x="12700" y="11851"/>
                </a:cubicBezTo>
                <a:cubicBezTo>
                  <a:pt x="12700" y="11851"/>
                  <a:pt x="11465" y="10964"/>
                  <a:pt x="10800" y="8842"/>
                </a:cubicBezTo>
                <a:cubicBezTo>
                  <a:pt x="11782" y="8589"/>
                  <a:pt x="12193" y="8241"/>
                  <a:pt x="12320" y="7480"/>
                </a:cubicBezTo>
                <a:cubicBezTo>
                  <a:pt x="12542" y="6277"/>
                  <a:pt x="10325" y="5232"/>
                  <a:pt x="10547" y="2097"/>
                </a:cubicBezTo>
                <a:cubicBezTo>
                  <a:pt x="10673" y="545"/>
                  <a:pt x="10293" y="292"/>
                  <a:pt x="8045" y="70"/>
                </a:cubicBezTo>
                <a:cubicBezTo>
                  <a:pt x="7380" y="7"/>
                  <a:pt x="6873" y="38"/>
                  <a:pt x="6240" y="7"/>
                </a:cubicBezTo>
                <a:cubicBezTo>
                  <a:pt x="6169" y="3"/>
                  <a:pt x="6099" y="1"/>
                  <a:pt x="6029" y="1"/>
                </a:cubicBezTo>
                <a:close/>
              </a:path>
            </a:pathLst>
          </a:custGeom>
          <a:solidFill>
            <a:srgbClr val="ACE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3"/>
          <p:cNvSpPr/>
          <p:nvPr/>
        </p:nvSpPr>
        <p:spPr>
          <a:xfrm>
            <a:off x="5124773" y="3721341"/>
            <a:ext cx="141285" cy="144174"/>
          </a:xfrm>
          <a:custGeom>
            <a:avLst/>
            <a:gdLst/>
            <a:ahLst/>
            <a:cxnLst/>
            <a:rect l="l" t="t" r="r" b="b"/>
            <a:pathLst>
              <a:path w="4646" h="4741" extrusionOk="0">
                <a:moveTo>
                  <a:pt x="611" y="1"/>
                </a:moveTo>
                <a:cubicBezTo>
                  <a:pt x="354" y="1"/>
                  <a:pt x="175" y="80"/>
                  <a:pt x="128" y="331"/>
                </a:cubicBezTo>
                <a:cubicBezTo>
                  <a:pt x="1" y="996"/>
                  <a:pt x="508" y="3530"/>
                  <a:pt x="1964" y="4353"/>
                </a:cubicBezTo>
                <a:cubicBezTo>
                  <a:pt x="2466" y="4626"/>
                  <a:pt x="2941" y="4741"/>
                  <a:pt x="3347" y="4741"/>
                </a:cubicBezTo>
                <a:cubicBezTo>
                  <a:pt x="4121" y="4741"/>
                  <a:pt x="4645" y="4323"/>
                  <a:pt x="4625" y="3783"/>
                </a:cubicBezTo>
                <a:cubicBezTo>
                  <a:pt x="4593" y="2960"/>
                  <a:pt x="4340" y="2073"/>
                  <a:pt x="4213" y="1440"/>
                </a:cubicBezTo>
                <a:cubicBezTo>
                  <a:pt x="4086" y="806"/>
                  <a:pt x="4403" y="173"/>
                  <a:pt x="3706" y="141"/>
                </a:cubicBezTo>
                <a:cubicBezTo>
                  <a:pt x="3041" y="141"/>
                  <a:pt x="2819" y="236"/>
                  <a:pt x="2281" y="236"/>
                </a:cubicBezTo>
                <a:cubicBezTo>
                  <a:pt x="1670" y="217"/>
                  <a:pt x="1035" y="1"/>
                  <a:pt x="611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5144996" y="3733323"/>
            <a:ext cx="130064" cy="116683"/>
          </a:xfrm>
          <a:custGeom>
            <a:avLst/>
            <a:gdLst/>
            <a:ahLst/>
            <a:cxnLst/>
            <a:rect l="l" t="t" r="r" b="b"/>
            <a:pathLst>
              <a:path w="4277" h="3837" extrusionOk="0">
                <a:moveTo>
                  <a:pt x="1" y="1"/>
                </a:moveTo>
                <a:cubicBezTo>
                  <a:pt x="94" y="931"/>
                  <a:pt x="491" y="3836"/>
                  <a:pt x="2531" y="3836"/>
                </a:cubicBezTo>
                <a:cubicBezTo>
                  <a:pt x="2573" y="3836"/>
                  <a:pt x="2617" y="3835"/>
                  <a:pt x="2661" y="3833"/>
                </a:cubicBezTo>
                <a:cubicBezTo>
                  <a:pt x="4276" y="3706"/>
                  <a:pt x="3199" y="3104"/>
                  <a:pt x="3073" y="159"/>
                </a:cubicBezTo>
                <a:cubicBezTo>
                  <a:pt x="2851" y="127"/>
                  <a:pt x="2598" y="96"/>
                  <a:pt x="2313" y="64"/>
                </a:cubicBezTo>
                <a:cubicBezTo>
                  <a:pt x="1648" y="1"/>
                  <a:pt x="1141" y="32"/>
                  <a:pt x="508" y="1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3"/>
          <p:cNvSpPr/>
          <p:nvPr/>
        </p:nvSpPr>
        <p:spPr>
          <a:xfrm>
            <a:off x="5151595" y="3627403"/>
            <a:ext cx="141741" cy="157767"/>
          </a:xfrm>
          <a:custGeom>
            <a:avLst/>
            <a:gdLst/>
            <a:ahLst/>
            <a:cxnLst/>
            <a:rect l="l" t="t" r="r" b="b"/>
            <a:pathLst>
              <a:path w="4661" h="5188" extrusionOk="0">
                <a:moveTo>
                  <a:pt x="4661" y="0"/>
                </a:moveTo>
                <a:cubicBezTo>
                  <a:pt x="4368" y="366"/>
                  <a:pt x="3813" y="461"/>
                  <a:pt x="3299" y="461"/>
                </a:cubicBezTo>
                <a:cubicBezTo>
                  <a:pt x="2737" y="461"/>
                  <a:pt x="2226" y="347"/>
                  <a:pt x="2165" y="347"/>
                </a:cubicBezTo>
                <a:cubicBezTo>
                  <a:pt x="2161" y="347"/>
                  <a:pt x="2159" y="347"/>
                  <a:pt x="2159" y="348"/>
                </a:cubicBezTo>
                <a:cubicBezTo>
                  <a:pt x="1462" y="1425"/>
                  <a:pt x="512" y="2502"/>
                  <a:pt x="227" y="3832"/>
                </a:cubicBezTo>
                <a:cubicBezTo>
                  <a:pt x="0" y="4991"/>
                  <a:pt x="777" y="5188"/>
                  <a:pt x="1279" y="5188"/>
                </a:cubicBezTo>
                <a:cubicBezTo>
                  <a:pt x="1407" y="5188"/>
                  <a:pt x="1518" y="5175"/>
                  <a:pt x="1589" y="5162"/>
                </a:cubicBezTo>
                <a:cubicBezTo>
                  <a:pt x="1969" y="5130"/>
                  <a:pt x="2286" y="4750"/>
                  <a:pt x="2412" y="3959"/>
                </a:cubicBezTo>
                <a:cubicBezTo>
                  <a:pt x="2507" y="3357"/>
                  <a:pt x="2602" y="3199"/>
                  <a:pt x="2697" y="2819"/>
                </a:cubicBezTo>
                <a:cubicBezTo>
                  <a:pt x="2955" y="3014"/>
                  <a:pt x="3168" y="3103"/>
                  <a:pt x="3352" y="3103"/>
                </a:cubicBezTo>
                <a:cubicBezTo>
                  <a:pt x="3733" y="3103"/>
                  <a:pt x="3982" y="2720"/>
                  <a:pt x="4218" y="2122"/>
                </a:cubicBezTo>
                <a:cubicBezTo>
                  <a:pt x="4566" y="1172"/>
                  <a:pt x="4661" y="0"/>
                  <a:pt x="4661" y="0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5185472" y="3634610"/>
            <a:ext cx="42392" cy="35641"/>
          </a:xfrm>
          <a:custGeom>
            <a:avLst/>
            <a:gdLst/>
            <a:ahLst/>
            <a:cxnLst/>
            <a:rect l="l" t="t" r="r" b="b"/>
            <a:pathLst>
              <a:path w="1394" h="1172" extrusionOk="0">
                <a:moveTo>
                  <a:pt x="461" y="1"/>
                </a:moveTo>
                <a:cubicBezTo>
                  <a:pt x="349" y="1"/>
                  <a:pt x="252" y="36"/>
                  <a:pt x="190" y="111"/>
                </a:cubicBezTo>
                <a:cubicBezTo>
                  <a:pt x="0" y="301"/>
                  <a:pt x="95" y="681"/>
                  <a:pt x="380" y="935"/>
                </a:cubicBezTo>
                <a:cubicBezTo>
                  <a:pt x="553" y="1088"/>
                  <a:pt x="760" y="1172"/>
                  <a:pt x="932" y="1172"/>
                </a:cubicBezTo>
                <a:cubicBezTo>
                  <a:pt x="1044" y="1172"/>
                  <a:pt x="1141" y="1136"/>
                  <a:pt x="1203" y="1061"/>
                </a:cubicBezTo>
                <a:cubicBezTo>
                  <a:pt x="1393" y="871"/>
                  <a:pt x="1298" y="491"/>
                  <a:pt x="1013" y="238"/>
                </a:cubicBezTo>
                <a:cubicBezTo>
                  <a:pt x="841" y="85"/>
                  <a:pt x="633" y="1"/>
                  <a:pt x="461" y="1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3"/>
          <p:cNvSpPr/>
          <p:nvPr/>
        </p:nvSpPr>
        <p:spPr>
          <a:xfrm>
            <a:off x="5326060" y="3981806"/>
            <a:ext cx="255231" cy="160838"/>
          </a:xfrm>
          <a:custGeom>
            <a:avLst/>
            <a:gdLst/>
            <a:ahLst/>
            <a:cxnLst/>
            <a:rect l="l" t="t" r="r" b="b"/>
            <a:pathLst>
              <a:path w="8393" h="5289" extrusionOk="0">
                <a:moveTo>
                  <a:pt x="1584" y="0"/>
                </a:moveTo>
                <a:cubicBezTo>
                  <a:pt x="1394" y="0"/>
                  <a:pt x="1236" y="159"/>
                  <a:pt x="1172" y="317"/>
                </a:cubicBezTo>
                <a:lnTo>
                  <a:pt x="64" y="4941"/>
                </a:lnTo>
                <a:cubicBezTo>
                  <a:pt x="1" y="5131"/>
                  <a:pt x="127" y="5289"/>
                  <a:pt x="317" y="5289"/>
                </a:cubicBezTo>
                <a:lnTo>
                  <a:pt x="6810" y="5289"/>
                </a:lnTo>
                <a:cubicBezTo>
                  <a:pt x="7000" y="5289"/>
                  <a:pt x="7190" y="5131"/>
                  <a:pt x="7221" y="4941"/>
                </a:cubicBezTo>
                <a:lnTo>
                  <a:pt x="8330" y="317"/>
                </a:lnTo>
                <a:cubicBezTo>
                  <a:pt x="8393" y="159"/>
                  <a:pt x="8266" y="0"/>
                  <a:pt x="8076" y="0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5334727" y="3981806"/>
            <a:ext cx="254288" cy="160838"/>
          </a:xfrm>
          <a:custGeom>
            <a:avLst/>
            <a:gdLst/>
            <a:ahLst/>
            <a:cxnLst/>
            <a:rect l="l" t="t" r="r" b="b"/>
            <a:pathLst>
              <a:path w="8362" h="5289" extrusionOk="0">
                <a:moveTo>
                  <a:pt x="1552" y="0"/>
                </a:moveTo>
                <a:cubicBezTo>
                  <a:pt x="1394" y="0"/>
                  <a:pt x="1204" y="159"/>
                  <a:pt x="1172" y="317"/>
                </a:cubicBezTo>
                <a:lnTo>
                  <a:pt x="32" y="4941"/>
                </a:lnTo>
                <a:cubicBezTo>
                  <a:pt x="1" y="5131"/>
                  <a:pt x="96" y="5289"/>
                  <a:pt x="286" y="5289"/>
                </a:cubicBezTo>
                <a:lnTo>
                  <a:pt x="6778" y="5289"/>
                </a:lnTo>
                <a:cubicBezTo>
                  <a:pt x="6968" y="5289"/>
                  <a:pt x="7158" y="5131"/>
                  <a:pt x="7190" y="4941"/>
                </a:cubicBezTo>
                <a:lnTo>
                  <a:pt x="8330" y="317"/>
                </a:lnTo>
                <a:cubicBezTo>
                  <a:pt x="8361" y="159"/>
                  <a:pt x="8235" y="0"/>
                  <a:pt x="8076" y="0"/>
                </a:cubicBezTo>
                <a:close/>
              </a:path>
            </a:pathLst>
          </a:custGeom>
          <a:solidFill>
            <a:srgbClr val="ACE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"/>
          <p:cNvSpPr/>
          <p:nvPr/>
        </p:nvSpPr>
        <p:spPr>
          <a:xfrm>
            <a:off x="5308726" y="4014437"/>
            <a:ext cx="50116" cy="50207"/>
          </a:xfrm>
          <a:custGeom>
            <a:avLst/>
            <a:gdLst/>
            <a:ahLst/>
            <a:cxnLst/>
            <a:rect l="l" t="t" r="r" b="b"/>
            <a:pathLst>
              <a:path w="1648" h="1651" extrusionOk="0">
                <a:moveTo>
                  <a:pt x="1394" y="0"/>
                </a:moveTo>
                <a:cubicBezTo>
                  <a:pt x="1193" y="0"/>
                  <a:pt x="645" y="503"/>
                  <a:pt x="507" y="669"/>
                </a:cubicBezTo>
                <a:cubicBezTo>
                  <a:pt x="127" y="1081"/>
                  <a:pt x="1" y="1651"/>
                  <a:pt x="1" y="1651"/>
                </a:cubicBezTo>
                <a:cubicBezTo>
                  <a:pt x="1" y="1651"/>
                  <a:pt x="1109" y="1587"/>
                  <a:pt x="1204" y="1176"/>
                </a:cubicBezTo>
                <a:cubicBezTo>
                  <a:pt x="1299" y="542"/>
                  <a:pt x="1647" y="384"/>
                  <a:pt x="1457" y="36"/>
                </a:cubicBezTo>
                <a:cubicBezTo>
                  <a:pt x="1445" y="11"/>
                  <a:pt x="1423" y="0"/>
                  <a:pt x="1394" y="0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3"/>
          <p:cNvSpPr/>
          <p:nvPr/>
        </p:nvSpPr>
        <p:spPr>
          <a:xfrm>
            <a:off x="5063162" y="4037792"/>
            <a:ext cx="344789" cy="65047"/>
          </a:xfrm>
          <a:custGeom>
            <a:avLst/>
            <a:gdLst/>
            <a:ahLst/>
            <a:cxnLst/>
            <a:rect l="l" t="t" r="r" b="b"/>
            <a:pathLst>
              <a:path w="11338" h="2139" extrusionOk="0">
                <a:moveTo>
                  <a:pt x="1720" y="1"/>
                </a:moveTo>
                <a:cubicBezTo>
                  <a:pt x="1479" y="1"/>
                  <a:pt x="1253" y="9"/>
                  <a:pt x="1045" y="28"/>
                </a:cubicBezTo>
                <a:cubicBezTo>
                  <a:pt x="253" y="91"/>
                  <a:pt x="0" y="598"/>
                  <a:pt x="127" y="1326"/>
                </a:cubicBezTo>
                <a:cubicBezTo>
                  <a:pt x="222" y="1801"/>
                  <a:pt x="1203" y="1928"/>
                  <a:pt x="1869" y="1959"/>
                </a:cubicBezTo>
                <a:cubicBezTo>
                  <a:pt x="1961" y="1965"/>
                  <a:pt x="2063" y="1968"/>
                  <a:pt x="2174" y="1968"/>
                </a:cubicBezTo>
                <a:cubicBezTo>
                  <a:pt x="3585" y="1968"/>
                  <a:pt x="6392" y="1526"/>
                  <a:pt x="7551" y="1526"/>
                </a:cubicBezTo>
                <a:cubicBezTo>
                  <a:pt x="7771" y="1526"/>
                  <a:pt x="7932" y="1542"/>
                  <a:pt x="8012" y="1579"/>
                </a:cubicBezTo>
                <a:cubicBezTo>
                  <a:pt x="8283" y="2024"/>
                  <a:pt x="8754" y="2138"/>
                  <a:pt x="9245" y="2138"/>
                </a:cubicBezTo>
                <a:cubicBezTo>
                  <a:pt x="9559" y="2138"/>
                  <a:pt x="9882" y="2091"/>
                  <a:pt x="10166" y="2054"/>
                </a:cubicBezTo>
                <a:cubicBezTo>
                  <a:pt x="10736" y="1991"/>
                  <a:pt x="11338" y="154"/>
                  <a:pt x="10166" y="59"/>
                </a:cubicBezTo>
                <a:cubicBezTo>
                  <a:pt x="10049" y="49"/>
                  <a:pt x="9942" y="44"/>
                  <a:pt x="9842" y="44"/>
                </a:cubicBezTo>
                <a:cubicBezTo>
                  <a:pt x="9030" y="44"/>
                  <a:pt x="8767" y="362"/>
                  <a:pt x="8202" y="503"/>
                </a:cubicBezTo>
                <a:cubicBezTo>
                  <a:pt x="8092" y="528"/>
                  <a:pt x="7943" y="539"/>
                  <a:pt x="7762" y="539"/>
                </a:cubicBezTo>
                <a:cubicBezTo>
                  <a:pt x="6491" y="539"/>
                  <a:pt x="3656" y="1"/>
                  <a:pt x="1720" y="1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3"/>
          <p:cNvSpPr/>
          <p:nvPr/>
        </p:nvSpPr>
        <p:spPr>
          <a:xfrm>
            <a:off x="5049659" y="3993119"/>
            <a:ext cx="73227" cy="98802"/>
          </a:xfrm>
          <a:custGeom>
            <a:avLst/>
            <a:gdLst/>
            <a:ahLst/>
            <a:cxnLst/>
            <a:rect l="l" t="t" r="r" b="b"/>
            <a:pathLst>
              <a:path w="2408" h="3249" extrusionOk="0">
                <a:moveTo>
                  <a:pt x="1640" y="1"/>
                </a:moveTo>
                <a:cubicBezTo>
                  <a:pt x="1005" y="1"/>
                  <a:pt x="44" y="501"/>
                  <a:pt x="1" y="610"/>
                </a:cubicBezTo>
                <a:cubicBezTo>
                  <a:pt x="1" y="610"/>
                  <a:pt x="317" y="2162"/>
                  <a:pt x="571" y="2732"/>
                </a:cubicBezTo>
                <a:cubicBezTo>
                  <a:pt x="688" y="3059"/>
                  <a:pt x="1133" y="3248"/>
                  <a:pt x="1498" y="3248"/>
                </a:cubicBezTo>
                <a:cubicBezTo>
                  <a:pt x="1627" y="3248"/>
                  <a:pt x="1746" y="3225"/>
                  <a:pt x="1837" y="3175"/>
                </a:cubicBezTo>
                <a:cubicBezTo>
                  <a:pt x="2186" y="3017"/>
                  <a:pt x="2408" y="1592"/>
                  <a:pt x="2186" y="388"/>
                </a:cubicBezTo>
                <a:cubicBezTo>
                  <a:pt x="2146" y="103"/>
                  <a:pt x="1926" y="1"/>
                  <a:pt x="1640" y="1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3"/>
          <p:cNvSpPr/>
          <p:nvPr/>
        </p:nvSpPr>
        <p:spPr>
          <a:xfrm>
            <a:off x="5019796" y="3814397"/>
            <a:ext cx="136085" cy="243979"/>
          </a:xfrm>
          <a:custGeom>
            <a:avLst/>
            <a:gdLst/>
            <a:ahLst/>
            <a:cxnLst/>
            <a:rect l="l" t="t" r="r" b="b"/>
            <a:pathLst>
              <a:path w="4475" h="8023" extrusionOk="0">
                <a:moveTo>
                  <a:pt x="2417" y="1"/>
                </a:moveTo>
                <a:cubicBezTo>
                  <a:pt x="1549" y="1"/>
                  <a:pt x="679" y="532"/>
                  <a:pt x="476" y="1863"/>
                </a:cubicBezTo>
                <a:cubicBezTo>
                  <a:pt x="1" y="5188"/>
                  <a:pt x="444" y="7722"/>
                  <a:pt x="444" y="7722"/>
                </a:cubicBezTo>
                <a:cubicBezTo>
                  <a:pt x="444" y="7722"/>
                  <a:pt x="960" y="8023"/>
                  <a:pt x="1761" y="8023"/>
                </a:cubicBezTo>
                <a:cubicBezTo>
                  <a:pt x="1932" y="8023"/>
                  <a:pt x="2117" y="8009"/>
                  <a:pt x="2313" y="7975"/>
                </a:cubicBezTo>
                <a:cubicBezTo>
                  <a:pt x="3326" y="7785"/>
                  <a:pt x="3706" y="7374"/>
                  <a:pt x="3706" y="7374"/>
                </a:cubicBezTo>
                <a:cubicBezTo>
                  <a:pt x="3706" y="7374"/>
                  <a:pt x="4055" y="4840"/>
                  <a:pt x="4371" y="1800"/>
                </a:cubicBezTo>
                <a:cubicBezTo>
                  <a:pt x="4474" y="751"/>
                  <a:pt x="3448" y="1"/>
                  <a:pt x="2417" y="1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"/>
          <p:cNvSpPr/>
          <p:nvPr/>
        </p:nvSpPr>
        <p:spPr>
          <a:xfrm>
            <a:off x="4448719" y="1501897"/>
            <a:ext cx="246564" cy="3157896"/>
          </a:xfrm>
          <a:custGeom>
            <a:avLst/>
            <a:gdLst/>
            <a:ahLst/>
            <a:cxnLst/>
            <a:rect l="l" t="t" r="r" b="b"/>
            <a:pathLst>
              <a:path w="8108" h="103844" extrusionOk="0">
                <a:moveTo>
                  <a:pt x="0" y="1"/>
                </a:moveTo>
                <a:lnTo>
                  <a:pt x="0" y="103843"/>
                </a:lnTo>
                <a:lnTo>
                  <a:pt x="8107" y="103843"/>
                </a:lnTo>
                <a:lnTo>
                  <a:pt x="8107" y="1"/>
                </a:lnTo>
                <a:close/>
              </a:path>
            </a:pathLst>
          </a:custGeom>
          <a:solidFill>
            <a:srgbClr val="ACE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"/>
          <p:cNvSpPr/>
          <p:nvPr/>
        </p:nvSpPr>
        <p:spPr>
          <a:xfrm>
            <a:off x="4448719" y="4659807"/>
            <a:ext cx="245591" cy="239813"/>
          </a:xfrm>
          <a:custGeom>
            <a:avLst/>
            <a:gdLst/>
            <a:ahLst/>
            <a:cxnLst/>
            <a:rect l="l" t="t" r="r" b="b"/>
            <a:pathLst>
              <a:path w="8076" h="7886" extrusionOk="0">
                <a:moveTo>
                  <a:pt x="0" y="0"/>
                </a:moveTo>
                <a:lnTo>
                  <a:pt x="0" y="6841"/>
                </a:lnTo>
                <a:cubicBezTo>
                  <a:pt x="0" y="7411"/>
                  <a:pt x="507" y="7886"/>
                  <a:pt x="1077" y="7886"/>
                </a:cubicBezTo>
                <a:lnTo>
                  <a:pt x="7031" y="7886"/>
                </a:lnTo>
                <a:cubicBezTo>
                  <a:pt x="7601" y="7886"/>
                  <a:pt x="8076" y="7379"/>
                  <a:pt x="8076" y="6809"/>
                </a:cubicBezTo>
                <a:lnTo>
                  <a:pt x="8076" y="0"/>
                </a:lnTo>
                <a:close/>
              </a:path>
            </a:pathLst>
          </a:custGeom>
          <a:solidFill>
            <a:srgbClr val="BF36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4449661" y="1280388"/>
            <a:ext cx="244648" cy="221537"/>
          </a:xfrm>
          <a:custGeom>
            <a:avLst/>
            <a:gdLst/>
            <a:ahLst/>
            <a:cxnLst/>
            <a:rect l="l" t="t" r="r" b="b"/>
            <a:pathLst>
              <a:path w="8045" h="7285" extrusionOk="0">
                <a:moveTo>
                  <a:pt x="4023" y="1"/>
                </a:moveTo>
                <a:lnTo>
                  <a:pt x="1" y="7285"/>
                </a:lnTo>
                <a:lnTo>
                  <a:pt x="8045" y="7285"/>
                </a:lnTo>
                <a:lnTo>
                  <a:pt x="4023" y="1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4534415" y="1279445"/>
            <a:ext cx="76116" cy="69365"/>
          </a:xfrm>
          <a:custGeom>
            <a:avLst/>
            <a:gdLst/>
            <a:ahLst/>
            <a:cxnLst/>
            <a:rect l="l" t="t" r="r" b="b"/>
            <a:pathLst>
              <a:path w="2503" h="2281" extrusionOk="0">
                <a:moveTo>
                  <a:pt x="1236" y="0"/>
                </a:moveTo>
                <a:lnTo>
                  <a:pt x="1" y="2280"/>
                </a:lnTo>
                <a:lnTo>
                  <a:pt x="2503" y="2280"/>
                </a:lnTo>
                <a:lnTo>
                  <a:pt x="1236" y="0"/>
                </a:lnTo>
                <a:close/>
              </a:path>
            </a:pathLst>
          </a:custGeom>
          <a:solidFill>
            <a:srgbClr val="246B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4524806" y="1501897"/>
            <a:ext cx="94393" cy="3133811"/>
          </a:xfrm>
          <a:custGeom>
            <a:avLst/>
            <a:gdLst/>
            <a:ahLst/>
            <a:cxnLst/>
            <a:rect l="l" t="t" r="r" b="b"/>
            <a:pathLst>
              <a:path w="3104" h="103052" extrusionOk="0">
                <a:moveTo>
                  <a:pt x="0" y="1"/>
                </a:moveTo>
                <a:lnTo>
                  <a:pt x="0" y="103051"/>
                </a:lnTo>
                <a:lnTo>
                  <a:pt x="3104" y="103051"/>
                </a:lnTo>
                <a:lnTo>
                  <a:pt x="3104" y="1"/>
                </a:ln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4448719" y="4622219"/>
            <a:ext cx="245591" cy="81894"/>
          </a:xfrm>
          <a:custGeom>
            <a:avLst/>
            <a:gdLst/>
            <a:ahLst/>
            <a:cxnLst/>
            <a:rect l="l" t="t" r="r" b="b"/>
            <a:pathLst>
              <a:path w="8076" h="2693" extrusionOk="0">
                <a:moveTo>
                  <a:pt x="0" y="1"/>
                </a:moveTo>
                <a:lnTo>
                  <a:pt x="0" y="2693"/>
                </a:lnTo>
                <a:lnTo>
                  <a:pt x="8076" y="2693"/>
                </a:lnTo>
                <a:lnTo>
                  <a:pt x="8076" y="1"/>
                </a:lnTo>
                <a:close/>
              </a:path>
            </a:pathLst>
          </a:custGeom>
          <a:solidFill>
            <a:srgbClr val="D99E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1076992" y="1618430"/>
            <a:ext cx="2835276" cy="556685"/>
          </a:xfrm>
          <a:custGeom>
            <a:avLst/>
            <a:gdLst/>
            <a:ahLst/>
            <a:cxnLst/>
            <a:rect l="l" t="t" r="r" b="b"/>
            <a:pathLst>
              <a:path w="93235" h="18306" extrusionOk="0">
                <a:moveTo>
                  <a:pt x="9153" y="1"/>
                </a:moveTo>
                <a:cubicBezTo>
                  <a:pt x="4086" y="1"/>
                  <a:pt x="1" y="4118"/>
                  <a:pt x="1" y="9153"/>
                </a:cubicBezTo>
                <a:cubicBezTo>
                  <a:pt x="1" y="14188"/>
                  <a:pt x="4086" y="18305"/>
                  <a:pt x="9153" y="18305"/>
                </a:cubicBezTo>
                <a:lnTo>
                  <a:pt x="84082" y="18305"/>
                </a:lnTo>
                <a:cubicBezTo>
                  <a:pt x="89118" y="18305"/>
                  <a:pt x="93234" y="14188"/>
                  <a:pt x="93234" y="9153"/>
                </a:cubicBezTo>
                <a:cubicBezTo>
                  <a:pt x="93234" y="4118"/>
                  <a:pt x="89118" y="1"/>
                  <a:pt x="84082" y="1"/>
                </a:cubicBezTo>
                <a:cubicBezTo>
                  <a:pt x="83797" y="1"/>
                  <a:pt x="83544" y="64"/>
                  <a:pt x="83259" y="64"/>
                </a:cubicBezTo>
                <a:lnTo>
                  <a:pt x="9945" y="64"/>
                </a:lnTo>
                <a:cubicBezTo>
                  <a:pt x="9691" y="64"/>
                  <a:pt x="9406" y="1"/>
                  <a:pt x="9153" y="1"/>
                </a:cubicBezTo>
                <a:close/>
              </a:path>
            </a:pathLst>
          </a:custGeom>
          <a:solidFill>
            <a:srgbClr val="BF36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1005740" y="1889052"/>
            <a:ext cx="359233" cy="359264"/>
          </a:xfrm>
          <a:custGeom>
            <a:avLst/>
            <a:gdLst/>
            <a:ahLst/>
            <a:cxnLst/>
            <a:rect l="l" t="t" r="r" b="b"/>
            <a:pathLst>
              <a:path w="11813" h="11814" extrusionOk="0">
                <a:moveTo>
                  <a:pt x="317" y="1"/>
                </a:moveTo>
                <a:cubicBezTo>
                  <a:pt x="127" y="1"/>
                  <a:pt x="0" y="159"/>
                  <a:pt x="0" y="317"/>
                </a:cubicBezTo>
                <a:cubicBezTo>
                  <a:pt x="0" y="6651"/>
                  <a:pt x="5131" y="11813"/>
                  <a:pt x="11496" y="11813"/>
                </a:cubicBezTo>
                <a:cubicBezTo>
                  <a:pt x="11654" y="11813"/>
                  <a:pt x="11813" y="11687"/>
                  <a:pt x="11813" y="11496"/>
                </a:cubicBezTo>
                <a:cubicBezTo>
                  <a:pt x="11813" y="11306"/>
                  <a:pt x="11654" y="11180"/>
                  <a:pt x="11496" y="11180"/>
                </a:cubicBezTo>
                <a:cubicBezTo>
                  <a:pt x="5511" y="11180"/>
                  <a:pt x="634" y="6303"/>
                  <a:pt x="634" y="317"/>
                </a:cubicBezTo>
                <a:cubicBezTo>
                  <a:pt x="634" y="159"/>
                  <a:pt x="475" y="1"/>
                  <a:pt x="317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3595432" y="1551010"/>
            <a:ext cx="693439" cy="357348"/>
          </a:xfrm>
          <a:custGeom>
            <a:avLst/>
            <a:gdLst/>
            <a:ahLst/>
            <a:cxnLst/>
            <a:rect l="l" t="t" r="r" b="b"/>
            <a:pathLst>
              <a:path w="22803" h="11751" extrusionOk="0">
                <a:moveTo>
                  <a:pt x="1267" y="1"/>
                </a:moveTo>
                <a:cubicBezTo>
                  <a:pt x="950" y="1"/>
                  <a:pt x="634" y="1"/>
                  <a:pt x="285" y="96"/>
                </a:cubicBezTo>
                <a:cubicBezTo>
                  <a:pt x="95" y="128"/>
                  <a:pt x="0" y="318"/>
                  <a:pt x="64" y="476"/>
                </a:cubicBezTo>
                <a:cubicBezTo>
                  <a:pt x="91" y="642"/>
                  <a:pt x="240" y="735"/>
                  <a:pt x="382" y="735"/>
                </a:cubicBezTo>
                <a:cubicBezTo>
                  <a:pt x="403" y="735"/>
                  <a:pt x="424" y="733"/>
                  <a:pt x="444" y="729"/>
                </a:cubicBezTo>
                <a:cubicBezTo>
                  <a:pt x="729" y="634"/>
                  <a:pt x="1014" y="634"/>
                  <a:pt x="1267" y="634"/>
                </a:cubicBezTo>
                <a:cubicBezTo>
                  <a:pt x="7253" y="634"/>
                  <a:pt x="12130" y="5480"/>
                  <a:pt x="12130" y="11433"/>
                </a:cubicBezTo>
                <a:cubicBezTo>
                  <a:pt x="12130" y="11592"/>
                  <a:pt x="12256" y="11750"/>
                  <a:pt x="12446" y="11750"/>
                </a:cubicBezTo>
                <a:lnTo>
                  <a:pt x="22454" y="11750"/>
                </a:lnTo>
                <a:cubicBezTo>
                  <a:pt x="22644" y="11750"/>
                  <a:pt x="22802" y="11592"/>
                  <a:pt x="22802" y="11433"/>
                </a:cubicBezTo>
                <a:cubicBezTo>
                  <a:pt x="22802" y="11243"/>
                  <a:pt x="22644" y="11117"/>
                  <a:pt x="22454" y="11117"/>
                </a:cubicBezTo>
                <a:lnTo>
                  <a:pt x="12763" y="11117"/>
                </a:lnTo>
                <a:cubicBezTo>
                  <a:pt x="12668" y="8171"/>
                  <a:pt x="11496" y="5416"/>
                  <a:pt x="9406" y="3326"/>
                </a:cubicBezTo>
                <a:cubicBezTo>
                  <a:pt x="7221" y="1173"/>
                  <a:pt x="4339" y="1"/>
                  <a:pt x="1267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4233930" y="1851495"/>
            <a:ext cx="89618" cy="88645"/>
          </a:xfrm>
          <a:custGeom>
            <a:avLst/>
            <a:gdLst/>
            <a:ahLst/>
            <a:cxnLst/>
            <a:rect l="l" t="t" r="r" b="b"/>
            <a:pathLst>
              <a:path w="2947" h="2915" extrusionOk="0">
                <a:moveTo>
                  <a:pt x="1489" y="1"/>
                </a:moveTo>
                <a:cubicBezTo>
                  <a:pt x="666" y="1"/>
                  <a:pt x="1" y="634"/>
                  <a:pt x="1" y="1457"/>
                </a:cubicBezTo>
                <a:cubicBezTo>
                  <a:pt x="1" y="2249"/>
                  <a:pt x="666" y="2914"/>
                  <a:pt x="1489" y="2914"/>
                </a:cubicBezTo>
                <a:cubicBezTo>
                  <a:pt x="2281" y="2914"/>
                  <a:pt x="2946" y="2249"/>
                  <a:pt x="2946" y="1457"/>
                </a:cubicBezTo>
                <a:cubicBezTo>
                  <a:pt x="2946" y="634"/>
                  <a:pt x="2281" y="1"/>
                  <a:pt x="1489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3"/>
          <p:cNvGrpSpPr/>
          <p:nvPr/>
        </p:nvGrpSpPr>
        <p:grpSpPr>
          <a:xfrm>
            <a:off x="1132576" y="1667543"/>
            <a:ext cx="457488" cy="457488"/>
            <a:chOff x="1132576" y="1475630"/>
            <a:chExt cx="457488" cy="457488"/>
          </a:xfrm>
        </p:grpSpPr>
        <p:sp>
          <p:nvSpPr>
            <p:cNvPr id="136" name="Google Shape;136;p13"/>
            <p:cNvSpPr/>
            <p:nvPr/>
          </p:nvSpPr>
          <p:spPr>
            <a:xfrm>
              <a:off x="1132576" y="1475630"/>
              <a:ext cx="457488" cy="457488"/>
            </a:xfrm>
            <a:custGeom>
              <a:avLst/>
              <a:gdLst/>
              <a:ahLst/>
              <a:cxnLst/>
              <a:rect l="l" t="t" r="r" b="b"/>
              <a:pathLst>
                <a:path w="15044" h="15044" extrusionOk="0">
                  <a:moveTo>
                    <a:pt x="7506" y="1"/>
                  </a:moveTo>
                  <a:cubicBezTo>
                    <a:pt x="3357" y="1"/>
                    <a:pt x="1" y="3389"/>
                    <a:pt x="1" y="7538"/>
                  </a:cubicBezTo>
                  <a:cubicBezTo>
                    <a:pt x="1" y="11687"/>
                    <a:pt x="3357" y="15044"/>
                    <a:pt x="7506" y="15044"/>
                  </a:cubicBezTo>
                  <a:cubicBezTo>
                    <a:pt x="11655" y="15044"/>
                    <a:pt x="15043" y="11687"/>
                    <a:pt x="15043" y="7538"/>
                  </a:cubicBezTo>
                  <a:cubicBezTo>
                    <a:pt x="15043" y="3389"/>
                    <a:pt x="11655" y="1"/>
                    <a:pt x="7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1397421" y="1723627"/>
              <a:ext cx="19280" cy="18824"/>
            </a:xfrm>
            <a:custGeom>
              <a:avLst/>
              <a:gdLst/>
              <a:ahLst/>
              <a:cxnLst/>
              <a:rect l="l" t="t" r="r" b="b"/>
              <a:pathLst>
                <a:path w="634" h="619" extrusionOk="0">
                  <a:moveTo>
                    <a:pt x="464" y="1"/>
                  </a:moveTo>
                  <a:cubicBezTo>
                    <a:pt x="428" y="1"/>
                    <a:pt x="396" y="16"/>
                    <a:pt x="381" y="48"/>
                  </a:cubicBezTo>
                  <a:lnTo>
                    <a:pt x="32" y="365"/>
                  </a:lnTo>
                  <a:cubicBezTo>
                    <a:pt x="1" y="428"/>
                    <a:pt x="1" y="523"/>
                    <a:pt x="32" y="586"/>
                  </a:cubicBezTo>
                  <a:cubicBezTo>
                    <a:pt x="64" y="618"/>
                    <a:pt x="96" y="618"/>
                    <a:pt x="159" y="618"/>
                  </a:cubicBezTo>
                  <a:cubicBezTo>
                    <a:pt x="191" y="618"/>
                    <a:pt x="222" y="618"/>
                    <a:pt x="254" y="586"/>
                  </a:cubicBezTo>
                  <a:lnTo>
                    <a:pt x="571" y="270"/>
                  </a:lnTo>
                  <a:cubicBezTo>
                    <a:pt x="634" y="206"/>
                    <a:pt x="634" y="111"/>
                    <a:pt x="571" y="48"/>
                  </a:cubicBezTo>
                  <a:cubicBezTo>
                    <a:pt x="539" y="16"/>
                    <a:pt x="499" y="1"/>
                    <a:pt x="464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1422449" y="1749627"/>
              <a:ext cx="19310" cy="17851"/>
            </a:xfrm>
            <a:custGeom>
              <a:avLst/>
              <a:gdLst/>
              <a:ahLst/>
              <a:cxnLst/>
              <a:rect l="l" t="t" r="r" b="b"/>
              <a:pathLst>
                <a:path w="635" h="587" extrusionOk="0">
                  <a:moveTo>
                    <a:pt x="488" y="1"/>
                  </a:moveTo>
                  <a:cubicBezTo>
                    <a:pt x="452" y="1"/>
                    <a:pt x="413" y="16"/>
                    <a:pt x="381" y="48"/>
                  </a:cubicBezTo>
                  <a:lnTo>
                    <a:pt x="64" y="365"/>
                  </a:lnTo>
                  <a:cubicBezTo>
                    <a:pt x="1" y="428"/>
                    <a:pt x="1" y="492"/>
                    <a:pt x="64" y="555"/>
                  </a:cubicBezTo>
                  <a:cubicBezTo>
                    <a:pt x="96" y="587"/>
                    <a:pt x="128" y="587"/>
                    <a:pt x="159" y="587"/>
                  </a:cubicBezTo>
                  <a:cubicBezTo>
                    <a:pt x="191" y="587"/>
                    <a:pt x="223" y="587"/>
                    <a:pt x="254" y="555"/>
                  </a:cubicBezTo>
                  <a:lnTo>
                    <a:pt x="571" y="238"/>
                  </a:lnTo>
                  <a:cubicBezTo>
                    <a:pt x="634" y="175"/>
                    <a:pt x="634" y="80"/>
                    <a:pt x="571" y="48"/>
                  </a:cubicBezTo>
                  <a:cubicBezTo>
                    <a:pt x="555" y="16"/>
                    <a:pt x="523" y="1"/>
                    <a:pt x="488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1447507" y="1774534"/>
              <a:ext cx="19280" cy="17972"/>
            </a:xfrm>
            <a:custGeom>
              <a:avLst/>
              <a:gdLst/>
              <a:ahLst/>
              <a:cxnLst/>
              <a:rect l="l" t="t" r="r" b="b"/>
              <a:pathLst>
                <a:path w="634" h="591" extrusionOk="0">
                  <a:moveTo>
                    <a:pt x="505" y="0"/>
                  </a:moveTo>
                  <a:cubicBezTo>
                    <a:pt x="465" y="0"/>
                    <a:pt x="417" y="15"/>
                    <a:pt x="380" y="53"/>
                  </a:cubicBezTo>
                  <a:lnTo>
                    <a:pt x="64" y="369"/>
                  </a:lnTo>
                  <a:cubicBezTo>
                    <a:pt x="0" y="401"/>
                    <a:pt x="0" y="496"/>
                    <a:pt x="64" y="559"/>
                  </a:cubicBezTo>
                  <a:cubicBezTo>
                    <a:pt x="95" y="591"/>
                    <a:pt x="127" y="591"/>
                    <a:pt x="159" y="591"/>
                  </a:cubicBezTo>
                  <a:cubicBezTo>
                    <a:pt x="190" y="591"/>
                    <a:pt x="222" y="591"/>
                    <a:pt x="254" y="559"/>
                  </a:cubicBezTo>
                  <a:lnTo>
                    <a:pt x="570" y="243"/>
                  </a:lnTo>
                  <a:cubicBezTo>
                    <a:pt x="634" y="179"/>
                    <a:pt x="634" y="84"/>
                    <a:pt x="570" y="21"/>
                  </a:cubicBezTo>
                  <a:cubicBezTo>
                    <a:pt x="557" y="8"/>
                    <a:pt x="533" y="0"/>
                    <a:pt x="505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1231775" y="1576775"/>
              <a:ext cx="258120" cy="255231"/>
            </a:xfrm>
            <a:custGeom>
              <a:avLst/>
              <a:gdLst/>
              <a:ahLst/>
              <a:cxnLst/>
              <a:rect l="l" t="t" r="r" b="b"/>
              <a:pathLst>
                <a:path w="8488" h="8393" extrusionOk="0">
                  <a:moveTo>
                    <a:pt x="6524" y="665"/>
                  </a:moveTo>
                  <a:cubicBezTo>
                    <a:pt x="6556" y="665"/>
                    <a:pt x="6588" y="697"/>
                    <a:pt x="6619" y="728"/>
                  </a:cubicBezTo>
                  <a:lnTo>
                    <a:pt x="7728" y="1837"/>
                  </a:lnTo>
                  <a:cubicBezTo>
                    <a:pt x="7759" y="1869"/>
                    <a:pt x="7791" y="1900"/>
                    <a:pt x="7791" y="1932"/>
                  </a:cubicBezTo>
                  <a:cubicBezTo>
                    <a:pt x="7791" y="1964"/>
                    <a:pt x="7759" y="1995"/>
                    <a:pt x="7728" y="2027"/>
                  </a:cubicBezTo>
                  <a:lnTo>
                    <a:pt x="7063" y="2724"/>
                  </a:lnTo>
                  <a:lnTo>
                    <a:pt x="5733" y="1394"/>
                  </a:lnTo>
                  <a:lnTo>
                    <a:pt x="6429" y="728"/>
                  </a:lnTo>
                  <a:cubicBezTo>
                    <a:pt x="6461" y="697"/>
                    <a:pt x="6493" y="665"/>
                    <a:pt x="6524" y="665"/>
                  </a:cubicBezTo>
                  <a:close/>
                  <a:moveTo>
                    <a:pt x="1584" y="285"/>
                  </a:moveTo>
                  <a:cubicBezTo>
                    <a:pt x="1647" y="285"/>
                    <a:pt x="1679" y="317"/>
                    <a:pt x="1711" y="317"/>
                  </a:cubicBezTo>
                  <a:lnTo>
                    <a:pt x="4054" y="2660"/>
                  </a:lnTo>
                  <a:lnTo>
                    <a:pt x="4181" y="2565"/>
                  </a:lnTo>
                  <a:lnTo>
                    <a:pt x="2624" y="4107"/>
                  </a:lnTo>
                  <a:lnTo>
                    <a:pt x="2724" y="3990"/>
                  </a:lnTo>
                  <a:lnTo>
                    <a:pt x="381" y="1647"/>
                  </a:lnTo>
                  <a:cubicBezTo>
                    <a:pt x="317" y="1584"/>
                    <a:pt x="317" y="1489"/>
                    <a:pt x="381" y="1457"/>
                  </a:cubicBezTo>
                  <a:lnTo>
                    <a:pt x="1489" y="317"/>
                  </a:lnTo>
                  <a:cubicBezTo>
                    <a:pt x="1521" y="285"/>
                    <a:pt x="1552" y="285"/>
                    <a:pt x="1584" y="285"/>
                  </a:cubicBezTo>
                  <a:close/>
                  <a:moveTo>
                    <a:pt x="5543" y="1584"/>
                  </a:moveTo>
                  <a:lnTo>
                    <a:pt x="5891" y="1964"/>
                  </a:lnTo>
                  <a:lnTo>
                    <a:pt x="1552" y="6302"/>
                  </a:lnTo>
                  <a:lnTo>
                    <a:pt x="1204" y="5954"/>
                  </a:lnTo>
                  <a:lnTo>
                    <a:pt x="5543" y="1584"/>
                  </a:lnTo>
                  <a:close/>
                  <a:moveTo>
                    <a:pt x="6081" y="2154"/>
                  </a:moveTo>
                  <a:lnTo>
                    <a:pt x="6303" y="2344"/>
                  </a:lnTo>
                  <a:lnTo>
                    <a:pt x="1964" y="6714"/>
                  </a:lnTo>
                  <a:lnTo>
                    <a:pt x="1742" y="6492"/>
                  </a:lnTo>
                  <a:lnTo>
                    <a:pt x="6081" y="2154"/>
                  </a:lnTo>
                  <a:close/>
                  <a:moveTo>
                    <a:pt x="6493" y="2565"/>
                  </a:moveTo>
                  <a:lnTo>
                    <a:pt x="6873" y="2914"/>
                  </a:lnTo>
                  <a:lnTo>
                    <a:pt x="2502" y="7252"/>
                  </a:lnTo>
                  <a:lnTo>
                    <a:pt x="2154" y="6904"/>
                  </a:lnTo>
                  <a:lnTo>
                    <a:pt x="6493" y="2565"/>
                  </a:lnTo>
                  <a:close/>
                  <a:moveTo>
                    <a:pt x="1014" y="6144"/>
                  </a:moveTo>
                  <a:lnTo>
                    <a:pt x="2312" y="7442"/>
                  </a:lnTo>
                  <a:cubicBezTo>
                    <a:pt x="2217" y="7506"/>
                    <a:pt x="2091" y="7569"/>
                    <a:pt x="2027" y="7569"/>
                  </a:cubicBezTo>
                  <a:lnTo>
                    <a:pt x="729" y="7791"/>
                  </a:lnTo>
                  <a:lnTo>
                    <a:pt x="666" y="7791"/>
                  </a:lnTo>
                  <a:cubicBezTo>
                    <a:pt x="634" y="7791"/>
                    <a:pt x="634" y="7759"/>
                    <a:pt x="634" y="7727"/>
                  </a:cubicBezTo>
                  <a:lnTo>
                    <a:pt x="887" y="6429"/>
                  </a:lnTo>
                  <a:cubicBezTo>
                    <a:pt x="887" y="6366"/>
                    <a:pt x="951" y="6239"/>
                    <a:pt x="1014" y="6144"/>
                  </a:cubicBezTo>
                  <a:close/>
                  <a:moveTo>
                    <a:pt x="5780" y="4418"/>
                  </a:moveTo>
                  <a:lnTo>
                    <a:pt x="8139" y="6746"/>
                  </a:lnTo>
                  <a:cubicBezTo>
                    <a:pt x="8171" y="6809"/>
                    <a:pt x="8171" y="6904"/>
                    <a:pt x="8139" y="6936"/>
                  </a:cubicBezTo>
                  <a:lnTo>
                    <a:pt x="6999" y="8076"/>
                  </a:lnTo>
                  <a:cubicBezTo>
                    <a:pt x="6968" y="8107"/>
                    <a:pt x="6936" y="8107"/>
                    <a:pt x="6904" y="8107"/>
                  </a:cubicBezTo>
                  <a:cubicBezTo>
                    <a:pt x="6873" y="8107"/>
                    <a:pt x="6841" y="8107"/>
                    <a:pt x="6809" y="8076"/>
                  </a:cubicBezTo>
                  <a:lnTo>
                    <a:pt x="4466" y="5732"/>
                  </a:lnTo>
                  <a:lnTo>
                    <a:pt x="5780" y="4418"/>
                  </a:lnTo>
                  <a:close/>
                  <a:moveTo>
                    <a:pt x="1584" y="0"/>
                  </a:moveTo>
                  <a:cubicBezTo>
                    <a:pt x="1489" y="0"/>
                    <a:pt x="1362" y="63"/>
                    <a:pt x="1299" y="127"/>
                  </a:cubicBezTo>
                  <a:lnTo>
                    <a:pt x="190" y="1235"/>
                  </a:lnTo>
                  <a:cubicBezTo>
                    <a:pt x="0" y="1425"/>
                    <a:pt x="0" y="1679"/>
                    <a:pt x="190" y="1837"/>
                  </a:cubicBezTo>
                  <a:lnTo>
                    <a:pt x="2526" y="4204"/>
                  </a:lnTo>
                  <a:lnTo>
                    <a:pt x="2526" y="4204"/>
                  </a:lnTo>
                  <a:lnTo>
                    <a:pt x="887" y="5827"/>
                  </a:lnTo>
                  <a:cubicBezTo>
                    <a:pt x="761" y="5954"/>
                    <a:pt x="634" y="6207"/>
                    <a:pt x="602" y="6397"/>
                  </a:cubicBezTo>
                  <a:lnTo>
                    <a:pt x="381" y="7696"/>
                  </a:lnTo>
                  <a:cubicBezTo>
                    <a:pt x="349" y="7791"/>
                    <a:pt x="381" y="7886"/>
                    <a:pt x="444" y="7981"/>
                  </a:cubicBezTo>
                  <a:cubicBezTo>
                    <a:pt x="507" y="8044"/>
                    <a:pt x="602" y="8076"/>
                    <a:pt x="697" y="8076"/>
                  </a:cubicBezTo>
                  <a:lnTo>
                    <a:pt x="761" y="8076"/>
                  </a:lnTo>
                  <a:lnTo>
                    <a:pt x="2059" y="7854"/>
                  </a:lnTo>
                  <a:cubicBezTo>
                    <a:pt x="2249" y="7822"/>
                    <a:pt x="2502" y="7696"/>
                    <a:pt x="2629" y="7537"/>
                  </a:cubicBezTo>
                  <a:lnTo>
                    <a:pt x="4402" y="5764"/>
                  </a:lnTo>
                  <a:lnTo>
                    <a:pt x="4244" y="5922"/>
                  </a:lnTo>
                  <a:lnTo>
                    <a:pt x="6619" y="8266"/>
                  </a:lnTo>
                  <a:cubicBezTo>
                    <a:pt x="6683" y="8361"/>
                    <a:pt x="6778" y="8392"/>
                    <a:pt x="6904" y="8392"/>
                  </a:cubicBezTo>
                  <a:cubicBezTo>
                    <a:pt x="7031" y="8392"/>
                    <a:pt x="7126" y="8361"/>
                    <a:pt x="7221" y="8266"/>
                  </a:cubicBezTo>
                  <a:lnTo>
                    <a:pt x="8329" y="7157"/>
                  </a:lnTo>
                  <a:cubicBezTo>
                    <a:pt x="8488" y="6999"/>
                    <a:pt x="8488" y="6714"/>
                    <a:pt x="8329" y="6556"/>
                  </a:cubicBezTo>
                  <a:lnTo>
                    <a:pt x="5986" y="4212"/>
                  </a:lnTo>
                  <a:lnTo>
                    <a:pt x="7949" y="2249"/>
                  </a:lnTo>
                  <a:cubicBezTo>
                    <a:pt x="8013" y="2154"/>
                    <a:pt x="8076" y="2059"/>
                    <a:pt x="8076" y="1932"/>
                  </a:cubicBezTo>
                  <a:cubicBezTo>
                    <a:pt x="8076" y="1805"/>
                    <a:pt x="8013" y="1710"/>
                    <a:pt x="7949" y="1647"/>
                  </a:cubicBezTo>
                  <a:lnTo>
                    <a:pt x="6809" y="507"/>
                  </a:lnTo>
                  <a:cubicBezTo>
                    <a:pt x="6746" y="443"/>
                    <a:pt x="6619" y="380"/>
                    <a:pt x="6524" y="380"/>
                  </a:cubicBezTo>
                  <a:cubicBezTo>
                    <a:pt x="6398" y="380"/>
                    <a:pt x="6303" y="443"/>
                    <a:pt x="6208" y="507"/>
                  </a:cubicBezTo>
                  <a:lnTo>
                    <a:pt x="4244" y="2470"/>
                  </a:lnTo>
                  <a:lnTo>
                    <a:pt x="1901" y="127"/>
                  </a:lnTo>
                  <a:cubicBezTo>
                    <a:pt x="1806" y="63"/>
                    <a:pt x="1711" y="0"/>
                    <a:pt x="1584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1296306" y="1623485"/>
              <a:ext cx="19280" cy="18793"/>
            </a:xfrm>
            <a:custGeom>
              <a:avLst/>
              <a:gdLst/>
              <a:ahLst/>
              <a:cxnLst/>
              <a:rect l="l" t="t" r="r" b="b"/>
              <a:pathLst>
                <a:path w="634" h="618" extrusionOk="0">
                  <a:moveTo>
                    <a:pt x="491" y="0"/>
                  </a:moveTo>
                  <a:cubicBezTo>
                    <a:pt x="452" y="0"/>
                    <a:pt x="412" y="16"/>
                    <a:pt x="380" y="48"/>
                  </a:cubicBezTo>
                  <a:lnTo>
                    <a:pt x="64" y="364"/>
                  </a:lnTo>
                  <a:cubicBezTo>
                    <a:pt x="0" y="428"/>
                    <a:pt x="0" y="523"/>
                    <a:pt x="64" y="554"/>
                  </a:cubicBezTo>
                  <a:cubicBezTo>
                    <a:pt x="95" y="586"/>
                    <a:pt x="127" y="618"/>
                    <a:pt x="159" y="618"/>
                  </a:cubicBezTo>
                  <a:cubicBezTo>
                    <a:pt x="190" y="618"/>
                    <a:pt x="254" y="586"/>
                    <a:pt x="254" y="554"/>
                  </a:cubicBezTo>
                  <a:lnTo>
                    <a:pt x="602" y="238"/>
                  </a:lnTo>
                  <a:cubicBezTo>
                    <a:pt x="634" y="206"/>
                    <a:pt x="634" y="111"/>
                    <a:pt x="602" y="48"/>
                  </a:cubicBezTo>
                  <a:cubicBezTo>
                    <a:pt x="570" y="16"/>
                    <a:pt x="531" y="0"/>
                    <a:pt x="491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1271248" y="1598427"/>
              <a:ext cx="19310" cy="18824"/>
            </a:xfrm>
            <a:custGeom>
              <a:avLst/>
              <a:gdLst/>
              <a:ahLst/>
              <a:cxnLst/>
              <a:rect l="l" t="t" r="r" b="b"/>
              <a:pathLst>
                <a:path w="635" h="619" extrusionOk="0">
                  <a:moveTo>
                    <a:pt x="492" y="1"/>
                  </a:moveTo>
                  <a:cubicBezTo>
                    <a:pt x="452" y="1"/>
                    <a:pt x="413" y="16"/>
                    <a:pt x="381" y="48"/>
                  </a:cubicBezTo>
                  <a:lnTo>
                    <a:pt x="64" y="365"/>
                  </a:lnTo>
                  <a:cubicBezTo>
                    <a:pt x="1" y="428"/>
                    <a:pt x="1" y="523"/>
                    <a:pt x="64" y="587"/>
                  </a:cubicBezTo>
                  <a:cubicBezTo>
                    <a:pt x="96" y="587"/>
                    <a:pt x="128" y="618"/>
                    <a:pt x="159" y="618"/>
                  </a:cubicBezTo>
                  <a:cubicBezTo>
                    <a:pt x="191" y="618"/>
                    <a:pt x="254" y="587"/>
                    <a:pt x="254" y="587"/>
                  </a:cubicBezTo>
                  <a:lnTo>
                    <a:pt x="603" y="238"/>
                  </a:lnTo>
                  <a:cubicBezTo>
                    <a:pt x="634" y="206"/>
                    <a:pt x="634" y="111"/>
                    <a:pt x="603" y="48"/>
                  </a:cubicBezTo>
                  <a:cubicBezTo>
                    <a:pt x="571" y="16"/>
                    <a:pt x="531" y="1"/>
                    <a:pt x="492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1322307" y="1649243"/>
              <a:ext cx="19280" cy="18064"/>
            </a:xfrm>
            <a:custGeom>
              <a:avLst/>
              <a:gdLst/>
              <a:ahLst/>
              <a:cxnLst/>
              <a:rect l="l" t="t" r="r" b="b"/>
              <a:pathLst>
                <a:path w="634" h="594" extrusionOk="0">
                  <a:moveTo>
                    <a:pt x="464" y="0"/>
                  </a:moveTo>
                  <a:cubicBezTo>
                    <a:pt x="428" y="0"/>
                    <a:pt x="396" y="8"/>
                    <a:pt x="380" y="24"/>
                  </a:cubicBezTo>
                  <a:lnTo>
                    <a:pt x="64" y="341"/>
                  </a:lnTo>
                  <a:cubicBezTo>
                    <a:pt x="0" y="404"/>
                    <a:pt x="0" y="499"/>
                    <a:pt x="64" y="562"/>
                  </a:cubicBezTo>
                  <a:cubicBezTo>
                    <a:pt x="95" y="594"/>
                    <a:pt x="127" y="594"/>
                    <a:pt x="159" y="594"/>
                  </a:cubicBezTo>
                  <a:cubicBezTo>
                    <a:pt x="190" y="594"/>
                    <a:pt x="222" y="594"/>
                    <a:pt x="254" y="562"/>
                  </a:cubicBezTo>
                  <a:lnTo>
                    <a:pt x="570" y="246"/>
                  </a:lnTo>
                  <a:cubicBezTo>
                    <a:pt x="634" y="182"/>
                    <a:pt x="634" y="87"/>
                    <a:pt x="570" y="24"/>
                  </a:cubicBezTo>
                  <a:cubicBezTo>
                    <a:pt x="539" y="8"/>
                    <a:pt x="499" y="0"/>
                    <a:pt x="464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3"/>
          <p:cNvSpPr/>
          <p:nvPr/>
        </p:nvSpPr>
        <p:spPr>
          <a:xfrm>
            <a:off x="1076992" y="2446658"/>
            <a:ext cx="2835276" cy="556685"/>
          </a:xfrm>
          <a:custGeom>
            <a:avLst/>
            <a:gdLst/>
            <a:ahLst/>
            <a:cxnLst/>
            <a:rect l="l" t="t" r="r" b="b"/>
            <a:pathLst>
              <a:path w="93235" h="18306" extrusionOk="0">
                <a:moveTo>
                  <a:pt x="9153" y="1"/>
                </a:moveTo>
                <a:cubicBezTo>
                  <a:pt x="4086" y="1"/>
                  <a:pt x="1" y="4118"/>
                  <a:pt x="1" y="9153"/>
                </a:cubicBezTo>
                <a:cubicBezTo>
                  <a:pt x="1" y="14189"/>
                  <a:pt x="4086" y="18306"/>
                  <a:pt x="9153" y="18306"/>
                </a:cubicBezTo>
                <a:lnTo>
                  <a:pt x="84082" y="18306"/>
                </a:lnTo>
                <a:cubicBezTo>
                  <a:pt x="89118" y="18306"/>
                  <a:pt x="93234" y="14189"/>
                  <a:pt x="93234" y="9153"/>
                </a:cubicBezTo>
                <a:cubicBezTo>
                  <a:pt x="93234" y="4118"/>
                  <a:pt x="89118" y="1"/>
                  <a:pt x="84082" y="1"/>
                </a:cubicBezTo>
                <a:cubicBezTo>
                  <a:pt x="83797" y="1"/>
                  <a:pt x="83544" y="64"/>
                  <a:pt x="83259" y="64"/>
                </a:cubicBezTo>
                <a:lnTo>
                  <a:pt x="9945" y="64"/>
                </a:lnTo>
                <a:cubicBezTo>
                  <a:pt x="9691" y="64"/>
                  <a:pt x="9406" y="1"/>
                  <a:pt x="9153" y="1"/>
                </a:cubicBezTo>
                <a:close/>
              </a:path>
            </a:pathLst>
          </a:custGeom>
          <a:solidFill>
            <a:srgbClr val="ACE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>
            <a:off x="1005740" y="2717280"/>
            <a:ext cx="359233" cy="359264"/>
          </a:xfrm>
          <a:custGeom>
            <a:avLst/>
            <a:gdLst/>
            <a:ahLst/>
            <a:cxnLst/>
            <a:rect l="l" t="t" r="r" b="b"/>
            <a:pathLst>
              <a:path w="11813" h="11814" extrusionOk="0">
                <a:moveTo>
                  <a:pt x="317" y="1"/>
                </a:moveTo>
                <a:cubicBezTo>
                  <a:pt x="127" y="1"/>
                  <a:pt x="0" y="159"/>
                  <a:pt x="0" y="318"/>
                </a:cubicBezTo>
                <a:cubicBezTo>
                  <a:pt x="0" y="6683"/>
                  <a:pt x="5131" y="11813"/>
                  <a:pt x="11496" y="11813"/>
                </a:cubicBezTo>
                <a:cubicBezTo>
                  <a:pt x="11654" y="11813"/>
                  <a:pt x="11813" y="11687"/>
                  <a:pt x="11813" y="11497"/>
                </a:cubicBezTo>
                <a:cubicBezTo>
                  <a:pt x="11813" y="11338"/>
                  <a:pt x="11654" y="11180"/>
                  <a:pt x="11496" y="11180"/>
                </a:cubicBezTo>
                <a:cubicBezTo>
                  <a:pt x="5511" y="11180"/>
                  <a:pt x="634" y="6303"/>
                  <a:pt x="634" y="318"/>
                </a:cubicBezTo>
                <a:cubicBezTo>
                  <a:pt x="634" y="159"/>
                  <a:pt x="475" y="1"/>
                  <a:pt x="317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>
            <a:off x="3595432" y="2379268"/>
            <a:ext cx="693439" cy="357317"/>
          </a:xfrm>
          <a:custGeom>
            <a:avLst/>
            <a:gdLst/>
            <a:ahLst/>
            <a:cxnLst/>
            <a:rect l="l" t="t" r="r" b="b"/>
            <a:pathLst>
              <a:path w="22803" h="11750" extrusionOk="0">
                <a:moveTo>
                  <a:pt x="1267" y="0"/>
                </a:moveTo>
                <a:cubicBezTo>
                  <a:pt x="950" y="0"/>
                  <a:pt x="634" y="0"/>
                  <a:pt x="285" y="95"/>
                </a:cubicBezTo>
                <a:cubicBezTo>
                  <a:pt x="95" y="127"/>
                  <a:pt x="0" y="317"/>
                  <a:pt x="64" y="475"/>
                </a:cubicBezTo>
                <a:cubicBezTo>
                  <a:pt x="91" y="641"/>
                  <a:pt x="240" y="735"/>
                  <a:pt x="382" y="735"/>
                </a:cubicBezTo>
                <a:cubicBezTo>
                  <a:pt x="403" y="735"/>
                  <a:pt x="424" y="733"/>
                  <a:pt x="444" y="729"/>
                </a:cubicBezTo>
                <a:cubicBezTo>
                  <a:pt x="729" y="634"/>
                  <a:pt x="1014" y="634"/>
                  <a:pt x="1267" y="634"/>
                </a:cubicBezTo>
                <a:cubicBezTo>
                  <a:pt x="7253" y="634"/>
                  <a:pt x="12130" y="5479"/>
                  <a:pt x="12130" y="11433"/>
                </a:cubicBezTo>
                <a:cubicBezTo>
                  <a:pt x="12130" y="11623"/>
                  <a:pt x="12256" y="11749"/>
                  <a:pt x="12446" y="11749"/>
                </a:cubicBezTo>
                <a:lnTo>
                  <a:pt x="22454" y="11749"/>
                </a:lnTo>
                <a:cubicBezTo>
                  <a:pt x="22644" y="11749"/>
                  <a:pt x="22802" y="11623"/>
                  <a:pt x="22802" y="11433"/>
                </a:cubicBezTo>
                <a:cubicBezTo>
                  <a:pt x="22802" y="11243"/>
                  <a:pt x="22644" y="11116"/>
                  <a:pt x="22454" y="11116"/>
                </a:cubicBezTo>
                <a:lnTo>
                  <a:pt x="12763" y="11116"/>
                </a:lnTo>
                <a:cubicBezTo>
                  <a:pt x="12668" y="8171"/>
                  <a:pt x="11496" y="5416"/>
                  <a:pt x="9406" y="3325"/>
                </a:cubicBezTo>
                <a:cubicBezTo>
                  <a:pt x="7221" y="1172"/>
                  <a:pt x="4339" y="0"/>
                  <a:pt x="1267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>
            <a:off x="4233930" y="2679723"/>
            <a:ext cx="89618" cy="88645"/>
          </a:xfrm>
          <a:custGeom>
            <a:avLst/>
            <a:gdLst/>
            <a:ahLst/>
            <a:cxnLst/>
            <a:rect l="l" t="t" r="r" b="b"/>
            <a:pathLst>
              <a:path w="2947" h="2915" extrusionOk="0">
                <a:moveTo>
                  <a:pt x="1489" y="1"/>
                </a:moveTo>
                <a:cubicBezTo>
                  <a:pt x="666" y="1"/>
                  <a:pt x="1" y="666"/>
                  <a:pt x="1" y="1458"/>
                </a:cubicBezTo>
                <a:cubicBezTo>
                  <a:pt x="1" y="2249"/>
                  <a:pt x="666" y="2914"/>
                  <a:pt x="1489" y="2914"/>
                </a:cubicBezTo>
                <a:cubicBezTo>
                  <a:pt x="2281" y="2914"/>
                  <a:pt x="2946" y="2249"/>
                  <a:pt x="2946" y="1458"/>
                </a:cubicBezTo>
                <a:cubicBezTo>
                  <a:pt x="2946" y="666"/>
                  <a:pt x="2281" y="1"/>
                  <a:pt x="1489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13"/>
          <p:cNvGrpSpPr/>
          <p:nvPr/>
        </p:nvGrpSpPr>
        <p:grpSpPr>
          <a:xfrm>
            <a:off x="1132576" y="2495801"/>
            <a:ext cx="457488" cy="457458"/>
            <a:chOff x="1132576" y="2303888"/>
            <a:chExt cx="457488" cy="457458"/>
          </a:xfrm>
        </p:grpSpPr>
        <p:sp>
          <p:nvSpPr>
            <p:cNvPr id="149" name="Google Shape;149;p13"/>
            <p:cNvSpPr/>
            <p:nvPr/>
          </p:nvSpPr>
          <p:spPr>
            <a:xfrm>
              <a:off x="1132576" y="2303888"/>
              <a:ext cx="457488" cy="457458"/>
            </a:xfrm>
            <a:custGeom>
              <a:avLst/>
              <a:gdLst/>
              <a:ahLst/>
              <a:cxnLst/>
              <a:rect l="l" t="t" r="r" b="b"/>
              <a:pathLst>
                <a:path w="15044" h="15043" extrusionOk="0">
                  <a:moveTo>
                    <a:pt x="7506" y="0"/>
                  </a:moveTo>
                  <a:cubicBezTo>
                    <a:pt x="3357" y="0"/>
                    <a:pt x="1" y="3389"/>
                    <a:pt x="1" y="7537"/>
                  </a:cubicBezTo>
                  <a:cubicBezTo>
                    <a:pt x="1" y="11686"/>
                    <a:pt x="3357" y="15043"/>
                    <a:pt x="7506" y="15043"/>
                  </a:cubicBezTo>
                  <a:cubicBezTo>
                    <a:pt x="11655" y="15043"/>
                    <a:pt x="15043" y="11686"/>
                    <a:pt x="15043" y="7537"/>
                  </a:cubicBezTo>
                  <a:cubicBezTo>
                    <a:pt x="15043" y="3389"/>
                    <a:pt x="11655" y="0"/>
                    <a:pt x="7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1253914" y="2424252"/>
              <a:ext cx="214816" cy="217675"/>
            </a:xfrm>
            <a:custGeom>
              <a:avLst/>
              <a:gdLst/>
              <a:ahLst/>
              <a:cxnLst/>
              <a:rect l="l" t="t" r="r" b="b"/>
              <a:pathLst>
                <a:path w="7064" h="7158" extrusionOk="0">
                  <a:moveTo>
                    <a:pt x="1394" y="286"/>
                  </a:moveTo>
                  <a:cubicBezTo>
                    <a:pt x="1648" y="286"/>
                    <a:pt x="1838" y="349"/>
                    <a:pt x="2028" y="476"/>
                  </a:cubicBezTo>
                  <a:cubicBezTo>
                    <a:pt x="1331" y="792"/>
                    <a:pt x="761" y="1331"/>
                    <a:pt x="413" y="1996"/>
                  </a:cubicBezTo>
                  <a:cubicBezTo>
                    <a:pt x="318" y="1806"/>
                    <a:pt x="286" y="1616"/>
                    <a:pt x="286" y="1426"/>
                  </a:cubicBezTo>
                  <a:cubicBezTo>
                    <a:pt x="286" y="792"/>
                    <a:pt x="793" y="286"/>
                    <a:pt x="1394" y="286"/>
                  </a:cubicBezTo>
                  <a:close/>
                  <a:moveTo>
                    <a:pt x="5638" y="286"/>
                  </a:moveTo>
                  <a:cubicBezTo>
                    <a:pt x="6271" y="286"/>
                    <a:pt x="6778" y="792"/>
                    <a:pt x="6778" y="1426"/>
                  </a:cubicBezTo>
                  <a:cubicBezTo>
                    <a:pt x="6778" y="1647"/>
                    <a:pt x="6715" y="1869"/>
                    <a:pt x="6588" y="2028"/>
                  </a:cubicBezTo>
                  <a:cubicBezTo>
                    <a:pt x="6240" y="1362"/>
                    <a:pt x="5670" y="824"/>
                    <a:pt x="5005" y="476"/>
                  </a:cubicBezTo>
                  <a:cubicBezTo>
                    <a:pt x="5163" y="349"/>
                    <a:pt x="5385" y="286"/>
                    <a:pt x="5638" y="286"/>
                  </a:cubicBezTo>
                  <a:close/>
                  <a:moveTo>
                    <a:pt x="1204" y="6303"/>
                  </a:moveTo>
                  <a:cubicBezTo>
                    <a:pt x="1299" y="6366"/>
                    <a:pt x="1363" y="6429"/>
                    <a:pt x="1458" y="6493"/>
                  </a:cubicBezTo>
                  <a:lnTo>
                    <a:pt x="1268" y="6746"/>
                  </a:lnTo>
                  <a:cubicBezTo>
                    <a:pt x="1236" y="6746"/>
                    <a:pt x="1236" y="6778"/>
                    <a:pt x="1204" y="6778"/>
                  </a:cubicBezTo>
                  <a:cubicBezTo>
                    <a:pt x="1204" y="6778"/>
                    <a:pt x="1173" y="6778"/>
                    <a:pt x="1141" y="6746"/>
                  </a:cubicBezTo>
                  <a:lnTo>
                    <a:pt x="1046" y="6683"/>
                  </a:lnTo>
                  <a:cubicBezTo>
                    <a:pt x="1014" y="6683"/>
                    <a:pt x="1014" y="6651"/>
                    <a:pt x="1014" y="6619"/>
                  </a:cubicBezTo>
                  <a:cubicBezTo>
                    <a:pt x="1014" y="6588"/>
                    <a:pt x="1014" y="6588"/>
                    <a:pt x="1014" y="6556"/>
                  </a:cubicBezTo>
                  <a:lnTo>
                    <a:pt x="1204" y="6303"/>
                  </a:lnTo>
                  <a:close/>
                  <a:moveTo>
                    <a:pt x="5828" y="6239"/>
                  </a:moveTo>
                  <a:lnTo>
                    <a:pt x="6050" y="6556"/>
                  </a:lnTo>
                  <a:cubicBezTo>
                    <a:pt x="6050" y="6588"/>
                    <a:pt x="6081" y="6588"/>
                    <a:pt x="6050" y="6619"/>
                  </a:cubicBezTo>
                  <a:cubicBezTo>
                    <a:pt x="6050" y="6651"/>
                    <a:pt x="6050" y="6651"/>
                    <a:pt x="6018" y="6683"/>
                  </a:cubicBezTo>
                  <a:lnTo>
                    <a:pt x="5923" y="6746"/>
                  </a:lnTo>
                  <a:cubicBezTo>
                    <a:pt x="5891" y="6778"/>
                    <a:pt x="5891" y="6778"/>
                    <a:pt x="5860" y="6778"/>
                  </a:cubicBezTo>
                  <a:cubicBezTo>
                    <a:pt x="5860" y="6778"/>
                    <a:pt x="5828" y="6746"/>
                    <a:pt x="5796" y="6746"/>
                  </a:cubicBezTo>
                  <a:lnTo>
                    <a:pt x="5575" y="6429"/>
                  </a:lnTo>
                  <a:cubicBezTo>
                    <a:pt x="5670" y="6398"/>
                    <a:pt x="5733" y="6303"/>
                    <a:pt x="5828" y="6239"/>
                  </a:cubicBezTo>
                  <a:close/>
                  <a:moveTo>
                    <a:pt x="3484" y="444"/>
                  </a:moveTo>
                  <a:cubicBezTo>
                    <a:pt x="5258" y="444"/>
                    <a:pt x="6715" y="1869"/>
                    <a:pt x="6715" y="3643"/>
                  </a:cubicBezTo>
                  <a:cubicBezTo>
                    <a:pt x="6715" y="5416"/>
                    <a:pt x="5258" y="6873"/>
                    <a:pt x="3484" y="6873"/>
                  </a:cubicBezTo>
                  <a:cubicBezTo>
                    <a:pt x="1711" y="6873"/>
                    <a:pt x="286" y="5416"/>
                    <a:pt x="286" y="3643"/>
                  </a:cubicBezTo>
                  <a:cubicBezTo>
                    <a:pt x="286" y="1869"/>
                    <a:pt x="1711" y="444"/>
                    <a:pt x="3484" y="444"/>
                  </a:cubicBezTo>
                  <a:close/>
                  <a:moveTo>
                    <a:pt x="1394" y="1"/>
                  </a:moveTo>
                  <a:cubicBezTo>
                    <a:pt x="634" y="1"/>
                    <a:pt x="1" y="634"/>
                    <a:pt x="1" y="1426"/>
                  </a:cubicBezTo>
                  <a:cubicBezTo>
                    <a:pt x="1" y="1742"/>
                    <a:pt x="96" y="2028"/>
                    <a:pt x="286" y="2281"/>
                  </a:cubicBezTo>
                  <a:cubicBezTo>
                    <a:pt x="96" y="2693"/>
                    <a:pt x="1" y="3168"/>
                    <a:pt x="1" y="3643"/>
                  </a:cubicBezTo>
                  <a:cubicBezTo>
                    <a:pt x="1" y="4593"/>
                    <a:pt x="381" y="5479"/>
                    <a:pt x="1014" y="6113"/>
                  </a:cubicBezTo>
                  <a:lnTo>
                    <a:pt x="793" y="6398"/>
                  </a:lnTo>
                  <a:cubicBezTo>
                    <a:pt x="729" y="6461"/>
                    <a:pt x="729" y="6556"/>
                    <a:pt x="729" y="6651"/>
                  </a:cubicBezTo>
                  <a:cubicBezTo>
                    <a:pt x="729" y="6746"/>
                    <a:pt x="793" y="6841"/>
                    <a:pt x="856" y="6905"/>
                  </a:cubicBezTo>
                  <a:lnTo>
                    <a:pt x="983" y="6968"/>
                  </a:lnTo>
                  <a:cubicBezTo>
                    <a:pt x="1046" y="7031"/>
                    <a:pt x="1109" y="7063"/>
                    <a:pt x="1204" y="7063"/>
                  </a:cubicBezTo>
                  <a:cubicBezTo>
                    <a:pt x="1299" y="7063"/>
                    <a:pt x="1426" y="7000"/>
                    <a:pt x="1489" y="6905"/>
                  </a:cubicBezTo>
                  <a:lnTo>
                    <a:pt x="1679" y="6651"/>
                  </a:lnTo>
                  <a:cubicBezTo>
                    <a:pt x="2218" y="6968"/>
                    <a:pt x="2819" y="7158"/>
                    <a:pt x="3484" y="7158"/>
                  </a:cubicBezTo>
                  <a:cubicBezTo>
                    <a:pt x="4181" y="7158"/>
                    <a:pt x="4815" y="6936"/>
                    <a:pt x="5353" y="6619"/>
                  </a:cubicBezTo>
                  <a:lnTo>
                    <a:pt x="5575" y="6905"/>
                  </a:lnTo>
                  <a:cubicBezTo>
                    <a:pt x="5638" y="7000"/>
                    <a:pt x="5765" y="7063"/>
                    <a:pt x="5860" y="7063"/>
                  </a:cubicBezTo>
                  <a:cubicBezTo>
                    <a:pt x="5955" y="7063"/>
                    <a:pt x="6018" y="7031"/>
                    <a:pt x="6081" y="6968"/>
                  </a:cubicBezTo>
                  <a:lnTo>
                    <a:pt x="6208" y="6905"/>
                  </a:lnTo>
                  <a:cubicBezTo>
                    <a:pt x="6271" y="6841"/>
                    <a:pt x="6335" y="6746"/>
                    <a:pt x="6335" y="6651"/>
                  </a:cubicBezTo>
                  <a:cubicBezTo>
                    <a:pt x="6366" y="6556"/>
                    <a:pt x="6335" y="6461"/>
                    <a:pt x="6271" y="6398"/>
                  </a:cubicBezTo>
                  <a:lnTo>
                    <a:pt x="6018" y="6049"/>
                  </a:lnTo>
                  <a:cubicBezTo>
                    <a:pt x="6620" y="5416"/>
                    <a:pt x="7000" y="4593"/>
                    <a:pt x="7000" y="3643"/>
                  </a:cubicBezTo>
                  <a:cubicBezTo>
                    <a:pt x="7000" y="3168"/>
                    <a:pt x="6905" y="2724"/>
                    <a:pt x="6746" y="2313"/>
                  </a:cubicBezTo>
                  <a:cubicBezTo>
                    <a:pt x="6936" y="2091"/>
                    <a:pt x="7063" y="1774"/>
                    <a:pt x="7063" y="1426"/>
                  </a:cubicBezTo>
                  <a:cubicBezTo>
                    <a:pt x="7063" y="634"/>
                    <a:pt x="6430" y="1"/>
                    <a:pt x="5638" y="1"/>
                  </a:cubicBezTo>
                  <a:cubicBezTo>
                    <a:pt x="5290" y="1"/>
                    <a:pt x="4941" y="127"/>
                    <a:pt x="4688" y="349"/>
                  </a:cubicBezTo>
                  <a:cubicBezTo>
                    <a:pt x="4308" y="222"/>
                    <a:pt x="3928" y="159"/>
                    <a:pt x="3484" y="159"/>
                  </a:cubicBezTo>
                  <a:cubicBezTo>
                    <a:pt x="3073" y="159"/>
                    <a:pt x="2693" y="222"/>
                    <a:pt x="2344" y="349"/>
                  </a:cubicBezTo>
                  <a:cubicBezTo>
                    <a:pt x="2091" y="127"/>
                    <a:pt x="1774" y="1"/>
                    <a:pt x="1394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1438840" y="2516457"/>
              <a:ext cx="10613" cy="13776"/>
            </a:xfrm>
            <a:custGeom>
              <a:avLst/>
              <a:gdLst/>
              <a:ahLst/>
              <a:cxnLst/>
              <a:rect l="l" t="t" r="r" b="b"/>
              <a:pathLst>
                <a:path w="349" h="453" extrusionOk="0">
                  <a:moveTo>
                    <a:pt x="192" y="1"/>
                  </a:moveTo>
                  <a:cubicBezTo>
                    <a:pt x="181" y="1"/>
                    <a:pt x="170" y="3"/>
                    <a:pt x="159" y="9"/>
                  </a:cubicBezTo>
                  <a:cubicBezTo>
                    <a:pt x="64" y="9"/>
                    <a:pt x="0" y="104"/>
                    <a:pt x="32" y="167"/>
                  </a:cubicBezTo>
                  <a:cubicBezTo>
                    <a:pt x="32" y="231"/>
                    <a:pt x="32" y="262"/>
                    <a:pt x="64" y="326"/>
                  </a:cubicBezTo>
                  <a:cubicBezTo>
                    <a:pt x="64" y="389"/>
                    <a:pt x="127" y="452"/>
                    <a:pt x="190" y="452"/>
                  </a:cubicBezTo>
                  <a:cubicBezTo>
                    <a:pt x="285" y="452"/>
                    <a:pt x="349" y="389"/>
                    <a:pt x="317" y="294"/>
                  </a:cubicBezTo>
                  <a:lnTo>
                    <a:pt x="317" y="136"/>
                  </a:lnTo>
                  <a:cubicBezTo>
                    <a:pt x="291" y="57"/>
                    <a:pt x="243" y="1"/>
                    <a:pt x="192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1426311" y="2483887"/>
              <a:ext cx="18337" cy="26122"/>
            </a:xfrm>
            <a:custGeom>
              <a:avLst/>
              <a:gdLst/>
              <a:ahLst/>
              <a:cxnLst/>
              <a:rect l="l" t="t" r="r" b="b"/>
              <a:pathLst>
                <a:path w="603" h="859" extrusionOk="0">
                  <a:moveTo>
                    <a:pt x="145" y="0"/>
                  </a:moveTo>
                  <a:cubicBezTo>
                    <a:pt x="117" y="0"/>
                    <a:pt x="88" y="11"/>
                    <a:pt x="64" y="35"/>
                  </a:cubicBezTo>
                  <a:cubicBezTo>
                    <a:pt x="1" y="67"/>
                    <a:pt x="1" y="162"/>
                    <a:pt x="32" y="225"/>
                  </a:cubicBezTo>
                  <a:cubicBezTo>
                    <a:pt x="159" y="383"/>
                    <a:pt x="222" y="573"/>
                    <a:pt x="317" y="763"/>
                  </a:cubicBezTo>
                  <a:cubicBezTo>
                    <a:pt x="317" y="827"/>
                    <a:pt x="381" y="858"/>
                    <a:pt x="444" y="858"/>
                  </a:cubicBezTo>
                  <a:cubicBezTo>
                    <a:pt x="444" y="858"/>
                    <a:pt x="476" y="858"/>
                    <a:pt x="476" y="827"/>
                  </a:cubicBezTo>
                  <a:cubicBezTo>
                    <a:pt x="571" y="827"/>
                    <a:pt x="602" y="732"/>
                    <a:pt x="571" y="668"/>
                  </a:cubicBezTo>
                  <a:cubicBezTo>
                    <a:pt x="507" y="447"/>
                    <a:pt x="381" y="257"/>
                    <a:pt x="254" y="67"/>
                  </a:cubicBezTo>
                  <a:cubicBezTo>
                    <a:pt x="234" y="27"/>
                    <a:pt x="191" y="0"/>
                    <a:pt x="145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1364669" y="2446422"/>
              <a:ext cx="57809" cy="30836"/>
            </a:xfrm>
            <a:custGeom>
              <a:avLst/>
              <a:gdLst/>
              <a:ahLst/>
              <a:cxnLst/>
              <a:rect l="l" t="t" r="r" b="b"/>
              <a:pathLst>
                <a:path w="1901" h="1014" extrusionOk="0">
                  <a:moveTo>
                    <a:pt x="159" y="0"/>
                  </a:moveTo>
                  <a:cubicBezTo>
                    <a:pt x="64" y="0"/>
                    <a:pt x="1" y="63"/>
                    <a:pt x="1" y="127"/>
                  </a:cubicBezTo>
                  <a:cubicBezTo>
                    <a:pt x="1" y="222"/>
                    <a:pt x="32" y="285"/>
                    <a:pt x="127" y="285"/>
                  </a:cubicBezTo>
                  <a:cubicBezTo>
                    <a:pt x="698" y="348"/>
                    <a:pt x="1236" y="602"/>
                    <a:pt x="1648" y="982"/>
                  </a:cubicBezTo>
                  <a:cubicBezTo>
                    <a:pt x="1679" y="1013"/>
                    <a:pt x="1711" y="1013"/>
                    <a:pt x="1743" y="1013"/>
                  </a:cubicBezTo>
                  <a:cubicBezTo>
                    <a:pt x="1806" y="1013"/>
                    <a:pt x="1838" y="1013"/>
                    <a:pt x="1869" y="982"/>
                  </a:cubicBezTo>
                  <a:cubicBezTo>
                    <a:pt x="1901" y="918"/>
                    <a:pt x="1901" y="823"/>
                    <a:pt x="1838" y="792"/>
                  </a:cubicBezTo>
                  <a:cubicBezTo>
                    <a:pt x="1394" y="348"/>
                    <a:pt x="793" y="63"/>
                    <a:pt x="159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354086" y="2607232"/>
              <a:ext cx="10613" cy="19310"/>
            </a:xfrm>
            <a:custGeom>
              <a:avLst/>
              <a:gdLst/>
              <a:ahLst/>
              <a:cxnLst/>
              <a:rect l="l" t="t" r="r" b="b"/>
              <a:pathLst>
                <a:path w="349" h="635" extrusionOk="0">
                  <a:moveTo>
                    <a:pt x="159" y="1"/>
                  </a:moveTo>
                  <a:cubicBezTo>
                    <a:pt x="95" y="1"/>
                    <a:pt x="0" y="64"/>
                    <a:pt x="0" y="159"/>
                  </a:cubicBezTo>
                  <a:lnTo>
                    <a:pt x="0" y="476"/>
                  </a:lnTo>
                  <a:cubicBezTo>
                    <a:pt x="0" y="571"/>
                    <a:pt x="95" y="634"/>
                    <a:pt x="159" y="634"/>
                  </a:cubicBezTo>
                  <a:cubicBezTo>
                    <a:pt x="254" y="634"/>
                    <a:pt x="349" y="571"/>
                    <a:pt x="349" y="476"/>
                  </a:cubicBez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1311724" y="2455666"/>
              <a:ext cx="15418" cy="17729"/>
            </a:xfrm>
            <a:custGeom>
              <a:avLst/>
              <a:gdLst/>
              <a:ahLst/>
              <a:cxnLst/>
              <a:rect l="l" t="t" r="r" b="b"/>
              <a:pathLst>
                <a:path w="507" h="583" extrusionOk="0">
                  <a:moveTo>
                    <a:pt x="151" y="0"/>
                  </a:moveTo>
                  <a:cubicBezTo>
                    <a:pt x="131" y="0"/>
                    <a:pt x="112" y="4"/>
                    <a:pt x="95" y="13"/>
                  </a:cubicBezTo>
                  <a:cubicBezTo>
                    <a:pt x="32" y="76"/>
                    <a:pt x="0" y="139"/>
                    <a:pt x="63" y="234"/>
                  </a:cubicBezTo>
                  <a:lnTo>
                    <a:pt x="222" y="519"/>
                  </a:lnTo>
                  <a:cubicBezTo>
                    <a:pt x="253" y="551"/>
                    <a:pt x="285" y="583"/>
                    <a:pt x="348" y="583"/>
                  </a:cubicBezTo>
                  <a:lnTo>
                    <a:pt x="412" y="583"/>
                  </a:lnTo>
                  <a:cubicBezTo>
                    <a:pt x="475" y="519"/>
                    <a:pt x="507" y="456"/>
                    <a:pt x="475" y="361"/>
                  </a:cubicBezTo>
                  <a:lnTo>
                    <a:pt x="285" y="76"/>
                  </a:lnTo>
                  <a:cubicBezTo>
                    <a:pt x="262" y="30"/>
                    <a:pt x="205" y="0"/>
                    <a:pt x="151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1393559" y="2596984"/>
              <a:ext cx="14475" cy="17030"/>
            </a:xfrm>
            <a:custGeom>
              <a:avLst/>
              <a:gdLst/>
              <a:ahLst/>
              <a:cxnLst/>
              <a:rect l="l" t="t" r="r" b="b"/>
              <a:pathLst>
                <a:path w="476" h="560" extrusionOk="0">
                  <a:moveTo>
                    <a:pt x="175" y="0"/>
                  </a:moveTo>
                  <a:cubicBezTo>
                    <a:pt x="148" y="0"/>
                    <a:pt x="122" y="8"/>
                    <a:pt x="96" y="21"/>
                  </a:cubicBezTo>
                  <a:cubicBezTo>
                    <a:pt x="1" y="53"/>
                    <a:pt x="1" y="148"/>
                    <a:pt x="33" y="211"/>
                  </a:cubicBezTo>
                  <a:lnTo>
                    <a:pt x="191" y="496"/>
                  </a:lnTo>
                  <a:cubicBezTo>
                    <a:pt x="223" y="559"/>
                    <a:pt x="286" y="559"/>
                    <a:pt x="318" y="559"/>
                  </a:cubicBezTo>
                  <a:lnTo>
                    <a:pt x="413" y="559"/>
                  </a:lnTo>
                  <a:cubicBezTo>
                    <a:pt x="476" y="528"/>
                    <a:pt x="476" y="433"/>
                    <a:pt x="444" y="369"/>
                  </a:cubicBezTo>
                  <a:lnTo>
                    <a:pt x="286" y="53"/>
                  </a:lnTo>
                  <a:cubicBezTo>
                    <a:pt x="249" y="16"/>
                    <a:pt x="212" y="0"/>
                    <a:pt x="175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1279915" y="2487445"/>
              <a:ext cx="19310" cy="13897"/>
            </a:xfrm>
            <a:custGeom>
              <a:avLst/>
              <a:gdLst/>
              <a:ahLst/>
              <a:cxnLst/>
              <a:rect l="l" t="t" r="r" b="b"/>
              <a:pathLst>
                <a:path w="635" h="457" extrusionOk="0">
                  <a:moveTo>
                    <a:pt x="198" y="0"/>
                  </a:moveTo>
                  <a:cubicBezTo>
                    <a:pt x="145" y="0"/>
                    <a:pt x="87" y="30"/>
                    <a:pt x="64" y="76"/>
                  </a:cubicBezTo>
                  <a:cubicBezTo>
                    <a:pt x="1" y="140"/>
                    <a:pt x="33" y="235"/>
                    <a:pt x="96" y="266"/>
                  </a:cubicBezTo>
                  <a:lnTo>
                    <a:pt x="413" y="425"/>
                  </a:lnTo>
                  <a:cubicBezTo>
                    <a:pt x="413" y="456"/>
                    <a:pt x="444" y="456"/>
                    <a:pt x="476" y="456"/>
                  </a:cubicBezTo>
                  <a:cubicBezTo>
                    <a:pt x="508" y="456"/>
                    <a:pt x="571" y="425"/>
                    <a:pt x="603" y="393"/>
                  </a:cubicBezTo>
                  <a:cubicBezTo>
                    <a:pt x="634" y="330"/>
                    <a:pt x="603" y="235"/>
                    <a:pt x="539" y="203"/>
                  </a:cubicBezTo>
                  <a:lnTo>
                    <a:pt x="254" y="13"/>
                  </a:lnTo>
                  <a:cubicBezTo>
                    <a:pt x="237" y="4"/>
                    <a:pt x="218" y="0"/>
                    <a:pt x="198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1421506" y="2568641"/>
              <a:ext cx="18307" cy="14566"/>
            </a:xfrm>
            <a:custGeom>
              <a:avLst/>
              <a:gdLst/>
              <a:ahLst/>
              <a:cxnLst/>
              <a:rect l="l" t="t" r="r" b="b"/>
              <a:pathLst>
                <a:path w="602" h="479" extrusionOk="0">
                  <a:moveTo>
                    <a:pt x="141" y="0"/>
                  </a:moveTo>
                  <a:cubicBezTo>
                    <a:pt x="95" y="0"/>
                    <a:pt x="52" y="27"/>
                    <a:pt x="32" y="66"/>
                  </a:cubicBezTo>
                  <a:cubicBezTo>
                    <a:pt x="0" y="130"/>
                    <a:pt x="0" y="225"/>
                    <a:pt x="95" y="256"/>
                  </a:cubicBezTo>
                  <a:lnTo>
                    <a:pt x="380" y="446"/>
                  </a:lnTo>
                  <a:cubicBezTo>
                    <a:pt x="412" y="446"/>
                    <a:pt x="412" y="478"/>
                    <a:pt x="444" y="478"/>
                  </a:cubicBezTo>
                  <a:cubicBezTo>
                    <a:pt x="507" y="478"/>
                    <a:pt x="539" y="446"/>
                    <a:pt x="570" y="383"/>
                  </a:cubicBezTo>
                  <a:cubicBezTo>
                    <a:pt x="602" y="320"/>
                    <a:pt x="602" y="225"/>
                    <a:pt x="507" y="193"/>
                  </a:cubicBezTo>
                  <a:lnTo>
                    <a:pt x="222" y="35"/>
                  </a:lnTo>
                  <a:cubicBezTo>
                    <a:pt x="198" y="11"/>
                    <a:pt x="169" y="0"/>
                    <a:pt x="141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1268359" y="2532118"/>
              <a:ext cx="20253" cy="10613"/>
            </a:xfrm>
            <a:custGeom>
              <a:avLst/>
              <a:gdLst/>
              <a:ahLst/>
              <a:cxnLst/>
              <a:rect l="l" t="t" r="r" b="b"/>
              <a:pathLst>
                <a:path w="666" h="349" extrusionOk="0">
                  <a:moveTo>
                    <a:pt x="159" y="1"/>
                  </a:moveTo>
                  <a:cubicBezTo>
                    <a:pt x="64" y="1"/>
                    <a:pt x="1" y="96"/>
                    <a:pt x="1" y="191"/>
                  </a:cubicBezTo>
                  <a:cubicBezTo>
                    <a:pt x="1" y="254"/>
                    <a:pt x="64" y="349"/>
                    <a:pt x="159" y="349"/>
                  </a:cubicBezTo>
                  <a:lnTo>
                    <a:pt x="539" y="349"/>
                  </a:lnTo>
                  <a:cubicBezTo>
                    <a:pt x="603" y="349"/>
                    <a:pt x="666" y="254"/>
                    <a:pt x="666" y="191"/>
                  </a:cubicBezTo>
                  <a:cubicBezTo>
                    <a:pt x="666" y="96"/>
                    <a:pt x="603" y="1"/>
                    <a:pt x="539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1279915" y="2569097"/>
              <a:ext cx="20253" cy="14110"/>
            </a:xfrm>
            <a:custGeom>
              <a:avLst/>
              <a:gdLst/>
              <a:ahLst/>
              <a:cxnLst/>
              <a:rect l="l" t="t" r="r" b="b"/>
              <a:pathLst>
                <a:path w="666" h="464" extrusionOk="0">
                  <a:moveTo>
                    <a:pt x="490" y="1"/>
                  </a:moveTo>
                  <a:cubicBezTo>
                    <a:pt x="463" y="1"/>
                    <a:pt x="436" y="8"/>
                    <a:pt x="413" y="20"/>
                  </a:cubicBezTo>
                  <a:lnTo>
                    <a:pt x="96" y="210"/>
                  </a:lnTo>
                  <a:cubicBezTo>
                    <a:pt x="33" y="241"/>
                    <a:pt x="1" y="336"/>
                    <a:pt x="64" y="400"/>
                  </a:cubicBezTo>
                  <a:cubicBezTo>
                    <a:pt x="64" y="431"/>
                    <a:pt x="128" y="463"/>
                    <a:pt x="159" y="463"/>
                  </a:cubicBezTo>
                  <a:cubicBezTo>
                    <a:pt x="191" y="463"/>
                    <a:pt x="223" y="463"/>
                    <a:pt x="254" y="431"/>
                  </a:cubicBezTo>
                  <a:lnTo>
                    <a:pt x="571" y="273"/>
                  </a:lnTo>
                  <a:cubicBezTo>
                    <a:pt x="634" y="210"/>
                    <a:pt x="666" y="146"/>
                    <a:pt x="603" y="83"/>
                  </a:cubicBezTo>
                  <a:cubicBezTo>
                    <a:pt x="583" y="23"/>
                    <a:pt x="537" y="1"/>
                    <a:pt x="490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1311724" y="2596558"/>
              <a:ext cx="16391" cy="18428"/>
            </a:xfrm>
            <a:custGeom>
              <a:avLst/>
              <a:gdLst/>
              <a:ahLst/>
              <a:cxnLst/>
              <a:rect l="l" t="t" r="r" b="b"/>
              <a:pathLst>
                <a:path w="539" h="606" extrusionOk="0">
                  <a:moveTo>
                    <a:pt x="347" y="1"/>
                  </a:moveTo>
                  <a:cubicBezTo>
                    <a:pt x="300" y="1"/>
                    <a:pt x="261" y="28"/>
                    <a:pt x="222" y="67"/>
                  </a:cubicBezTo>
                  <a:lnTo>
                    <a:pt x="63" y="383"/>
                  </a:lnTo>
                  <a:cubicBezTo>
                    <a:pt x="0" y="447"/>
                    <a:pt x="32" y="542"/>
                    <a:pt x="95" y="573"/>
                  </a:cubicBezTo>
                  <a:cubicBezTo>
                    <a:pt x="127" y="605"/>
                    <a:pt x="158" y="605"/>
                    <a:pt x="190" y="605"/>
                  </a:cubicBezTo>
                  <a:cubicBezTo>
                    <a:pt x="222" y="605"/>
                    <a:pt x="285" y="573"/>
                    <a:pt x="317" y="542"/>
                  </a:cubicBezTo>
                  <a:lnTo>
                    <a:pt x="475" y="225"/>
                  </a:lnTo>
                  <a:cubicBezTo>
                    <a:pt x="538" y="162"/>
                    <a:pt x="507" y="67"/>
                    <a:pt x="443" y="35"/>
                  </a:cubicBezTo>
                  <a:cubicBezTo>
                    <a:pt x="407" y="11"/>
                    <a:pt x="375" y="1"/>
                    <a:pt x="347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1356975" y="2480116"/>
              <a:ext cx="34698" cy="62614"/>
            </a:xfrm>
            <a:custGeom>
              <a:avLst/>
              <a:gdLst/>
              <a:ahLst/>
              <a:cxnLst/>
              <a:rect l="l" t="t" r="r" b="b"/>
              <a:pathLst>
                <a:path w="1141" h="2059" extrusionOk="0">
                  <a:moveTo>
                    <a:pt x="127" y="0"/>
                  </a:moveTo>
                  <a:cubicBezTo>
                    <a:pt x="32" y="0"/>
                    <a:pt x="0" y="64"/>
                    <a:pt x="0" y="127"/>
                  </a:cubicBezTo>
                  <a:lnTo>
                    <a:pt x="0" y="1837"/>
                  </a:lnTo>
                  <a:cubicBezTo>
                    <a:pt x="0" y="1901"/>
                    <a:pt x="64" y="2059"/>
                    <a:pt x="127" y="2059"/>
                  </a:cubicBezTo>
                  <a:lnTo>
                    <a:pt x="982" y="2059"/>
                  </a:lnTo>
                  <a:cubicBezTo>
                    <a:pt x="1046" y="2059"/>
                    <a:pt x="1109" y="1964"/>
                    <a:pt x="1109" y="1901"/>
                  </a:cubicBezTo>
                  <a:cubicBezTo>
                    <a:pt x="1141" y="1806"/>
                    <a:pt x="1077" y="1711"/>
                    <a:pt x="982" y="1711"/>
                  </a:cubicBezTo>
                  <a:lnTo>
                    <a:pt x="254" y="1711"/>
                  </a:lnTo>
                  <a:lnTo>
                    <a:pt x="254" y="127"/>
                  </a:lnTo>
                  <a:cubicBezTo>
                    <a:pt x="254" y="64"/>
                    <a:pt x="190" y="0"/>
                    <a:pt x="127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13"/>
          <p:cNvSpPr/>
          <p:nvPr/>
        </p:nvSpPr>
        <p:spPr>
          <a:xfrm>
            <a:off x="5231696" y="1204331"/>
            <a:ext cx="2835246" cy="556655"/>
          </a:xfrm>
          <a:custGeom>
            <a:avLst/>
            <a:gdLst/>
            <a:ahLst/>
            <a:cxnLst/>
            <a:rect l="l" t="t" r="r" b="b"/>
            <a:pathLst>
              <a:path w="93234" h="18305" extrusionOk="0">
                <a:moveTo>
                  <a:pt x="9152" y="0"/>
                </a:moveTo>
                <a:cubicBezTo>
                  <a:pt x="4117" y="0"/>
                  <a:pt x="0" y="4085"/>
                  <a:pt x="0" y="9152"/>
                </a:cubicBezTo>
                <a:cubicBezTo>
                  <a:pt x="0" y="14188"/>
                  <a:pt x="4117" y="18305"/>
                  <a:pt x="9152" y="18305"/>
                </a:cubicBezTo>
                <a:cubicBezTo>
                  <a:pt x="9247" y="18305"/>
                  <a:pt x="9374" y="18273"/>
                  <a:pt x="9469" y="18273"/>
                </a:cubicBezTo>
                <a:lnTo>
                  <a:pt x="84082" y="18273"/>
                </a:lnTo>
                <a:cubicBezTo>
                  <a:pt x="89149" y="18273"/>
                  <a:pt x="93234" y="14188"/>
                  <a:pt x="93234" y="9152"/>
                </a:cubicBezTo>
                <a:cubicBezTo>
                  <a:pt x="93234" y="4117"/>
                  <a:pt x="89149" y="0"/>
                  <a:pt x="84082" y="0"/>
                </a:cubicBezTo>
                <a:cubicBezTo>
                  <a:pt x="83828" y="0"/>
                  <a:pt x="83543" y="32"/>
                  <a:pt x="83290" y="32"/>
                </a:cubicBezTo>
                <a:lnTo>
                  <a:pt x="9976" y="32"/>
                </a:lnTo>
                <a:cubicBezTo>
                  <a:pt x="9691" y="32"/>
                  <a:pt x="9438" y="0"/>
                  <a:pt x="9152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"/>
          <p:cNvSpPr/>
          <p:nvPr/>
        </p:nvSpPr>
        <p:spPr>
          <a:xfrm>
            <a:off x="7778996" y="1474953"/>
            <a:ext cx="359264" cy="359233"/>
          </a:xfrm>
          <a:custGeom>
            <a:avLst/>
            <a:gdLst/>
            <a:ahLst/>
            <a:cxnLst/>
            <a:rect l="l" t="t" r="r" b="b"/>
            <a:pathLst>
              <a:path w="11814" h="11813" extrusionOk="0">
                <a:moveTo>
                  <a:pt x="11497" y="0"/>
                </a:moveTo>
                <a:cubicBezTo>
                  <a:pt x="11338" y="0"/>
                  <a:pt x="11180" y="127"/>
                  <a:pt x="11180" y="317"/>
                </a:cubicBezTo>
                <a:cubicBezTo>
                  <a:pt x="11180" y="6302"/>
                  <a:pt x="6303" y="11179"/>
                  <a:pt x="318" y="11179"/>
                </a:cubicBezTo>
                <a:cubicBezTo>
                  <a:pt x="159" y="11179"/>
                  <a:pt x="1" y="11306"/>
                  <a:pt x="1" y="11496"/>
                </a:cubicBezTo>
                <a:cubicBezTo>
                  <a:pt x="1" y="11654"/>
                  <a:pt x="159" y="11813"/>
                  <a:pt x="318" y="11813"/>
                </a:cubicBezTo>
                <a:cubicBezTo>
                  <a:pt x="6683" y="11813"/>
                  <a:pt x="11813" y="6651"/>
                  <a:pt x="11813" y="317"/>
                </a:cubicBezTo>
                <a:cubicBezTo>
                  <a:pt x="11813" y="127"/>
                  <a:pt x="11687" y="0"/>
                  <a:pt x="11497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3"/>
          <p:cNvSpPr/>
          <p:nvPr/>
        </p:nvSpPr>
        <p:spPr>
          <a:xfrm>
            <a:off x="4855124" y="1135938"/>
            <a:ext cx="693439" cy="358291"/>
          </a:xfrm>
          <a:custGeom>
            <a:avLst/>
            <a:gdLst/>
            <a:ahLst/>
            <a:cxnLst/>
            <a:rect l="l" t="t" r="r" b="b"/>
            <a:pathLst>
              <a:path w="22803" h="11782" extrusionOk="0">
                <a:moveTo>
                  <a:pt x="21535" y="1"/>
                </a:moveTo>
                <a:cubicBezTo>
                  <a:pt x="18464" y="1"/>
                  <a:pt x="15582" y="1204"/>
                  <a:pt x="13397" y="3358"/>
                </a:cubicBezTo>
                <a:cubicBezTo>
                  <a:pt x="11306" y="5448"/>
                  <a:pt x="10135" y="8203"/>
                  <a:pt x="10040" y="11116"/>
                </a:cubicBezTo>
                <a:lnTo>
                  <a:pt x="349" y="11116"/>
                </a:lnTo>
                <a:cubicBezTo>
                  <a:pt x="159" y="11116"/>
                  <a:pt x="1" y="11275"/>
                  <a:pt x="1" y="11465"/>
                </a:cubicBezTo>
                <a:cubicBezTo>
                  <a:pt x="1" y="11623"/>
                  <a:pt x="159" y="11781"/>
                  <a:pt x="349" y="11781"/>
                </a:cubicBezTo>
                <a:lnTo>
                  <a:pt x="10356" y="11781"/>
                </a:lnTo>
                <a:cubicBezTo>
                  <a:pt x="10546" y="11781"/>
                  <a:pt x="10673" y="11623"/>
                  <a:pt x="10673" y="11465"/>
                </a:cubicBezTo>
                <a:cubicBezTo>
                  <a:pt x="10673" y="5511"/>
                  <a:pt x="15550" y="666"/>
                  <a:pt x="21535" y="666"/>
                </a:cubicBezTo>
                <a:cubicBezTo>
                  <a:pt x="21789" y="666"/>
                  <a:pt x="22074" y="666"/>
                  <a:pt x="22359" y="729"/>
                </a:cubicBezTo>
                <a:cubicBezTo>
                  <a:pt x="22392" y="742"/>
                  <a:pt x="22426" y="749"/>
                  <a:pt x="22460" y="749"/>
                </a:cubicBezTo>
                <a:cubicBezTo>
                  <a:pt x="22590" y="749"/>
                  <a:pt x="22714" y="658"/>
                  <a:pt x="22739" y="507"/>
                </a:cubicBezTo>
                <a:cubicBezTo>
                  <a:pt x="22802" y="349"/>
                  <a:pt x="22707" y="159"/>
                  <a:pt x="22517" y="127"/>
                </a:cubicBezTo>
                <a:cubicBezTo>
                  <a:pt x="22169" y="32"/>
                  <a:pt x="21852" y="1"/>
                  <a:pt x="21535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13"/>
          <p:cNvGrpSpPr/>
          <p:nvPr/>
        </p:nvGrpSpPr>
        <p:grpSpPr>
          <a:xfrm>
            <a:off x="7553934" y="1253444"/>
            <a:ext cx="457488" cy="457458"/>
            <a:chOff x="7553934" y="1061531"/>
            <a:chExt cx="457488" cy="457458"/>
          </a:xfrm>
        </p:grpSpPr>
        <p:sp>
          <p:nvSpPr>
            <p:cNvPr id="167" name="Google Shape;167;p13"/>
            <p:cNvSpPr/>
            <p:nvPr/>
          </p:nvSpPr>
          <p:spPr>
            <a:xfrm>
              <a:off x="7553934" y="1061531"/>
              <a:ext cx="457488" cy="457458"/>
            </a:xfrm>
            <a:custGeom>
              <a:avLst/>
              <a:gdLst/>
              <a:ahLst/>
              <a:cxnLst/>
              <a:rect l="l" t="t" r="r" b="b"/>
              <a:pathLst>
                <a:path w="15044" h="15043" extrusionOk="0">
                  <a:moveTo>
                    <a:pt x="7537" y="0"/>
                  </a:moveTo>
                  <a:cubicBezTo>
                    <a:pt x="3389" y="0"/>
                    <a:pt x="0" y="3357"/>
                    <a:pt x="0" y="7537"/>
                  </a:cubicBezTo>
                  <a:cubicBezTo>
                    <a:pt x="0" y="11686"/>
                    <a:pt x="3389" y="15043"/>
                    <a:pt x="7537" y="15043"/>
                  </a:cubicBezTo>
                  <a:cubicBezTo>
                    <a:pt x="11686" y="15043"/>
                    <a:pt x="15043" y="11686"/>
                    <a:pt x="15043" y="7537"/>
                  </a:cubicBezTo>
                  <a:cubicBezTo>
                    <a:pt x="15043" y="3357"/>
                    <a:pt x="11686" y="0"/>
                    <a:pt x="7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7716691" y="1213674"/>
              <a:ext cx="131006" cy="6781"/>
            </a:xfrm>
            <a:custGeom>
              <a:avLst/>
              <a:gdLst/>
              <a:ahLst/>
              <a:cxnLst/>
              <a:rect l="l" t="t" r="r" b="b"/>
              <a:pathLst>
                <a:path w="4308" h="223" extrusionOk="0">
                  <a:moveTo>
                    <a:pt x="127" y="1"/>
                  </a:moveTo>
                  <a:cubicBezTo>
                    <a:pt x="64" y="1"/>
                    <a:pt x="0" y="33"/>
                    <a:pt x="0" y="96"/>
                  </a:cubicBezTo>
                  <a:cubicBezTo>
                    <a:pt x="0" y="191"/>
                    <a:pt x="64" y="223"/>
                    <a:pt x="127" y="223"/>
                  </a:cubicBezTo>
                  <a:lnTo>
                    <a:pt x="4181" y="223"/>
                  </a:lnTo>
                  <a:cubicBezTo>
                    <a:pt x="4244" y="223"/>
                    <a:pt x="4307" y="191"/>
                    <a:pt x="4307" y="96"/>
                  </a:cubicBezTo>
                  <a:cubicBezTo>
                    <a:pt x="4307" y="33"/>
                    <a:pt x="4244" y="1"/>
                    <a:pt x="4181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7716691" y="1272427"/>
              <a:ext cx="131006" cy="7755"/>
            </a:xfrm>
            <a:custGeom>
              <a:avLst/>
              <a:gdLst/>
              <a:ahLst/>
              <a:cxnLst/>
              <a:rect l="l" t="t" r="r" b="b"/>
              <a:pathLst>
                <a:path w="4308" h="255" extrusionOk="0">
                  <a:moveTo>
                    <a:pt x="127" y="1"/>
                  </a:moveTo>
                  <a:cubicBezTo>
                    <a:pt x="64" y="1"/>
                    <a:pt x="0" y="32"/>
                    <a:pt x="0" y="127"/>
                  </a:cubicBezTo>
                  <a:cubicBezTo>
                    <a:pt x="0" y="191"/>
                    <a:pt x="64" y="254"/>
                    <a:pt x="127" y="254"/>
                  </a:cubicBezTo>
                  <a:lnTo>
                    <a:pt x="4181" y="254"/>
                  </a:lnTo>
                  <a:cubicBezTo>
                    <a:pt x="4244" y="254"/>
                    <a:pt x="4307" y="191"/>
                    <a:pt x="4307" y="127"/>
                  </a:cubicBezTo>
                  <a:cubicBezTo>
                    <a:pt x="4307" y="32"/>
                    <a:pt x="4244" y="1"/>
                    <a:pt x="4181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7716691" y="1242564"/>
              <a:ext cx="131006" cy="7755"/>
            </a:xfrm>
            <a:custGeom>
              <a:avLst/>
              <a:gdLst/>
              <a:ahLst/>
              <a:cxnLst/>
              <a:rect l="l" t="t" r="r" b="b"/>
              <a:pathLst>
                <a:path w="4308" h="255" extrusionOk="0">
                  <a:moveTo>
                    <a:pt x="127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223"/>
                    <a:pt x="64" y="254"/>
                    <a:pt x="127" y="254"/>
                  </a:cubicBezTo>
                  <a:lnTo>
                    <a:pt x="4181" y="254"/>
                  </a:lnTo>
                  <a:cubicBezTo>
                    <a:pt x="4244" y="254"/>
                    <a:pt x="4307" y="223"/>
                    <a:pt x="4307" y="128"/>
                  </a:cubicBezTo>
                  <a:cubicBezTo>
                    <a:pt x="4307" y="64"/>
                    <a:pt x="4244" y="1"/>
                    <a:pt x="4181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7716691" y="1329264"/>
              <a:ext cx="131006" cy="9640"/>
            </a:xfrm>
            <a:custGeom>
              <a:avLst/>
              <a:gdLst/>
              <a:ahLst/>
              <a:cxnLst/>
              <a:rect l="l" t="t" r="r" b="b"/>
              <a:pathLst>
                <a:path w="4308" h="317" extrusionOk="0">
                  <a:moveTo>
                    <a:pt x="127" y="0"/>
                  </a:moveTo>
                  <a:cubicBezTo>
                    <a:pt x="64" y="0"/>
                    <a:pt x="0" y="95"/>
                    <a:pt x="0" y="159"/>
                  </a:cubicBezTo>
                  <a:cubicBezTo>
                    <a:pt x="0" y="254"/>
                    <a:pt x="64" y="317"/>
                    <a:pt x="127" y="317"/>
                  </a:cubicBezTo>
                  <a:lnTo>
                    <a:pt x="4181" y="317"/>
                  </a:lnTo>
                  <a:cubicBezTo>
                    <a:pt x="4244" y="317"/>
                    <a:pt x="4307" y="254"/>
                    <a:pt x="4307" y="159"/>
                  </a:cubicBezTo>
                  <a:cubicBezTo>
                    <a:pt x="4307" y="95"/>
                    <a:pt x="4244" y="0"/>
                    <a:pt x="4181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7716691" y="1299401"/>
              <a:ext cx="131006" cy="10613"/>
            </a:xfrm>
            <a:custGeom>
              <a:avLst/>
              <a:gdLst/>
              <a:ahLst/>
              <a:cxnLst/>
              <a:rect l="l" t="t" r="r" b="b"/>
              <a:pathLst>
                <a:path w="4308" h="349" extrusionOk="0">
                  <a:moveTo>
                    <a:pt x="127" y="0"/>
                  </a:moveTo>
                  <a:cubicBezTo>
                    <a:pt x="64" y="0"/>
                    <a:pt x="0" y="95"/>
                    <a:pt x="0" y="159"/>
                  </a:cubicBezTo>
                  <a:cubicBezTo>
                    <a:pt x="0" y="254"/>
                    <a:pt x="64" y="349"/>
                    <a:pt x="127" y="349"/>
                  </a:cubicBezTo>
                  <a:lnTo>
                    <a:pt x="4181" y="349"/>
                  </a:lnTo>
                  <a:cubicBezTo>
                    <a:pt x="4244" y="349"/>
                    <a:pt x="4307" y="254"/>
                    <a:pt x="4307" y="159"/>
                  </a:cubicBezTo>
                  <a:cubicBezTo>
                    <a:pt x="4307" y="95"/>
                    <a:pt x="4244" y="0"/>
                    <a:pt x="4181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7688744" y="1152063"/>
              <a:ext cx="189758" cy="275454"/>
            </a:xfrm>
            <a:custGeom>
              <a:avLst/>
              <a:gdLst/>
              <a:ahLst/>
              <a:cxnLst/>
              <a:rect l="l" t="t" r="r" b="b"/>
              <a:pathLst>
                <a:path w="6240" h="9058" extrusionOk="0">
                  <a:moveTo>
                    <a:pt x="4308" y="317"/>
                  </a:moveTo>
                  <a:cubicBezTo>
                    <a:pt x="4371" y="317"/>
                    <a:pt x="4435" y="348"/>
                    <a:pt x="4435" y="443"/>
                  </a:cubicBezTo>
                  <a:lnTo>
                    <a:pt x="4435" y="950"/>
                  </a:lnTo>
                  <a:lnTo>
                    <a:pt x="1774" y="950"/>
                  </a:lnTo>
                  <a:lnTo>
                    <a:pt x="1774" y="443"/>
                  </a:lnTo>
                  <a:cubicBezTo>
                    <a:pt x="1774" y="348"/>
                    <a:pt x="1806" y="317"/>
                    <a:pt x="1869" y="317"/>
                  </a:cubicBezTo>
                  <a:close/>
                  <a:moveTo>
                    <a:pt x="5765" y="6714"/>
                  </a:moveTo>
                  <a:lnTo>
                    <a:pt x="3896" y="8582"/>
                  </a:lnTo>
                  <a:lnTo>
                    <a:pt x="3896" y="6841"/>
                  </a:lnTo>
                  <a:cubicBezTo>
                    <a:pt x="3896" y="6746"/>
                    <a:pt x="3928" y="6714"/>
                    <a:pt x="4023" y="6714"/>
                  </a:cubicBezTo>
                  <a:close/>
                  <a:moveTo>
                    <a:pt x="5828" y="1204"/>
                  </a:moveTo>
                  <a:cubicBezTo>
                    <a:pt x="5923" y="1204"/>
                    <a:pt x="5986" y="1267"/>
                    <a:pt x="5986" y="1362"/>
                  </a:cubicBezTo>
                  <a:lnTo>
                    <a:pt x="5986" y="6397"/>
                  </a:lnTo>
                  <a:lnTo>
                    <a:pt x="4023" y="6397"/>
                  </a:lnTo>
                  <a:cubicBezTo>
                    <a:pt x="3801" y="6397"/>
                    <a:pt x="3611" y="6556"/>
                    <a:pt x="3611" y="6809"/>
                  </a:cubicBezTo>
                  <a:lnTo>
                    <a:pt x="1046" y="6809"/>
                  </a:lnTo>
                  <a:cubicBezTo>
                    <a:pt x="983" y="6809"/>
                    <a:pt x="919" y="6872"/>
                    <a:pt x="919" y="6967"/>
                  </a:cubicBezTo>
                  <a:cubicBezTo>
                    <a:pt x="919" y="7031"/>
                    <a:pt x="983" y="7126"/>
                    <a:pt x="1046" y="7126"/>
                  </a:cubicBezTo>
                  <a:lnTo>
                    <a:pt x="3643" y="7126"/>
                  </a:lnTo>
                  <a:lnTo>
                    <a:pt x="3643" y="7759"/>
                  </a:lnTo>
                  <a:lnTo>
                    <a:pt x="1046" y="7759"/>
                  </a:lnTo>
                  <a:cubicBezTo>
                    <a:pt x="983" y="7759"/>
                    <a:pt x="919" y="7822"/>
                    <a:pt x="919" y="7886"/>
                  </a:cubicBezTo>
                  <a:cubicBezTo>
                    <a:pt x="919" y="7981"/>
                    <a:pt x="983" y="8012"/>
                    <a:pt x="1046" y="8012"/>
                  </a:cubicBezTo>
                  <a:lnTo>
                    <a:pt x="3643" y="8012"/>
                  </a:lnTo>
                  <a:lnTo>
                    <a:pt x="3643" y="8836"/>
                  </a:lnTo>
                  <a:lnTo>
                    <a:pt x="381" y="8836"/>
                  </a:lnTo>
                  <a:cubicBezTo>
                    <a:pt x="286" y="8836"/>
                    <a:pt x="223" y="8741"/>
                    <a:pt x="223" y="8646"/>
                  </a:cubicBezTo>
                  <a:lnTo>
                    <a:pt x="223" y="1362"/>
                  </a:lnTo>
                  <a:cubicBezTo>
                    <a:pt x="223" y="1267"/>
                    <a:pt x="286" y="1204"/>
                    <a:pt x="381" y="1204"/>
                  </a:cubicBezTo>
                  <a:close/>
                  <a:moveTo>
                    <a:pt x="1869" y="0"/>
                  </a:moveTo>
                  <a:cubicBezTo>
                    <a:pt x="1648" y="0"/>
                    <a:pt x="1458" y="222"/>
                    <a:pt x="1458" y="443"/>
                  </a:cubicBezTo>
                  <a:lnTo>
                    <a:pt x="1458" y="950"/>
                  </a:lnTo>
                  <a:lnTo>
                    <a:pt x="381" y="950"/>
                  </a:lnTo>
                  <a:cubicBezTo>
                    <a:pt x="128" y="950"/>
                    <a:pt x="1" y="1109"/>
                    <a:pt x="1" y="1362"/>
                  </a:cubicBezTo>
                  <a:lnTo>
                    <a:pt x="1" y="8646"/>
                  </a:lnTo>
                  <a:cubicBezTo>
                    <a:pt x="1" y="8867"/>
                    <a:pt x="128" y="9057"/>
                    <a:pt x="381" y="9057"/>
                  </a:cubicBezTo>
                  <a:lnTo>
                    <a:pt x="3801" y="9057"/>
                  </a:lnTo>
                  <a:cubicBezTo>
                    <a:pt x="3833" y="9057"/>
                    <a:pt x="3833" y="9026"/>
                    <a:pt x="3833" y="9026"/>
                  </a:cubicBezTo>
                  <a:lnTo>
                    <a:pt x="6208" y="6651"/>
                  </a:lnTo>
                  <a:cubicBezTo>
                    <a:pt x="6208" y="6651"/>
                    <a:pt x="6208" y="6651"/>
                    <a:pt x="6240" y="6619"/>
                  </a:cubicBezTo>
                  <a:cubicBezTo>
                    <a:pt x="6240" y="6619"/>
                    <a:pt x="6240" y="6619"/>
                    <a:pt x="6240" y="6587"/>
                  </a:cubicBezTo>
                  <a:lnTo>
                    <a:pt x="6240" y="6556"/>
                  </a:lnTo>
                  <a:lnTo>
                    <a:pt x="6240" y="1362"/>
                  </a:lnTo>
                  <a:cubicBezTo>
                    <a:pt x="6240" y="1109"/>
                    <a:pt x="6081" y="950"/>
                    <a:pt x="5828" y="950"/>
                  </a:cubicBezTo>
                  <a:lnTo>
                    <a:pt x="4783" y="950"/>
                  </a:lnTo>
                  <a:lnTo>
                    <a:pt x="4783" y="443"/>
                  </a:lnTo>
                  <a:cubicBezTo>
                    <a:pt x="4783" y="222"/>
                    <a:pt x="4530" y="0"/>
                    <a:pt x="4308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13"/>
          <p:cNvSpPr/>
          <p:nvPr/>
        </p:nvSpPr>
        <p:spPr>
          <a:xfrm>
            <a:off x="4820456" y="1437366"/>
            <a:ext cx="89588" cy="88645"/>
          </a:xfrm>
          <a:custGeom>
            <a:avLst/>
            <a:gdLst/>
            <a:ahLst/>
            <a:cxnLst/>
            <a:rect l="l" t="t" r="r" b="b"/>
            <a:pathLst>
              <a:path w="2946" h="2915" extrusionOk="0">
                <a:moveTo>
                  <a:pt x="1457" y="1"/>
                </a:moveTo>
                <a:cubicBezTo>
                  <a:pt x="665" y="1"/>
                  <a:pt x="0" y="634"/>
                  <a:pt x="0" y="1458"/>
                </a:cubicBezTo>
                <a:cubicBezTo>
                  <a:pt x="0" y="2249"/>
                  <a:pt x="665" y="2915"/>
                  <a:pt x="1457" y="2915"/>
                </a:cubicBezTo>
                <a:cubicBezTo>
                  <a:pt x="2281" y="2915"/>
                  <a:pt x="2946" y="2249"/>
                  <a:pt x="2946" y="1458"/>
                </a:cubicBezTo>
                <a:cubicBezTo>
                  <a:pt x="2946" y="634"/>
                  <a:pt x="2281" y="1"/>
                  <a:pt x="1457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"/>
          <p:cNvSpPr/>
          <p:nvPr/>
        </p:nvSpPr>
        <p:spPr>
          <a:xfrm>
            <a:off x="5231696" y="2032559"/>
            <a:ext cx="2835246" cy="556655"/>
          </a:xfrm>
          <a:custGeom>
            <a:avLst/>
            <a:gdLst/>
            <a:ahLst/>
            <a:cxnLst/>
            <a:rect l="l" t="t" r="r" b="b"/>
            <a:pathLst>
              <a:path w="93234" h="18305" extrusionOk="0">
                <a:moveTo>
                  <a:pt x="9152" y="0"/>
                </a:moveTo>
                <a:cubicBezTo>
                  <a:pt x="4117" y="0"/>
                  <a:pt x="0" y="4117"/>
                  <a:pt x="0" y="9153"/>
                </a:cubicBezTo>
                <a:cubicBezTo>
                  <a:pt x="0" y="14188"/>
                  <a:pt x="4117" y="18305"/>
                  <a:pt x="9152" y="18305"/>
                </a:cubicBezTo>
                <a:lnTo>
                  <a:pt x="84082" y="18305"/>
                </a:lnTo>
                <a:cubicBezTo>
                  <a:pt x="89149" y="18305"/>
                  <a:pt x="93234" y="14188"/>
                  <a:pt x="93234" y="9153"/>
                </a:cubicBezTo>
                <a:cubicBezTo>
                  <a:pt x="93234" y="4117"/>
                  <a:pt x="89149" y="0"/>
                  <a:pt x="84082" y="0"/>
                </a:cubicBezTo>
                <a:cubicBezTo>
                  <a:pt x="83828" y="0"/>
                  <a:pt x="83543" y="64"/>
                  <a:pt x="83290" y="64"/>
                </a:cubicBezTo>
                <a:lnTo>
                  <a:pt x="9976" y="64"/>
                </a:lnTo>
                <a:cubicBezTo>
                  <a:pt x="9691" y="64"/>
                  <a:pt x="9438" y="0"/>
                  <a:pt x="9152" y="0"/>
                </a:cubicBezTo>
                <a:close/>
              </a:path>
            </a:pathLst>
          </a:custGeom>
          <a:solidFill>
            <a:srgbClr val="F25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7778996" y="2303181"/>
            <a:ext cx="359264" cy="359233"/>
          </a:xfrm>
          <a:custGeom>
            <a:avLst/>
            <a:gdLst/>
            <a:ahLst/>
            <a:cxnLst/>
            <a:rect l="l" t="t" r="r" b="b"/>
            <a:pathLst>
              <a:path w="11814" h="11813" extrusionOk="0">
                <a:moveTo>
                  <a:pt x="11497" y="0"/>
                </a:moveTo>
                <a:cubicBezTo>
                  <a:pt x="11338" y="0"/>
                  <a:pt x="11180" y="159"/>
                  <a:pt x="11180" y="317"/>
                </a:cubicBezTo>
                <a:cubicBezTo>
                  <a:pt x="11180" y="6302"/>
                  <a:pt x="6303" y="11179"/>
                  <a:pt x="318" y="11179"/>
                </a:cubicBezTo>
                <a:cubicBezTo>
                  <a:pt x="159" y="11179"/>
                  <a:pt x="1" y="11306"/>
                  <a:pt x="1" y="11496"/>
                </a:cubicBezTo>
                <a:cubicBezTo>
                  <a:pt x="1" y="11686"/>
                  <a:pt x="159" y="11813"/>
                  <a:pt x="318" y="11813"/>
                </a:cubicBezTo>
                <a:cubicBezTo>
                  <a:pt x="6683" y="11813"/>
                  <a:pt x="11813" y="6651"/>
                  <a:pt x="11813" y="317"/>
                </a:cubicBezTo>
                <a:cubicBezTo>
                  <a:pt x="11813" y="159"/>
                  <a:pt x="11687" y="0"/>
                  <a:pt x="11497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4855124" y="1965139"/>
            <a:ext cx="693439" cy="357317"/>
          </a:xfrm>
          <a:custGeom>
            <a:avLst/>
            <a:gdLst/>
            <a:ahLst/>
            <a:cxnLst/>
            <a:rect l="l" t="t" r="r" b="b"/>
            <a:pathLst>
              <a:path w="22803" h="11750" extrusionOk="0">
                <a:moveTo>
                  <a:pt x="21535" y="1"/>
                </a:moveTo>
                <a:cubicBezTo>
                  <a:pt x="18464" y="1"/>
                  <a:pt x="15582" y="1172"/>
                  <a:pt x="13397" y="3326"/>
                </a:cubicBezTo>
                <a:cubicBezTo>
                  <a:pt x="11306" y="5416"/>
                  <a:pt x="10135" y="8171"/>
                  <a:pt x="10040" y="11116"/>
                </a:cubicBezTo>
                <a:lnTo>
                  <a:pt x="349" y="11116"/>
                </a:lnTo>
                <a:cubicBezTo>
                  <a:pt x="159" y="11116"/>
                  <a:pt x="1" y="11243"/>
                  <a:pt x="1" y="11433"/>
                </a:cubicBezTo>
                <a:cubicBezTo>
                  <a:pt x="1" y="11591"/>
                  <a:pt x="159" y="11750"/>
                  <a:pt x="349" y="11750"/>
                </a:cubicBezTo>
                <a:lnTo>
                  <a:pt x="10356" y="11750"/>
                </a:lnTo>
                <a:cubicBezTo>
                  <a:pt x="10546" y="11750"/>
                  <a:pt x="10673" y="11623"/>
                  <a:pt x="10673" y="11433"/>
                </a:cubicBezTo>
                <a:cubicBezTo>
                  <a:pt x="10673" y="5479"/>
                  <a:pt x="15550" y="634"/>
                  <a:pt x="21535" y="634"/>
                </a:cubicBezTo>
                <a:cubicBezTo>
                  <a:pt x="21789" y="634"/>
                  <a:pt x="22074" y="634"/>
                  <a:pt x="22359" y="729"/>
                </a:cubicBezTo>
                <a:cubicBezTo>
                  <a:pt x="22379" y="733"/>
                  <a:pt x="22400" y="735"/>
                  <a:pt x="22420" y="735"/>
                </a:cubicBezTo>
                <a:cubicBezTo>
                  <a:pt x="22563" y="735"/>
                  <a:pt x="22711" y="641"/>
                  <a:pt x="22739" y="476"/>
                </a:cubicBezTo>
                <a:cubicBezTo>
                  <a:pt x="22802" y="317"/>
                  <a:pt x="22707" y="127"/>
                  <a:pt x="22517" y="96"/>
                </a:cubicBezTo>
                <a:cubicBezTo>
                  <a:pt x="22169" y="1"/>
                  <a:pt x="21852" y="1"/>
                  <a:pt x="21535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/>
          <p:nvPr/>
        </p:nvSpPr>
        <p:spPr>
          <a:xfrm>
            <a:off x="4820456" y="2265624"/>
            <a:ext cx="89588" cy="88615"/>
          </a:xfrm>
          <a:custGeom>
            <a:avLst/>
            <a:gdLst/>
            <a:ahLst/>
            <a:cxnLst/>
            <a:rect l="l" t="t" r="r" b="b"/>
            <a:pathLst>
              <a:path w="2946" h="2914" extrusionOk="0">
                <a:moveTo>
                  <a:pt x="1457" y="0"/>
                </a:moveTo>
                <a:cubicBezTo>
                  <a:pt x="665" y="0"/>
                  <a:pt x="0" y="665"/>
                  <a:pt x="0" y="1457"/>
                </a:cubicBezTo>
                <a:cubicBezTo>
                  <a:pt x="0" y="2249"/>
                  <a:pt x="665" y="2914"/>
                  <a:pt x="1457" y="2914"/>
                </a:cubicBezTo>
                <a:cubicBezTo>
                  <a:pt x="2281" y="2914"/>
                  <a:pt x="2946" y="2249"/>
                  <a:pt x="2946" y="1457"/>
                </a:cubicBezTo>
                <a:cubicBezTo>
                  <a:pt x="2946" y="665"/>
                  <a:pt x="2281" y="0"/>
                  <a:pt x="1457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13"/>
          <p:cNvGrpSpPr/>
          <p:nvPr/>
        </p:nvGrpSpPr>
        <p:grpSpPr>
          <a:xfrm>
            <a:off x="7553934" y="2081672"/>
            <a:ext cx="457488" cy="457488"/>
            <a:chOff x="7553934" y="1889759"/>
            <a:chExt cx="457488" cy="457488"/>
          </a:xfrm>
        </p:grpSpPr>
        <p:sp>
          <p:nvSpPr>
            <p:cNvPr id="180" name="Google Shape;180;p13"/>
            <p:cNvSpPr/>
            <p:nvPr/>
          </p:nvSpPr>
          <p:spPr>
            <a:xfrm>
              <a:off x="7553934" y="1889759"/>
              <a:ext cx="457488" cy="457488"/>
            </a:xfrm>
            <a:custGeom>
              <a:avLst/>
              <a:gdLst/>
              <a:ahLst/>
              <a:cxnLst/>
              <a:rect l="l" t="t" r="r" b="b"/>
              <a:pathLst>
                <a:path w="15044" h="15044" extrusionOk="0">
                  <a:moveTo>
                    <a:pt x="7537" y="0"/>
                  </a:moveTo>
                  <a:cubicBezTo>
                    <a:pt x="3389" y="0"/>
                    <a:pt x="0" y="3389"/>
                    <a:pt x="0" y="7538"/>
                  </a:cubicBezTo>
                  <a:cubicBezTo>
                    <a:pt x="0" y="11686"/>
                    <a:pt x="3389" y="15043"/>
                    <a:pt x="7537" y="15043"/>
                  </a:cubicBezTo>
                  <a:cubicBezTo>
                    <a:pt x="11686" y="15043"/>
                    <a:pt x="15043" y="11686"/>
                    <a:pt x="15043" y="7538"/>
                  </a:cubicBezTo>
                  <a:cubicBezTo>
                    <a:pt x="15043" y="3389"/>
                    <a:pt x="11686" y="0"/>
                    <a:pt x="7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7655049" y="1990873"/>
              <a:ext cx="255231" cy="255231"/>
            </a:xfrm>
            <a:custGeom>
              <a:avLst/>
              <a:gdLst/>
              <a:ahLst/>
              <a:cxnLst/>
              <a:rect l="l" t="t" r="r" b="b"/>
              <a:pathLst>
                <a:path w="8393" h="8393" extrusionOk="0">
                  <a:moveTo>
                    <a:pt x="5448" y="286"/>
                  </a:moveTo>
                  <a:cubicBezTo>
                    <a:pt x="6904" y="286"/>
                    <a:pt x="8108" y="1489"/>
                    <a:pt x="8108" y="2978"/>
                  </a:cubicBezTo>
                  <a:cubicBezTo>
                    <a:pt x="8108" y="4466"/>
                    <a:pt x="6904" y="5669"/>
                    <a:pt x="5448" y="5669"/>
                  </a:cubicBezTo>
                  <a:cubicBezTo>
                    <a:pt x="3959" y="5669"/>
                    <a:pt x="2756" y="4466"/>
                    <a:pt x="2756" y="2978"/>
                  </a:cubicBezTo>
                  <a:cubicBezTo>
                    <a:pt x="2756" y="1489"/>
                    <a:pt x="3959" y="286"/>
                    <a:pt x="5448" y="286"/>
                  </a:cubicBezTo>
                  <a:close/>
                  <a:moveTo>
                    <a:pt x="2376" y="5606"/>
                  </a:moveTo>
                  <a:cubicBezTo>
                    <a:pt x="2407" y="5606"/>
                    <a:pt x="2471" y="5606"/>
                    <a:pt x="2471" y="5638"/>
                  </a:cubicBezTo>
                  <a:lnTo>
                    <a:pt x="2787" y="5923"/>
                  </a:lnTo>
                  <a:cubicBezTo>
                    <a:pt x="2851" y="5986"/>
                    <a:pt x="2851" y="6081"/>
                    <a:pt x="2787" y="6144"/>
                  </a:cubicBezTo>
                  <a:lnTo>
                    <a:pt x="824" y="8076"/>
                  </a:lnTo>
                  <a:cubicBezTo>
                    <a:pt x="824" y="8108"/>
                    <a:pt x="761" y="8108"/>
                    <a:pt x="729" y="8108"/>
                  </a:cubicBezTo>
                  <a:cubicBezTo>
                    <a:pt x="697" y="8108"/>
                    <a:pt x="666" y="8108"/>
                    <a:pt x="634" y="8076"/>
                  </a:cubicBezTo>
                  <a:lnTo>
                    <a:pt x="349" y="7791"/>
                  </a:lnTo>
                  <a:cubicBezTo>
                    <a:pt x="317" y="7760"/>
                    <a:pt x="286" y="7728"/>
                    <a:pt x="286" y="7665"/>
                  </a:cubicBezTo>
                  <a:cubicBezTo>
                    <a:pt x="286" y="7633"/>
                    <a:pt x="317" y="7601"/>
                    <a:pt x="349" y="7570"/>
                  </a:cubicBezTo>
                  <a:lnTo>
                    <a:pt x="2281" y="5638"/>
                  </a:lnTo>
                  <a:cubicBezTo>
                    <a:pt x="2312" y="5606"/>
                    <a:pt x="2344" y="5606"/>
                    <a:pt x="2376" y="5606"/>
                  </a:cubicBezTo>
                  <a:close/>
                  <a:moveTo>
                    <a:pt x="5448" y="1"/>
                  </a:moveTo>
                  <a:cubicBezTo>
                    <a:pt x="3801" y="1"/>
                    <a:pt x="2471" y="1331"/>
                    <a:pt x="2471" y="2978"/>
                  </a:cubicBezTo>
                  <a:cubicBezTo>
                    <a:pt x="2471" y="3738"/>
                    <a:pt x="2756" y="4434"/>
                    <a:pt x="3231" y="4973"/>
                  </a:cubicBezTo>
                  <a:lnTo>
                    <a:pt x="2724" y="5479"/>
                  </a:lnTo>
                  <a:lnTo>
                    <a:pt x="2692" y="5416"/>
                  </a:lnTo>
                  <a:cubicBezTo>
                    <a:pt x="2597" y="5353"/>
                    <a:pt x="2502" y="5289"/>
                    <a:pt x="2376" y="5289"/>
                  </a:cubicBezTo>
                  <a:cubicBezTo>
                    <a:pt x="2281" y="5289"/>
                    <a:pt x="2154" y="5353"/>
                    <a:pt x="2091" y="5416"/>
                  </a:cubicBezTo>
                  <a:lnTo>
                    <a:pt x="127" y="7380"/>
                  </a:lnTo>
                  <a:cubicBezTo>
                    <a:pt x="64" y="7443"/>
                    <a:pt x="0" y="7570"/>
                    <a:pt x="0" y="7665"/>
                  </a:cubicBezTo>
                  <a:cubicBezTo>
                    <a:pt x="0" y="7791"/>
                    <a:pt x="64" y="7886"/>
                    <a:pt x="127" y="7981"/>
                  </a:cubicBezTo>
                  <a:lnTo>
                    <a:pt x="444" y="8266"/>
                  </a:lnTo>
                  <a:cubicBezTo>
                    <a:pt x="507" y="8361"/>
                    <a:pt x="634" y="8393"/>
                    <a:pt x="729" y="8393"/>
                  </a:cubicBezTo>
                  <a:cubicBezTo>
                    <a:pt x="856" y="8393"/>
                    <a:pt x="951" y="8361"/>
                    <a:pt x="1046" y="8266"/>
                  </a:cubicBezTo>
                  <a:lnTo>
                    <a:pt x="2977" y="6334"/>
                  </a:lnTo>
                  <a:cubicBezTo>
                    <a:pt x="3167" y="6176"/>
                    <a:pt x="3167" y="5891"/>
                    <a:pt x="2977" y="5733"/>
                  </a:cubicBezTo>
                  <a:lnTo>
                    <a:pt x="2946" y="5669"/>
                  </a:lnTo>
                  <a:lnTo>
                    <a:pt x="3452" y="5163"/>
                  </a:lnTo>
                  <a:cubicBezTo>
                    <a:pt x="3959" y="5638"/>
                    <a:pt x="4656" y="5923"/>
                    <a:pt x="5448" y="5923"/>
                  </a:cubicBezTo>
                  <a:cubicBezTo>
                    <a:pt x="7063" y="5923"/>
                    <a:pt x="8393" y="4593"/>
                    <a:pt x="8393" y="2978"/>
                  </a:cubicBezTo>
                  <a:cubicBezTo>
                    <a:pt x="8393" y="1331"/>
                    <a:pt x="7063" y="1"/>
                    <a:pt x="5448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7879447" y="2071522"/>
              <a:ext cx="9670" cy="14718"/>
            </a:xfrm>
            <a:custGeom>
              <a:avLst/>
              <a:gdLst/>
              <a:ahLst/>
              <a:cxnLst/>
              <a:rect l="l" t="t" r="r" b="b"/>
              <a:pathLst>
                <a:path w="318" h="484" extrusionOk="0">
                  <a:moveTo>
                    <a:pt x="192" y="1"/>
                  </a:moveTo>
                  <a:cubicBezTo>
                    <a:pt x="181" y="1"/>
                    <a:pt x="170" y="3"/>
                    <a:pt x="159" y="9"/>
                  </a:cubicBezTo>
                  <a:cubicBezTo>
                    <a:pt x="64" y="9"/>
                    <a:pt x="0" y="72"/>
                    <a:pt x="32" y="167"/>
                  </a:cubicBezTo>
                  <a:cubicBezTo>
                    <a:pt x="32" y="199"/>
                    <a:pt x="32" y="262"/>
                    <a:pt x="32" y="326"/>
                  </a:cubicBezTo>
                  <a:cubicBezTo>
                    <a:pt x="32" y="421"/>
                    <a:pt x="95" y="484"/>
                    <a:pt x="159" y="484"/>
                  </a:cubicBezTo>
                  <a:cubicBezTo>
                    <a:pt x="254" y="484"/>
                    <a:pt x="317" y="421"/>
                    <a:pt x="317" y="326"/>
                  </a:cubicBezTo>
                  <a:lnTo>
                    <a:pt x="285" y="136"/>
                  </a:lnTo>
                  <a:cubicBezTo>
                    <a:pt x="285" y="57"/>
                    <a:pt x="243" y="1"/>
                    <a:pt x="192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7815890" y="2013043"/>
              <a:ext cx="69365" cy="49143"/>
            </a:xfrm>
            <a:custGeom>
              <a:avLst/>
              <a:gdLst/>
              <a:ahLst/>
              <a:cxnLst/>
              <a:rect l="l" t="t" r="r" b="b"/>
              <a:pathLst>
                <a:path w="2281" h="1616" extrusionOk="0">
                  <a:moveTo>
                    <a:pt x="159" y="0"/>
                  </a:moveTo>
                  <a:cubicBezTo>
                    <a:pt x="64" y="0"/>
                    <a:pt x="0" y="63"/>
                    <a:pt x="0" y="127"/>
                  </a:cubicBezTo>
                  <a:cubicBezTo>
                    <a:pt x="0" y="222"/>
                    <a:pt x="64" y="285"/>
                    <a:pt x="159" y="285"/>
                  </a:cubicBezTo>
                  <a:cubicBezTo>
                    <a:pt x="950" y="285"/>
                    <a:pt x="1679" y="760"/>
                    <a:pt x="1995" y="1552"/>
                  </a:cubicBezTo>
                  <a:cubicBezTo>
                    <a:pt x="1995" y="1584"/>
                    <a:pt x="2059" y="1615"/>
                    <a:pt x="2122" y="1615"/>
                  </a:cubicBezTo>
                  <a:lnTo>
                    <a:pt x="2154" y="1615"/>
                  </a:lnTo>
                  <a:cubicBezTo>
                    <a:pt x="2249" y="1584"/>
                    <a:pt x="2280" y="1520"/>
                    <a:pt x="2249" y="1425"/>
                  </a:cubicBezTo>
                  <a:cubicBezTo>
                    <a:pt x="2090" y="1013"/>
                    <a:pt x="1805" y="665"/>
                    <a:pt x="1425" y="412"/>
                  </a:cubicBezTo>
                  <a:cubicBezTo>
                    <a:pt x="1045" y="127"/>
                    <a:pt x="602" y="0"/>
                    <a:pt x="159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13"/>
          <p:cNvSpPr/>
          <p:nvPr/>
        </p:nvSpPr>
        <p:spPr>
          <a:xfrm>
            <a:off x="5231696" y="2860787"/>
            <a:ext cx="2835246" cy="556685"/>
          </a:xfrm>
          <a:custGeom>
            <a:avLst/>
            <a:gdLst/>
            <a:ahLst/>
            <a:cxnLst/>
            <a:rect l="l" t="t" r="r" b="b"/>
            <a:pathLst>
              <a:path w="93234" h="18306" extrusionOk="0">
                <a:moveTo>
                  <a:pt x="9152" y="1"/>
                </a:moveTo>
                <a:cubicBezTo>
                  <a:pt x="4117" y="1"/>
                  <a:pt x="0" y="4118"/>
                  <a:pt x="0" y="9153"/>
                </a:cubicBezTo>
                <a:cubicBezTo>
                  <a:pt x="0" y="14188"/>
                  <a:pt x="4117" y="18305"/>
                  <a:pt x="9152" y="18305"/>
                </a:cubicBezTo>
                <a:lnTo>
                  <a:pt x="84082" y="18305"/>
                </a:lnTo>
                <a:cubicBezTo>
                  <a:pt x="89149" y="18305"/>
                  <a:pt x="93234" y="14188"/>
                  <a:pt x="93234" y="9153"/>
                </a:cubicBezTo>
                <a:cubicBezTo>
                  <a:pt x="93234" y="4118"/>
                  <a:pt x="89149" y="1"/>
                  <a:pt x="84082" y="1"/>
                </a:cubicBezTo>
                <a:cubicBezTo>
                  <a:pt x="83828" y="1"/>
                  <a:pt x="83543" y="64"/>
                  <a:pt x="83290" y="64"/>
                </a:cubicBezTo>
                <a:lnTo>
                  <a:pt x="9976" y="64"/>
                </a:lnTo>
                <a:cubicBezTo>
                  <a:pt x="9691" y="64"/>
                  <a:pt x="9438" y="1"/>
                  <a:pt x="9152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>
            <a:off x="7778996" y="3131409"/>
            <a:ext cx="359264" cy="360206"/>
          </a:xfrm>
          <a:custGeom>
            <a:avLst/>
            <a:gdLst/>
            <a:ahLst/>
            <a:cxnLst/>
            <a:rect l="l" t="t" r="r" b="b"/>
            <a:pathLst>
              <a:path w="11814" h="11845" extrusionOk="0">
                <a:moveTo>
                  <a:pt x="11497" y="1"/>
                </a:moveTo>
                <a:cubicBezTo>
                  <a:pt x="11338" y="1"/>
                  <a:pt x="11180" y="159"/>
                  <a:pt x="11180" y="349"/>
                </a:cubicBezTo>
                <a:cubicBezTo>
                  <a:pt x="11180" y="6303"/>
                  <a:pt x="6303" y="11180"/>
                  <a:pt x="318" y="11180"/>
                </a:cubicBezTo>
                <a:cubicBezTo>
                  <a:pt x="159" y="11180"/>
                  <a:pt x="1" y="11338"/>
                  <a:pt x="1" y="11496"/>
                </a:cubicBezTo>
                <a:cubicBezTo>
                  <a:pt x="1" y="11686"/>
                  <a:pt x="159" y="11845"/>
                  <a:pt x="318" y="11845"/>
                </a:cubicBezTo>
                <a:cubicBezTo>
                  <a:pt x="6683" y="11845"/>
                  <a:pt x="11813" y="6683"/>
                  <a:pt x="11813" y="349"/>
                </a:cubicBezTo>
                <a:cubicBezTo>
                  <a:pt x="11813" y="159"/>
                  <a:pt x="11687" y="1"/>
                  <a:pt x="11497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>
            <a:off x="4855124" y="2793367"/>
            <a:ext cx="693439" cy="357317"/>
          </a:xfrm>
          <a:custGeom>
            <a:avLst/>
            <a:gdLst/>
            <a:ahLst/>
            <a:cxnLst/>
            <a:rect l="l" t="t" r="r" b="b"/>
            <a:pathLst>
              <a:path w="22803" h="11750" extrusionOk="0">
                <a:moveTo>
                  <a:pt x="21535" y="1"/>
                </a:moveTo>
                <a:cubicBezTo>
                  <a:pt x="18464" y="1"/>
                  <a:pt x="15582" y="1173"/>
                  <a:pt x="13397" y="3326"/>
                </a:cubicBezTo>
                <a:cubicBezTo>
                  <a:pt x="11306" y="5416"/>
                  <a:pt x="10135" y="8171"/>
                  <a:pt x="10040" y="11117"/>
                </a:cubicBezTo>
                <a:lnTo>
                  <a:pt x="349" y="11117"/>
                </a:lnTo>
                <a:cubicBezTo>
                  <a:pt x="159" y="11117"/>
                  <a:pt x="1" y="11243"/>
                  <a:pt x="1" y="11433"/>
                </a:cubicBezTo>
                <a:cubicBezTo>
                  <a:pt x="1" y="11623"/>
                  <a:pt x="159" y="11750"/>
                  <a:pt x="349" y="11750"/>
                </a:cubicBezTo>
                <a:lnTo>
                  <a:pt x="10356" y="11750"/>
                </a:lnTo>
                <a:cubicBezTo>
                  <a:pt x="10546" y="11750"/>
                  <a:pt x="10673" y="11623"/>
                  <a:pt x="10673" y="11433"/>
                </a:cubicBezTo>
                <a:cubicBezTo>
                  <a:pt x="10673" y="5479"/>
                  <a:pt x="15550" y="634"/>
                  <a:pt x="21535" y="634"/>
                </a:cubicBezTo>
                <a:cubicBezTo>
                  <a:pt x="21789" y="634"/>
                  <a:pt x="22074" y="634"/>
                  <a:pt x="22359" y="729"/>
                </a:cubicBezTo>
                <a:cubicBezTo>
                  <a:pt x="22379" y="733"/>
                  <a:pt x="22400" y="735"/>
                  <a:pt x="22421" y="735"/>
                </a:cubicBezTo>
                <a:cubicBezTo>
                  <a:pt x="22564" y="735"/>
                  <a:pt x="22711" y="645"/>
                  <a:pt x="22739" y="507"/>
                </a:cubicBezTo>
                <a:cubicBezTo>
                  <a:pt x="22802" y="317"/>
                  <a:pt x="22707" y="159"/>
                  <a:pt x="22517" y="96"/>
                </a:cubicBezTo>
                <a:cubicBezTo>
                  <a:pt x="22169" y="1"/>
                  <a:pt x="21852" y="1"/>
                  <a:pt x="21535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4820456" y="3093852"/>
            <a:ext cx="89588" cy="88615"/>
          </a:xfrm>
          <a:custGeom>
            <a:avLst/>
            <a:gdLst/>
            <a:ahLst/>
            <a:cxnLst/>
            <a:rect l="l" t="t" r="r" b="b"/>
            <a:pathLst>
              <a:path w="2946" h="2914" extrusionOk="0">
                <a:moveTo>
                  <a:pt x="1457" y="0"/>
                </a:moveTo>
                <a:cubicBezTo>
                  <a:pt x="665" y="0"/>
                  <a:pt x="0" y="666"/>
                  <a:pt x="0" y="1457"/>
                </a:cubicBezTo>
                <a:cubicBezTo>
                  <a:pt x="0" y="2281"/>
                  <a:pt x="665" y="2914"/>
                  <a:pt x="1457" y="2914"/>
                </a:cubicBezTo>
                <a:cubicBezTo>
                  <a:pt x="2281" y="2914"/>
                  <a:pt x="2946" y="2281"/>
                  <a:pt x="2946" y="1457"/>
                </a:cubicBezTo>
                <a:cubicBezTo>
                  <a:pt x="2946" y="666"/>
                  <a:pt x="2281" y="0"/>
                  <a:pt x="1457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7553934" y="2910873"/>
            <a:ext cx="457488" cy="457488"/>
          </a:xfrm>
          <a:custGeom>
            <a:avLst/>
            <a:gdLst/>
            <a:ahLst/>
            <a:cxnLst/>
            <a:rect l="l" t="t" r="r" b="b"/>
            <a:pathLst>
              <a:path w="15044" h="15044" extrusionOk="0">
                <a:moveTo>
                  <a:pt x="7537" y="0"/>
                </a:moveTo>
                <a:cubicBezTo>
                  <a:pt x="3389" y="0"/>
                  <a:pt x="0" y="3357"/>
                  <a:pt x="0" y="7506"/>
                </a:cubicBezTo>
                <a:cubicBezTo>
                  <a:pt x="0" y="11655"/>
                  <a:pt x="3389" y="15043"/>
                  <a:pt x="7537" y="15043"/>
                </a:cubicBezTo>
                <a:cubicBezTo>
                  <a:pt x="11686" y="15043"/>
                  <a:pt x="15043" y="11655"/>
                  <a:pt x="15043" y="7506"/>
                </a:cubicBezTo>
                <a:cubicBezTo>
                  <a:pt x="15043" y="3357"/>
                  <a:pt x="11686" y="0"/>
                  <a:pt x="75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687801" y="3005236"/>
            <a:ext cx="190701" cy="267760"/>
          </a:xfrm>
          <a:custGeom>
            <a:avLst/>
            <a:gdLst/>
            <a:ahLst/>
            <a:cxnLst/>
            <a:rect l="l" t="t" r="r" b="b"/>
            <a:pathLst>
              <a:path w="6271" h="8805" extrusionOk="0">
                <a:moveTo>
                  <a:pt x="3135" y="286"/>
                </a:moveTo>
                <a:cubicBezTo>
                  <a:pt x="4719" y="286"/>
                  <a:pt x="5986" y="1553"/>
                  <a:pt x="5986" y="3136"/>
                </a:cubicBezTo>
                <a:cubicBezTo>
                  <a:pt x="5986" y="3896"/>
                  <a:pt x="5637" y="4625"/>
                  <a:pt x="5067" y="5226"/>
                </a:cubicBezTo>
                <a:cubicBezTo>
                  <a:pt x="4972" y="5321"/>
                  <a:pt x="4877" y="5385"/>
                  <a:pt x="4782" y="5480"/>
                </a:cubicBezTo>
                <a:cubicBezTo>
                  <a:pt x="4561" y="5638"/>
                  <a:pt x="4402" y="5796"/>
                  <a:pt x="4402" y="6176"/>
                </a:cubicBezTo>
                <a:lnTo>
                  <a:pt x="4402" y="6430"/>
                </a:lnTo>
                <a:lnTo>
                  <a:pt x="3674" y="6430"/>
                </a:lnTo>
                <a:lnTo>
                  <a:pt x="3674" y="3960"/>
                </a:lnTo>
                <a:cubicBezTo>
                  <a:pt x="3674" y="3770"/>
                  <a:pt x="3801" y="3611"/>
                  <a:pt x="3991" y="3611"/>
                </a:cubicBezTo>
                <a:cubicBezTo>
                  <a:pt x="4181" y="3611"/>
                  <a:pt x="4339" y="3770"/>
                  <a:pt x="4339" y="3960"/>
                </a:cubicBezTo>
                <a:cubicBezTo>
                  <a:pt x="4339" y="4150"/>
                  <a:pt x="4181" y="4308"/>
                  <a:pt x="3991" y="4308"/>
                </a:cubicBezTo>
                <a:cubicBezTo>
                  <a:pt x="3896" y="4308"/>
                  <a:pt x="3832" y="4371"/>
                  <a:pt x="3832" y="4466"/>
                </a:cubicBezTo>
                <a:cubicBezTo>
                  <a:pt x="3832" y="4530"/>
                  <a:pt x="3896" y="4593"/>
                  <a:pt x="3959" y="4593"/>
                </a:cubicBezTo>
                <a:cubicBezTo>
                  <a:pt x="4307" y="4593"/>
                  <a:pt x="4592" y="4308"/>
                  <a:pt x="4592" y="3960"/>
                </a:cubicBezTo>
                <a:cubicBezTo>
                  <a:pt x="4592" y="3611"/>
                  <a:pt x="4307" y="3326"/>
                  <a:pt x="3959" y="3326"/>
                </a:cubicBezTo>
                <a:cubicBezTo>
                  <a:pt x="3611" y="3326"/>
                  <a:pt x="3357" y="3611"/>
                  <a:pt x="3357" y="3960"/>
                </a:cubicBezTo>
                <a:lnTo>
                  <a:pt x="3357" y="6430"/>
                </a:lnTo>
                <a:lnTo>
                  <a:pt x="2945" y="6430"/>
                </a:lnTo>
                <a:lnTo>
                  <a:pt x="2945" y="3960"/>
                </a:lnTo>
                <a:cubicBezTo>
                  <a:pt x="2945" y="3611"/>
                  <a:pt x="2660" y="3326"/>
                  <a:pt x="2312" y="3326"/>
                </a:cubicBezTo>
                <a:cubicBezTo>
                  <a:pt x="1964" y="3326"/>
                  <a:pt x="1679" y="3611"/>
                  <a:pt x="1679" y="3960"/>
                </a:cubicBezTo>
                <a:cubicBezTo>
                  <a:pt x="1679" y="4308"/>
                  <a:pt x="1964" y="4593"/>
                  <a:pt x="2312" y="4593"/>
                </a:cubicBezTo>
                <a:cubicBezTo>
                  <a:pt x="2375" y="4593"/>
                  <a:pt x="2439" y="4530"/>
                  <a:pt x="2439" y="4466"/>
                </a:cubicBezTo>
                <a:cubicBezTo>
                  <a:pt x="2439" y="4371"/>
                  <a:pt x="2375" y="4308"/>
                  <a:pt x="2312" y="4308"/>
                </a:cubicBezTo>
                <a:cubicBezTo>
                  <a:pt x="2122" y="4308"/>
                  <a:pt x="1964" y="4150"/>
                  <a:pt x="1964" y="3960"/>
                </a:cubicBezTo>
                <a:cubicBezTo>
                  <a:pt x="1964" y="3770"/>
                  <a:pt x="2122" y="3611"/>
                  <a:pt x="2312" y="3611"/>
                </a:cubicBezTo>
                <a:cubicBezTo>
                  <a:pt x="2502" y="3611"/>
                  <a:pt x="2692" y="3770"/>
                  <a:pt x="2692" y="3960"/>
                </a:cubicBezTo>
                <a:lnTo>
                  <a:pt x="2692" y="6430"/>
                </a:lnTo>
                <a:lnTo>
                  <a:pt x="1900" y="6430"/>
                </a:lnTo>
                <a:lnTo>
                  <a:pt x="1900" y="6176"/>
                </a:lnTo>
                <a:cubicBezTo>
                  <a:pt x="1900" y="5796"/>
                  <a:pt x="1710" y="5638"/>
                  <a:pt x="1489" y="5480"/>
                </a:cubicBezTo>
                <a:cubicBezTo>
                  <a:pt x="1394" y="5416"/>
                  <a:pt x="1299" y="5321"/>
                  <a:pt x="1204" y="5226"/>
                </a:cubicBezTo>
                <a:cubicBezTo>
                  <a:pt x="602" y="4625"/>
                  <a:pt x="285" y="3896"/>
                  <a:pt x="285" y="3136"/>
                </a:cubicBezTo>
                <a:cubicBezTo>
                  <a:pt x="285" y="1553"/>
                  <a:pt x="1552" y="286"/>
                  <a:pt x="3135" y="286"/>
                </a:cubicBezTo>
                <a:close/>
                <a:moveTo>
                  <a:pt x="4402" y="6746"/>
                </a:moveTo>
                <a:lnTo>
                  <a:pt x="4402" y="6905"/>
                </a:lnTo>
                <a:lnTo>
                  <a:pt x="1900" y="6905"/>
                </a:lnTo>
                <a:lnTo>
                  <a:pt x="1900" y="6746"/>
                </a:lnTo>
                <a:close/>
                <a:moveTo>
                  <a:pt x="4402" y="7221"/>
                </a:moveTo>
                <a:lnTo>
                  <a:pt x="4402" y="7475"/>
                </a:lnTo>
                <a:lnTo>
                  <a:pt x="1900" y="7475"/>
                </a:lnTo>
                <a:lnTo>
                  <a:pt x="1900" y="7221"/>
                </a:lnTo>
                <a:close/>
                <a:moveTo>
                  <a:pt x="4402" y="7728"/>
                </a:moveTo>
                <a:lnTo>
                  <a:pt x="4402" y="7855"/>
                </a:lnTo>
                <a:cubicBezTo>
                  <a:pt x="4402" y="7886"/>
                  <a:pt x="4371" y="7886"/>
                  <a:pt x="4339" y="7886"/>
                </a:cubicBezTo>
                <a:lnTo>
                  <a:pt x="1932" y="7886"/>
                </a:lnTo>
                <a:cubicBezTo>
                  <a:pt x="1900" y="7886"/>
                  <a:pt x="1900" y="7886"/>
                  <a:pt x="1900" y="7855"/>
                </a:cubicBezTo>
                <a:lnTo>
                  <a:pt x="1900" y="7728"/>
                </a:lnTo>
                <a:close/>
                <a:moveTo>
                  <a:pt x="3959" y="8203"/>
                </a:moveTo>
                <a:cubicBezTo>
                  <a:pt x="3737" y="8362"/>
                  <a:pt x="3452" y="8552"/>
                  <a:pt x="3135" y="8552"/>
                </a:cubicBezTo>
                <a:cubicBezTo>
                  <a:pt x="2819" y="8552"/>
                  <a:pt x="2534" y="8362"/>
                  <a:pt x="2312" y="8203"/>
                </a:cubicBezTo>
                <a:close/>
                <a:moveTo>
                  <a:pt x="3135" y="1"/>
                </a:moveTo>
                <a:cubicBezTo>
                  <a:pt x="2280" y="1"/>
                  <a:pt x="1489" y="318"/>
                  <a:pt x="919" y="919"/>
                </a:cubicBezTo>
                <a:cubicBezTo>
                  <a:pt x="317" y="1521"/>
                  <a:pt x="0" y="2281"/>
                  <a:pt x="0" y="3136"/>
                </a:cubicBezTo>
                <a:cubicBezTo>
                  <a:pt x="0" y="3960"/>
                  <a:pt x="349" y="4783"/>
                  <a:pt x="1014" y="5448"/>
                </a:cubicBezTo>
                <a:cubicBezTo>
                  <a:pt x="1109" y="5543"/>
                  <a:pt x="1235" y="5606"/>
                  <a:pt x="1330" y="5701"/>
                </a:cubicBezTo>
                <a:cubicBezTo>
                  <a:pt x="1520" y="5860"/>
                  <a:pt x="1647" y="5923"/>
                  <a:pt x="1647" y="6176"/>
                </a:cubicBezTo>
                <a:lnTo>
                  <a:pt x="1647" y="6525"/>
                </a:lnTo>
                <a:cubicBezTo>
                  <a:pt x="1552" y="6525"/>
                  <a:pt x="1647" y="6556"/>
                  <a:pt x="1647" y="6556"/>
                </a:cubicBezTo>
                <a:lnTo>
                  <a:pt x="1647" y="7855"/>
                </a:lnTo>
                <a:cubicBezTo>
                  <a:pt x="1647" y="8013"/>
                  <a:pt x="1742" y="8203"/>
                  <a:pt x="1932" y="8203"/>
                </a:cubicBezTo>
                <a:cubicBezTo>
                  <a:pt x="2217" y="8583"/>
                  <a:pt x="2660" y="8805"/>
                  <a:pt x="3135" y="8805"/>
                </a:cubicBezTo>
                <a:cubicBezTo>
                  <a:pt x="3611" y="8805"/>
                  <a:pt x="4054" y="8583"/>
                  <a:pt x="4339" y="8203"/>
                </a:cubicBezTo>
                <a:cubicBezTo>
                  <a:pt x="4529" y="8203"/>
                  <a:pt x="4719" y="8013"/>
                  <a:pt x="4719" y="7855"/>
                </a:cubicBezTo>
                <a:lnTo>
                  <a:pt x="4719" y="6556"/>
                </a:lnTo>
                <a:lnTo>
                  <a:pt x="4719" y="6525"/>
                </a:lnTo>
                <a:lnTo>
                  <a:pt x="4719" y="6176"/>
                </a:lnTo>
                <a:cubicBezTo>
                  <a:pt x="4719" y="5923"/>
                  <a:pt x="4782" y="5860"/>
                  <a:pt x="5004" y="5701"/>
                </a:cubicBezTo>
                <a:cubicBezTo>
                  <a:pt x="5099" y="5606"/>
                  <a:pt x="5162" y="5543"/>
                  <a:pt x="5289" y="5416"/>
                </a:cubicBezTo>
                <a:cubicBezTo>
                  <a:pt x="5922" y="4783"/>
                  <a:pt x="6271" y="3960"/>
                  <a:pt x="6271" y="3136"/>
                </a:cubicBezTo>
                <a:cubicBezTo>
                  <a:pt x="6271" y="1394"/>
                  <a:pt x="4846" y="1"/>
                  <a:pt x="3135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7852473" y="3089990"/>
            <a:ext cx="8697" cy="14475"/>
          </a:xfrm>
          <a:custGeom>
            <a:avLst/>
            <a:gdLst/>
            <a:ahLst/>
            <a:cxnLst/>
            <a:rect l="l" t="t" r="r" b="b"/>
            <a:pathLst>
              <a:path w="286" h="476" extrusionOk="0">
                <a:moveTo>
                  <a:pt x="127" y="1"/>
                </a:moveTo>
                <a:cubicBezTo>
                  <a:pt x="32" y="1"/>
                  <a:pt x="1" y="64"/>
                  <a:pt x="1" y="159"/>
                </a:cubicBezTo>
                <a:cubicBezTo>
                  <a:pt x="1" y="222"/>
                  <a:pt x="1" y="286"/>
                  <a:pt x="1" y="349"/>
                </a:cubicBezTo>
                <a:cubicBezTo>
                  <a:pt x="1" y="412"/>
                  <a:pt x="64" y="476"/>
                  <a:pt x="127" y="476"/>
                </a:cubicBezTo>
                <a:cubicBezTo>
                  <a:pt x="222" y="476"/>
                  <a:pt x="286" y="412"/>
                  <a:pt x="286" y="349"/>
                </a:cubicBezTo>
                <a:cubicBezTo>
                  <a:pt x="286" y="286"/>
                  <a:pt x="286" y="191"/>
                  <a:pt x="286" y="127"/>
                </a:cubicBezTo>
                <a:cubicBezTo>
                  <a:pt x="254" y="32"/>
                  <a:pt x="191" y="1"/>
                  <a:pt x="127" y="1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7839944" y="3056873"/>
            <a:ext cx="18337" cy="27369"/>
          </a:xfrm>
          <a:custGeom>
            <a:avLst/>
            <a:gdLst/>
            <a:ahLst/>
            <a:cxnLst/>
            <a:rect l="l" t="t" r="r" b="b"/>
            <a:pathLst>
              <a:path w="603" h="900" extrusionOk="0">
                <a:moveTo>
                  <a:pt x="152" y="1"/>
                </a:moveTo>
                <a:cubicBezTo>
                  <a:pt x="132" y="1"/>
                  <a:pt x="113" y="5"/>
                  <a:pt x="96" y="13"/>
                </a:cubicBezTo>
                <a:cubicBezTo>
                  <a:pt x="33" y="76"/>
                  <a:pt x="1" y="171"/>
                  <a:pt x="64" y="235"/>
                </a:cubicBezTo>
                <a:cubicBezTo>
                  <a:pt x="159" y="393"/>
                  <a:pt x="254" y="583"/>
                  <a:pt x="318" y="773"/>
                </a:cubicBezTo>
                <a:cubicBezTo>
                  <a:pt x="349" y="836"/>
                  <a:pt x="381" y="900"/>
                  <a:pt x="444" y="900"/>
                </a:cubicBezTo>
                <a:cubicBezTo>
                  <a:pt x="476" y="900"/>
                  <a:pt x="476" y="900"/>
                  <a:pt x="508" y="868"/>
                </a:cubicBezTo>
                <a:cubicBezTo>
                  <a:pt x="571" y="868"/>
                  <a:pt x="603" y="773"/>
                  <a:pt x="603" y="710"/>
                </a:cubicBezTo>
                <a:cubicBezTo>
                  <a:pt x="508" y="488"/>
                  <a:pt x="413" y="266"/>
                  <a:pt x="286" y="76"/>
                </a:cubicBezTo>
                <a:cubicBezTo>
                  <a:pt x="263" y="30"/>
                  <a:pt x="206" y="1"/>
                  <a:pt x="152" y="1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7778333" y="3022570"/>
            <a:ext cx="61641" cy="30866"/>
          </a:xfrm>
          <a:custGeom>
            <a:avLst/>
            <a:gdLst/>
            <a:ahLst/>
            <a:cxnLst/>
            <a:rect l="l" t="t" r="r" b="b"/>
            <a:pathLst>
              <a:path w="2027" h="1015" extrusionOk="0">
                <a:moveTo>
                  <a:pt x="158" y="1"/>
                </a:moveTo>
                <a:cubicBezTo>
                  <a:pt x="63" y="1"/>
                  <a:pt x="0" y="64"/>
                  <a:pt x="0" y="128"/>
                </a:cubicBezTo>
                <a:cubicBezTo>
                  <a:pt x="0" y="223"/>
                  <a:pt x="63" y="286"/>
                  <a:pt x="158" y="286"/>
                </a:cubicBezTo>
                <a:cubicBezTo>
                  <a:pt x="760" y="286"/>
                  <a:pt x="1362" y="508"/>
                  <a:pt x="1774" y="951"/>
                </a:cubicBezTo>
                <a:cubicBezTo>
                  <a:pt x="1805" y="983"/>
                  <a:pt x="1837" y="1014"/>
                  <a:pt x="1900" y="1014"/>
                </a:cubicBezTo>
                <a:cubicBezTo>
                  <a:pt x="1932" y="1014"/>
                  <a:pt x="1964" y="983"/>
                  <a:pt x="1995" y="983"/>
                </a:cubicBezTo>
                <a:cubicBezTo>
                  <a:pt x="2027" y="919"/>
                  <a:pt x="2027" y="824"/>
                  <a:pt x="1995" y="761"/>
                </a:cubicBezTo>
                <a:cubicBezTo>
                  <a:pt x="1489" y="254"/>
                  <a:pt x="855" y="1"/>
                  <a:pt x="158" y="1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3595432" y="4095419"/>
            <a:ext cx="68392" cy="33786"/>
          </a:xfrm>
          <a:custGeom>
            <a:avLst/>
            <a:gdLst/>
            <a:ahLst/>
            <a:cxnLst/>
            <a:rect l="l" t="t" r="r" b="b"/>
            <a:pathLst>
              <a:path w="2249" h="1111" extrusionOk="0">
                <a:moveTo>
                  <a:pt x="422" y="1"/>
                </a:moveTo>
                <a:cubicBezTo>
                  <a:pt x="290" y="1"/>
                  <a:pt x="188" y="27"/>
                  <a:pt x="159" y="96"/>
                </a:cubicBezTo>
                <a:cubicBezTo>
                  <a:pt x="0" y="571"/>
                  <a:pt x="539" y="476"/>
                  <a:pt x="950" y="983"/>
                </a:cubicBezTo>
                <a:cubicBezTo>
                  <a:pt x="1018" y="1076"/>
                  <a:pt x="1143" y="1111"/>
                  <a:pt x="1290" y="1111"/>
                </a:cubicBezTo>
                <a:cubicBezTo>
                  <a:pt x="1689" y="1111"/>
                  <a:pt x="2249" y="856"/>
                  <a:pt x="2249" y="856"/>
                </a:cubicBezTo>
                <a:cubicBezTo>
                  <a:pt x="2249" y="856"/>
                  <a:pt x="1869" y="413"/>
                  <a:pt x="1330" y="191"/>
                </a:cubicBezTo>
                <a:cubicBezTo>
                  <a:pt x="1156" y="126"/>
                  <a:pt x="713" y="1"/>
                  <a:pt x="422" y="1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3577125" y="3961310"/>
            <a:ext cx="332290" cy="222175"/>
          </a:xfrm>
          <a:custGeom>
            <a:avLst/>
            <a:gdLst/>
            <a:ahLst/>
            <a:cxnLst/>
            <a:rect l="l" t="t" r="r" b="b"/>
            <a:pathLst>
              <a:path w="10927" h="7306" extrusionOk="0">
                <a:moveTo>
                  <a:pt x="9853" y="0"/>
                </a:moveTo>
                <a:cubicBezTo>
                  <a:pt x="9700" y="0"/>
                  <a:pt x="9530" y="34"/>
                  <a:pt x="9343" y="104"/>
                </a:cubicBezTo>
                <a:cubicBezTo>
                  <a:pt x="7316" y="928"/>
                  <a:pt x="3579" y="4728"/>
                  <a:pt x="2566" y="4981"/>
                </a:cubicBezTo>
                <a:cubicBezTo>
                  <a:pt x="2471" y="5010"/>
                  <a:pt x="2382" y="5020"/>
                  <a:pt x="2296" y="5020"/>
                </a:cubicBezTo>
                <a:cubicBezTo>
                  <a:pt x="2042" y="5020"/>
                  <a:pt x="1814" y="4926"/>
                  <a:pt x="1523" y="4926"/>
                </a:cubicBezTo>
                <a:cubicBezTo>
                  <a:pt x="1258" y="4926"/>
                  <a:pt x="942" y="5004"/>
                  <a:pt x="507" y="5298"/>
                </a:cubicBezTo>
                <a:cubicBezTo>
                  <a:pt x="1" y="5615"/>
                  <a:pt x="792" y="7135"/>
                  <a:pt x="1394" y="7261"/>
                </a:cubicBezTo>
                <a:cubicBezTo>
                  <a:pt x="1505" y="7291"/>
                  <a:pt x="1614" y="7306"/>
                  <a:pt x="1718" y="7306"/>
                </a:cubicBezTo>
                <a:cubicBezTo>
                  <a:pt x="2388" y="7306"/>
                  <a:pt x="2904" y="6717"/>
                  <a:pt x="3041" y="5868"/>
                </a:cubicBezTo>
                <a:cubicBezTo>
                  <a:pt x="3421" y="5393"/>
                  <a:pt x="8203" y="3049"/>
                  <a:pt x="9501" y="2258"/>
                </a:cubicBezTo>
                <a:cubicBezTo>
                  <a:pt x="10103" y="1909"/>
                  <a:pt x="10926" y="1339"/>
                  <a:pt x="10800" y="864"/>
                </a:cubicBezTo>
                <a:cubicBezTo>
                  <a:pt x="10633" y="315"/>
                  <a:pt x="10322" y="0"/>
                  <a:pt x="9853" y="0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3857388" y="3903499"/>
            <a:ext cx="115467" cy="99714"/>
          </a:xfrm>
          <a:custGeom>
            <a:avLst/>
            <a:gdLst/>
            <a:ahLst/>
            <a:cxnLst/>
            <a:rect l="l" t="t" r="r" b="b"/>
            <a:pathLst>
              <a:path w="3797" h="3279" extrusionOk="0">
                <a:moveTo>
                  <a:pt x="1515" y="1"/>
                </a:moveTo>
                <a:cubicBezTo>
                  <a:pt x="1488" y="1"/>
                  <a:pt x="1468" y="4"/>
                  <a:pt x="1457" y="10"/>
                </a:cubicBezTo>
                <a:cubicBezTo>
                  <a:pt x="1457" y="10"/>
                  <a:pt x="380" y="1910"/>
                  <a:pt x="159" y="2544"/>
                </a:cubicBezTo>
                <a:cubicBezTo>
                  <a:pt x="0" y="2987"/>
                  <a:pt x="634" y="3145"/>
                  <a:pt x="1045" y="3272"/>
                </a:cubicBezTo>
                <a:cubicBezTo>
                  <a:pt x="1064" y="3276"/>
                  <a:pt x="1084" y="3279"/>
                  <a:pt x="1105" y="3279"/>
                </a:cubicBezTo>
                <a:cubicBezTo>
                  <a:pt x="1536" y="3279"/>
                  <a:pt x="2631" y="2397"/>
                  <a:pt x="3294" y="1372"/>
                </a:cubicBezTo>
                <a:cubicBezTo>
                  <a:pt x="3796" y="603"/>
                  <a:pt x="1900" y="1"/>
                  <a:pt x="1515" y="1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3872806" y="3710363"/>
            <a:ext cx="257147" cy="290720"/>
          </a:xfrm>
          <a:custGeom>
            <a:avLst/>
            <a:gdLst/>
            <a:ahLst/>
            <a:cxnLst/>
            <a:rect l="l" t="t" r="r" b="b"/>
            <a:pathLst>
              <a:path w="8456" h="9560" extrusionOk="0">
                <a:moveTo>
                  <a:pt x="6128" y="0"/>
                </a:moveTo>
                <a:cubicBezTo>
                  <a:pt x="5836" y="0"/>
                  <a:pt x="5546" y="97"/>
                  <a:pt x="5289" y="312"/>
                </a:cubicBezTo>
                <a:cubicBezTo>
                  <a:pt x="3674" y="1674"/>
                  <a:pt x="0" y="7184"/>
                  <a:pt x="0" y="7184"/>
                </a:cubicBezTo>
                <a:cubicBezTo>
                  <a:pt x="0" y="7184"/>
                  <a:pt x="190" y="7754"/>
                  <a:pt x="1140" y="8483"/>
                </a:cubicBezTo>
                <a:cubicBezTo>
                  <a:pt x="2458" y="9531"/>
                  <a:pt x="3210" y="9560"/>
                  <a:pt x="3287" y="9560"/>
                </a:cubicBezTo>
                <a:cubicBezTo>
                  <a:pt x="3291" y="9560"/>
                  <a:pt x="3294" y="9560"/>
                  <a:pt x="3294" y="9560"/>
                </a:cubicBezTo>
                <a:cubicBezTo>
                  <a:pt x="3294" y="9560"/>
                  <a:pt x="5701" y="7058"/>
                  <a:pt x="7126" y="5443"/>
                </a:cubicBezTo>
                <a:cubicBezTo>
                  <a:pt x="7822" y="4651"/>
                  <a:pt x="8456" y="3859"/>
                  <a:pt x="8012" y="1769"/>
                </a:cubicBezTo>
                <a:cubicBezTo>
                  <a:pt x="7802" y="764"/>
                  <a:pt x="6953" y="0"/>
                  <a:pt x="6128" y="0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"/>
          <p:cNvSpPr/>
          <p:nvPr/>
        </p:nvSpPr>
        <p:spPr>
          <a:xfrm>
            <a:off x="3629127" y="4849507"/>
            <a:ext cx="125806" cy="50116"/>
          </a:xfrm>
          <a:custGeom>
            <a:avLst/>
            <a:gdLst/>
            <a:ahLst/>
            <a:cxnLst/>
            <a:rect l="l" t="t" r="r" b="b"/>
            <a:pathLst>
              <a:path w="4137" h="1648" extrusionOk="0">
                <a:moveTo>
                  <a:pt x="603" y="1"/>
                </a:moveTo>
                <a:cubicBezTo>
                  <a:pt x="1" y="223"/>
                  <a:pt x="191" y="539"/>
                  <a:pt x="507" y="666"/>
                </a:cubicBezTo>
                <a:cubicBezTo>
                  <a:pt x="824" y="793"/>
                  <a:pt x="3801" y="1648"/>
                  <a:pt x="3801" y="1648"/>
                </a:cubicBezTo>
                <a:cubicBezTo>
                  <a:pt x="3801" y="1648"/>
                  <a:pt x="3833" y="1426"/>
                  <a:pt x="3991" y="729"/>
                </a:cubicBezTo>
                <a:cubicBezTo>
                  <a:pt x="4136" y="91"/>
                  <a:pt x="3829" y="64"/>
                  <a:pt x="3606" y="64"/>
                </a:cubicBezTo>
                <a:cubicBezTo>
                  <a:pt x="3586" y="64"/>
                  <a:pt x="3566" y="64"/>
                  <a:pt x="3548" y="64"/>
                </a:cubicBezTo>
                <a:cubicBezTo>
                  <a:pt x="3358" y="64"/>
                  <a:pt x="603" y="1"/>
                  <a:pt x="603" y="1"/>
                </a:cubicBezTo>
                <a:close/>
              </a:path>
            </a:pathLst>
          </a:custGeom>
          <a:solidFill>
            <a:srgbClr val="101B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3"/>
          <p:cNvSpPr/>
          <p:nvPr/>
        </p:nvSpPr>
        <p:spPr>
          <a:xfrm>
            <a:off x="3824909" y="4035268"/>
            <a:ext cx="292514" cy="454143"/>
          </a:xfrm>
          <a:custGeom>
            <a:avLst/>
            <a:gdLst/>
            <a:ahLst/>
            <a:cxnLst/>
            <a:rect l="l" t="t" r="r" b="b"/>
            <a:pathLst>
              <a:path w="9619" h="14934" extrusionOk="0">
                <a:moveTo>
                  <a:pt x="6289" y="0"/>
                </a:moveTo>
                <a:cubicBezTo>
                  <a:pt x="4890" y="0"/>
                  <a:pt x="3341" y="928"/>
                  <a:pt x="2937" y="2422"/>
                </a:cubicBezTo>
                <a:cubicBezTo>
                  <a:pt x="2937" y="2422"/>
                  <a:pt x="657" y="11100"/>
                  <a:pt x="245" y="12873"/>
                </a:cubicBezTo>
                <a:cubicBezTo>
                  <a:pt x="0" y="13996"/>
                  <a:pt x="1241" y="14934"/>
                  <a:pt x="2579" y="14934"/>
                </a:cubicBezTo>
                <a:cubicBezTo>
                  <a:pt x="3317" y="14934"/>
                  <a:pt x="4084" y="14648"/>
                  <a:pt x="4647" y="13950"/>
                </a:cubicBezTo>
                <a:cubicBezTo>
                  <a:pt x="6199" y="11986"/>
                  <a:pt x="8289" y="9200"/>
                  <a:pt x="8954" y="6919"/>
                </a:cubicBezTo>
                <a:cubicBezTo>
                  <a:pt x="9619" y="4671"/>
                  <a:pt x="9556" y="2771"/>
                  <a:pt x="8289" y="966"/>
                </a:cubicBezTo>
                <a:cubicBezTo>
                  <a:pt x="7830" y="300"/>
                  <a:pt x="7084" y="0"/>
                  <a:pt x="6289" y="0"/>
                </a:cubicBezTo>
                <a:close/>
              </a:path>
            </a:pathLst>
          </a:custGeom>
          <a:solidFill>
            <a:srgbClr val="246B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"/>
          <p:cNvSpPr/>
          <p:nvPr/>
        </p:nvSpPr>
        <p:spPr>
          <a:xfrm>
            <a:off x="3720632" y="4381034"/>
            <a:ext cx="258120" cy="489540"/>
          </a:xfrm>
          <a:custGeom>
            <a:avLst/>
            <a:gdLst/>
            <a:ahLst/>
            <a:cxnLst/>
            <a:rect l="l" t="t" r="r" b="b"/>
            <a:pathLst>
              <a:path w="8488" h="16098" extrusionOk="0">
                <a:moveTo>
                  <a:pt x="5335" y="0"/>
                </a:moveTo>
                <a:cubicBezTo>
                  <a:pt x="4514" y="0"/>
                  <a:pt x="3967" y="405"/>
                  <a:pt x="3801" y="1028"/>
                </a:cubicBezTo>
                <a:cubicBezTo>
                  <a:pt x="3167" y="3118"/>
                  <a:pt x="3326" y="3182"/>
                  <a:pt x="2661" y="5779"/>
                </a:cubicBezTo>
                <a:cubicBezTo>
                  <a:pt x="1964" y="8344"/>
                  <a:pt x="0" y="15786"/>
                  <a:pt x="0" y="15786"/>
                </a:cubicBezTo>
                <a:cubicBezTo>
                  <a:pt x="0" y="15786"/>
                  <a:pt x="127" y="16039"/>
                  <a:pt x="349" y="16071"/>
                </a:cubicBezTo>
                <a:cubicBezTo>
                  <a:pt x="412" y="16090"/>
                  <a:pt x="467" y="16098"/>
                  <a:pt x="513" y="16098"/>
                </a:cubicBezTo>
                <a:cubicBezTo>
                  <a:pt x="700" y="16098"/>
                  <a:pt x="760" y="15976"/>
                  <a:pt x="760" y="15976"/>
                </a:cubicBezTo>
                <a:cubicBezTo>
                  <a:pt x="760" y="15976"/>
                  <a:pt x="1425" y="14202"/>
                  <a:pt x="2154" y="13126"/>
                </a:cubicBezTo>
                <a:cubicBezTo>
                  <a:pt x="2914" y="12081"/>
                  <a:pt x="6904" y="5177"/>
                  <a:pt x="7664" y="3783"/>
                </a:cubicBezTo>
                <a:cubicBezTo>
                  <a:pt x="8424" y="2390"/>
                  <a:pt x="8488" y="1092"/>
                  <a:pt x="6841" y="363"/>
                </a:cubicBezTo>
                <a:cubicBezTo>
                  <a:pt x="6274" y="112"/>
                  <a:pt x="5766" y="0"/>
                  <a:pt x="5335" y="0"/>
                </a:cubicBezTo>
                <a:close/>
              </a:path>
            </a:pathLst>
          </a:custGeom>
          <a:solidFill>
            <a:srgbClr val="246B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"/>
          <p:cNvSpPr/>
          <p:nvPr/>
        </p:nvSpPr>
        <p:spPr>
          <a:xfrm>
            <a:off x="4114538" y="4854646"/>
            <a:ext cx="58752" cy="44976"/>
          </a:xfrm>
          <a:custGeom>
            <a:avLst/>
            <a:gdLst/>
            <a:ahLst/>
            <a:cxnLst/>
            <a:rect l="l" t="t" r="r" b="b"/>
            <a:pathLst>
              <a:path w="1932" h="1479" extrusionOk="0">
                <a:moveTo>
                  <a:pt x="422" y="1"/>
                </a:moveTo>
                <a:cubicBezTo>
                  <a:pt x="285" y="1"/>
                  <a:pt x="154" y="76"/>
                  <a:pt x="95" y="370"/>
                </a:cubicBezTo>
                <a:cubicBezTo>
                  <a:pt x="95" y="434"/>
                  <a:pt x="63" y="497"/>
                  <a:pt x="63" y="560"/>
                </a:cubicBezTo>
                <a:cubicBezTo>
                  <a:pt x="32" y="1257"/>
                  <a:pt x="0" y="1447"/>
                  <a:pt x="0" y="1447"/>
                </a:cubicBezTo>
                <a:cubicBezTo>
                  <a:pt x="0" y="1447"/>
                  <a:pt x="412" y="1447"/>
                  <a:pt x="982" y="1479"/>
                </a:cubicBezTo>
                <a:lnTo>
                  <a:pt x="1932" y="1479"/>
                </a:lnTo>
                <a:cubicBezTo>
                  <a:pt x="1932" y="1479"/>
                  <a:pt x="1932" y="1257"/>
                  <a:pt x="1868" y="560"/>
                </a:cubicBezTo>
                <a:cubicBezTo>
                  <a:pt x="1868" y="497"/>
                  <a:pt x="1868" y="434"/>
                  <a:pt x="1868" y="370"/>
                </a:cubicBezTo>
                <a:cubicBezTo>
                  <a:pt x="1810" y="76"/>
                  <a:pt x="1678" y="1"/>
                  <a:pt x="1541" y="1"/>
                </a:cubicBezTo>
                <a:cubicBezTo>
                  <a:pt x="1457" y="1"/>
                  <a:pt x="1371" y="29"/>
                  <a:pt x="1298" y="54"/>
                </a:cubicBezTo>
                <a:cubicBezTo>
                  <a:pt x="1267" y="54"/>
                  <a:pt x="1140" y="85"/>
                  <a:pt x="982" y="149"/>
                </a:cubicBezTo>
                <a:cubicBezTo>
                  <a:pt x="823" y="85"/>
                  <a:pt x="697" y="54"/>
                  <a:pt x="665" y="54"/>
                </a:cubicBezTo>
                <a:cubicBezTo>
                  <a:pt x="593" y="29"/>
                  <a:pt x="506" y="1"/>
                  <a:pt x="422" y="1"/>
                </a:cubicBezTo>
                <a:close/>
              </a:path>
            </a:pathLst>
          </a:custGeom>
          <a:solidFill>
            <a:srgbClr val="111B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4047544" y="4027209"/>
            <a:ext cx="225703" cy="435350"/>
          </a:xfrm>
          <a:custGeom>
            <a:avLst/>
            <a:gdLst/>
            <a:ahLst/>
            <a:cxnLst/>
            <a:rect l="l" t="t" r="r" b="b"/>
            <a:pathLst>
              <a:path w="7422" h="14316" extrusionOk="0">
                <a:moveTo>
                  <a:pt x="1988" y="0"/>
                </a:moveTo>
                <a:cubicBezTo>
                  <a:pt x="1059" y="0"/>
                  <a:pt x="373" y="312"/>
                  <a:pt x="335" y="1041"/>
                </a:cubicBezTo>
                <a:cubicBezTo>
                  <a:pt x="335" y="1041"/>
                  <a:pt x="18" y="10953"/>
                  <a:pt x="18" y="12727"/>
                </a:cubicBezTo>
                <a:cubicBezTo>
                  <a:pt x="1" y="13696"/>
                  <a:pt x="996" y="14315"/>
                  <a:pt x="2078" y="14315"/>
                </a:cubicBezTo>
                <a:cubicBezTo>
                  <a:pt x="2975" y="14315"/>
                  <a:pt x="3932" y="13890"/>
                  <a:pt x="4420" y="12885"/>
                </a:cubicBezTo>
                <a:cubicBezTo>
                  <a:pt x="5528" y="10668"/>
                  <a:pt x="7112" y="8800"/>
                  <a:pt x="7333" y="3543"/>
                </a:cubicBezTo>
                <a:cubicBezTo>
                  <a:pt x="7421" y="1589"/>
                  <a:pt x="4086" y="0"/>
                  <a:pt x="1988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4046145" y="4370877"/>
            <a:ext cx="145421" cy="503407"/>
          </a:xfrm>
          <a:custGeom>
            <a:avLst/>
            <a:gdLst/>
            <a:ahLst/>
            <a:cxnLst/>
            <a:rect l="l" t="t" r="r" b="b"/>
            <a:pathLst>
              <a:path w="4782" h="16554" extrusionOk="0">
                <a:moveTo>
                  <a:pt x="2877" y="0"/>
                </a:moveTo>
                <a:cubicBezTo>
                  <a:pt x="2868" y="0"/>
                  <a:pt x="2859" y="0"/>
                  <a:pt x="2851" y="0"/>
                </a:cubicBezTo>
                <a:cubicBezTo>
                  <a:pt x="1109" y="0"/>
                  <a:pt x="1" y="1236"/>
                  <a:pt x="64" y="1552"/>
                </a:cubicBezTo>
                <a:cubicBezTo>
                  <a:pt x="412" y="4212"/>
                  <a:pt x="2882" y="16500"/>
                  <a:pt x="2882" y="16500"/>
                </a:cubicBezTo>
                <a:cubicBezTo>
                  <a:pt x="2882" y="16500"/>
                  <a:pt x="2918" y="16553"/>
                  <a:pt x="3069" y="16553"/>
                </a:cubicBezTo>
                <a:cubicBezTo>
                  <a:pt x="3120" y="16553"/>
                  <a:pt x="3183" y="16547"/>
                  <a:pt x="3262" y="16532"/>
                </a:cubicBezTo>
                <a:cubicBezTo>
                  <a:pt x="3579" y="16468"/>
                  <a:pt x="3611" y="16247"/>
                  <a:pt x="3611" y="16247"/>
                </a:cubicBezTo>
                <a:cubicBezTo>
                  <a:pt x="3611" y="16247"/>
                  <a:pt x="3484" y="14536"/>
                  <a:pt x="3737" y="13270"/>
                </a:cubicBezTo>
                <a:cubicBezTo>
                  <a:pt x="3991" y="12035"/>
                  <a:pt x="4529" y="6271"/>
                  <a:pt x="4656" y="4751"/>
                </a:cubicBezTo>
                <a:cubicBezTo>
                  <a:pt x="4782" y="3207"/>
                  <a:pt x="4626" y="0"/>
                  <a:pt x="2877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"/>
          <p:cNvSpPr/>
          <p:nvPr/>
        </p:nvSpPr>
        <p:spPr>
          <a:xfrm>
            <a:off x="3895918" y="3706713"/>
            <a:ext cx="403541" cy="523417"/>
          </a:xfrm>
          <a:custGeom>
            <a:avLst/>
            <a:gdLst/>
            <a:ahLst/>
            <a:cxnLst/>
            <a:rect l="l" t="t" r="r" b="b"/>
            <a:pathLst>
              <a:path w="13270" h="17212" extrusionOk="0">
                <a:moveTo>
                  <a:pt x="6280" y="0"/>
                </a:moveTo>
                <a:cubicBezTo>
                  <a:pt x="4133" y="0"/>
                  <a:pt x="4190" y="794"/>
                  <a:pt x="3610" y="2649"/>
                </a:cubicBezTo>
                <a:cubicBezTo>
                  <a:pt x="2122" y="7304"/>
                  <a:pt x="0" y="15253"/>
                  <a:pt x="0" y="15253"/>
                </a:cubicBezTo>
                <a:cubicBezTo>
                  <a:pt x="0" y="15253"/>
                  <a:pt x="1330" y="16330"/>
                  <a:pt x="5764" y="16963"/>
                </a:cubicBezTo>
                <a:cubicBezTo>
                  <a:pt x="7013" y="17142"/>
                  <a:pt x="8044" y="17212"/>
                  <a:pt x="8895" y="17212"/>
                </a:cubicBezTo>
                <a:cubicBezTo>
                  <a:pt x="11968" y="17212"/>
                  <a:pt x="12668" y="16298"/>
                  <a:pt x="12668" y="16298"/>
                </a:cubicBezTo>
                <a:cubicBezTo>
                  <a:pt x="12668" y="16298"/>
                  <a:pt x="13269" y="7463"/>
                  <a:pt x="12319" y="3219"/>
                </a:cubicBezTo>
                <a:cubicBezTo>
                  <a:pt x="12098" y="2269"/>
                  <a:pt x="11084" y="749"/>
                  <a:pt x="8804" y="274"/>
                </a:cubicBezTo>
                <a:cubicBezTo>
                  <a:pt x="8171" y="116"/>
                  <a:pt x="7632" y="84"/>
                  <a:pt x="6936" y="21"/>
                </a:cubicBezTo>
                <a:cubicBezTo>
                  <a:pt x="6697" y="7"/>
                  <a:pt x="6479" y="0"/>
                  <a:pt x="6280" y="0"/>
                </a:cubicBezTo>
                <a:close/>
              </a:path>
            </a:pathLst>
          </a:custGeom>
          <a:solidFill>
            <a:srgbClr val="ACE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"/>
          <p:cNvSpPr/>
          <p:nvPr/>
        </p:nvSpPr>
        <p:spPr>
          <a:xfrm>
            <a:off x="4005699" y="3504241"/>
            <a:ext cx="198212" cy="190093"/>
          </a:xfrm>
          <a:custGeom>
            <a:avLst/>
            <a:gdLst/>
            <a:ahLst/>
            <a:cxnLst/>
            <a:rect l="l" t="t" r="r" b="b"/>
            <a:pathLst>
              <a:path w="6518" h="6251" extrusionOk="0">
                <a:moveTo>
                  <a:pt x="1949" y="0"/>
                </a:moveTo>
                <a:cubicBezTo>
                  <a:pt x="1745" y="0"/>
                  <a:pt x="1511" y="54"/>
                  <a:pt x="1235" y="186"/>
                </a:cubicBezTo>
                <a:cubicBezTo>
                  <a:pt x="0" y="788"/>
                  <a:pt x="475" y="3290"/>
                  <a:pt x="1426" y="4018"/>
                </a:cubicBezTo>
                <a:cubicBezTo>
                  <a:pt x="1426" y="4018"/>
                  <a:pt x="1588" y="3967"/>
                  <a:pt x="1873" y="3967"/>
                </a:cubicBezTo>
                <a:cubicBezTo>
                  <a:pt x="2179" y="3967"/>
                  <a:pt x="2627" y="4026"/>
                  <a:pt x="3167" y="4272"/>
                </a:cubicBezTo>
                <a:cubicBezTo>
                  <a:pt x="4157" y="4721"/>
                  <a:pt x="4266" y="6250"/>
                  <a:pt x="4598" y="6250"/>
                </a:cubicBezTo>
                <a:cubicBezTo>
                  <a:pt x="4616" y="6250"/>
                  <a:pt x="4636" y="6245"/>
                  <a:pt x="4656" y="6235"/>
                </a:cubicBezTo>
                <a:cubicBezTo>
                  <a:pt x="5479" y="5792"/>
                  <a:pt x="6208" y="4810"/>
                  <a:pt x="6334" y="3828"/>
                </a:cubicBezTo>
                <a:cubicBezTo>
                  <a:pt x="6518" y="2301"/>
                  <a:pt x="5964" y="1068"/>
                  <a:pt x="4134" y="1068"/>
                </a:cubicBezTo>
                <a:cubicBezTo>
                  <a:pt x="4067" y="1068"/>
                  <a:pt x="3998" y="1070"/>
                  <a:pt x="3927" y="1073"/>
                </a:cubicBezTo>
                <a:cubicBezTo>
                  <a:pt x="3919" y="1073"/>
                  <a:pt x="3910" y="1074"/>
                  <a:pt x="3901" y="1074"/>
                </a:cubicBezTo>
                <a:cubicBezTo>
                  <a:pt x="3168" y="1074"/>
                  <a:pt x="2859" y="0"/>
                  <a:pt x="1949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"/>
          <p:cNvSpPr/>
          <p:nvPr/>
        </p:nvSpPr>
        <p:spPr>
          <a:xfrm>
            <a:off x="4039394" y="3699689"/>
            <a:ext cx="155942" cy="94666"/>
          </a:xfrm>
          <a:custGeom>
            <a:avLst/>
            <a:gdLst/>
            <a:ahLst/>
            <a:cxnLst/>
            <a:rect l="l" t="t" r="r" b="b"/>
            <a:pathLst>
              <a:path w="5128" h="3113" extrusionOk="0">
                <a:moveTo>
                  <a:pt x="1813" y="1"/>
                </a:moveTo>
                <a:cubicBezTo>
                  <a:pt x="1461" y="1"/>
                  <a:pt x="1170" y="87"/>
                  <a:pt x="1078" y="378"/>
                </a:cubicBezTo>
                <a:cubicBezTo>
                  <a:pt x="824" y="1202"/>
                  <a:pt x="1" y="2943"/>
                  <a:pt x="1996" y="3102"/>
                </a:cubicBezTo>
                <a:cubicBezTo>
                  <a:pt x="2086" y="3109"/>
                  <a:pt x="2173" y="3113"/>
                  <a:pt x="2259" y="3113"/>
                </a:cubicBezTo>
                <a:cubicBezTo>
                  <a:pt x="4370" y="3113"/>
                  <a:pt x="5128" y="937"/>
                  <a:pt x="5036" y="663"/>
                </a:cubicBezTo>
                <a:cubicBezTo>
                  <a:pt x="4888" y="241"/>
                  <a:pt x="4403" y="185"/>
                  <a:pt x="3927" y="185"/>
                </a:cubicBezTo>
                <a:cubicBezTo>
                  <a:pt x="3753" y="185"/>
                  <a:pt x="3582" y="192"/>
                  <a:pt x="3428" y="192"/>
                </a:cubicBezTo>
                <a:cubicBezTo>
                  <a:pt x="3370" y="192"/>
                  <a:pt x="3315" y="191"/>
                  <a:pt x="3263" y="188"/>
                </a:cubicBezTo>
                <a:cubicBezTo>
                  <a:pt x="2912" y="170"/>
                  <a:pt x="2303" y="1"/>
                  <a:pt x="1813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"/>
          <p:cNvSpPr/>
          <p:nvPr/>
        </p:nvSpPr>
        <p:spPr>
          <a:xfrm>
            <a:off x="4061563" y="3710211"/>
            <a:ext cx="112699" cy="65868"/>
          </a:xfrm>
          <a:custGeom>
            <a:avLst/>
            <a:gdLst/>
            <a:ahLst/>
            <a:cxnLst/>
            <a:rect l="l" t="t" r="r" b="b"/>
            <a:pathLst>
              <a:path w="3706" h="2166" extrusionOk="0">
                <a:moveTo>
                  <a:pt x="1489" y="1"/>
                </a:moveTo>
                <a:cubicBezTo>
                  <a:pt x="1267" y="1"/>
                  <a:pt x="1045" y="1"/>
                  <a:pt x="855" y="64"/>
                </a:cubicBezTo>
                <a:cubicBezTo>
                  <a:pt x="729" y="571"/>
                  <a:pt x="0" y="1996"/>
                  <a:pt x="1489" y="2154"/>
                </a:cubicBezTo>
                <a:cubicBezTo>
                  <a:pt x="1560" y="2162"/>
                  <a:pt x="1630" y="2165"/>
                  <a:pt x="1698" y="2165"/>
                </a:cubicBezTo>
                <a:cubicBezTo>
                  <a:pt x="3070" y="2165"/>
                  <a:pt x="3675" y="704"/>
                  <a:pt x="3705" y="191"/>
                </a:cubicBezTo>
                <a:cubicBezTo>
                  <a:pt x="3579" y="159"/>
                  <a:pt x="3484" y="159"/>
                  <a:pt x="3357" y="127"/>
                </a:cubicBezTo>
                <a:cubicBezTo>
                  <a:pt x="2692" y="32"/>
                  <a:pt x="2185" y="1"/>
                  <a:pt x="1489" y="1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"/>
          <p:cNvSpPr/>
          <p:nvPr/>
        </p:nvSpPr>
        <p:spPr>
          <a:xfrm>
            <a:off x="4046145" y="3585011"/>
            <a:ext cx="124255" cy="176256"/>
          </a:xfrm>
          <a:custGeom>
            <a:avLst/>
            <a:gdLst/>
            <a:ahLst/>
            <a:cxnLst/>
            <a:rect l="l" t="t" r="r" b="b"/>
            <a:pathLst>
              <a:path w="4086" h="5796" extrusionOk="0">
                <a:moveTo>
                  <a:pt x="96" y="1"/>
                </a:moveTo>
                <a:lnTo>
                  <a:pt x="96" y="1"/>
                </a:lnTo>
                <a:cubicBezTo>
                  <a:pt x="95" y="1"/>
                  <a:pt x="1" y="1236"/>
                  <a:pt x="222" y="2281"/>
                </a:cubicBezTo>
                <a:cubicBezTo>
                  <a:pt x="363" y="2983"/>
                  <a:pt x="555" y="3443"/>
                  <a:pt x="1030" y="3443"/>
                </a:cubicBezTo>
                <a:cubicBezTo>
                  <a:pt x="1197" y="3443"/>
                  <a:pt x="1400" y="3386"/>
                  <a:pt x="1647" y="3262"/>
                </a:cubicBezTo>
                <a:lnTo>
                  <a:pt x="1647" y="3262"/>
                </a:lnTo>
                <a:cubicBezTo>
                  <a:pt x="1647" y="3738"/>
                  <a:pt x="1584" y="4308"/>
                  <a:pt x="1521" y="4719"/>
                </a:cubicBezTo>
                <a:cubicBezTo>
                  <a:pt x="1394" y="5543"/>
                  <a:pt x="1964" y="5796"/>
                  <a:pt x="2344" y="5796"/>
                </a:cubicBezTo>
                <a:cubicBezTo>
                  <a:pt x="2756" y="5796"/>
                  <a:pt x="4086" y="5511"/>
                  <a:pt x="3579" y="4023"/>
                </a:cubicBezTo>
                <a:cubicBezTo>
                  <a:pt x="3104" y="2661"/>
                  <a:pt x="3009" y="1837"/>
                  <a:pt x="2502" y="602"/>
                </a:cubicBezTo>
                <a:cubicBezTo>
                  <a:pt x="2501" y="601"/>
                  <a:pt x="2495" y="600"/>
                  <a:pt x="2486" y="600"/>
                </a:cubicBezTo>
                <a:cubicBezTo>
                  <a:pt x="2415" y="600"/>
                  <a:pt x="2113" y="642"/>
                  <a:pt x="1742" y="642"/>
                </a:cubicBezTo>
                <a:cubicBezTo>
                  <a:pt x="1154" y="642"/>
                  <a:pt x="392" y="538"/>
                  <a:pt x="96" y="1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"/>
          <p:cNvSpPr/>
          <p:nvPr/>
        </p:nvSpPr>
        <p:spPr>
          <a:xfrm>
            <a:off x="4111619" y="3608336"/>
            <a:ext cx="45311" cy="34728"/>
          </a:xfrm>
          <a:custGeom>
            <a:avLst/>
            <a:gdLst/>
            <a:ahLst/>
            <a:cxnLst/>
            <a:rect l="l" t="t" r="r" b="b"/>
            <a:pathLst>
              <a:path w="1490" h="1142" extrusionOk="0">
                <a:moveTo>
                  <a:pt x="957" y="1"/>
                </a:moveTo>
                <a:cubicBezTo>
                  <a:pt x="806" y="1"/>
                  <a:pt x="638" y="49"/>
                  <a:pt x="476" y="152"/>
                </a:cubicBezTo>
                <a:cubicBezTo>
                  <a:pt x="128" y="374"/>
                  <a:pt x="1" y="754"/>
                  <a:pt x="128" y="975"/>
                </a:cubicBezTo>
                <a:cubicBezTo>
                  <a:pt x="207" y="1086"/>
                  <a:pt x="341" y="1142"/>
                  <a:pt x="500" y="1142"/>
                </a:cubicBezTo>
                <a:cubicBezTo>
                  <a:pt x="658" y="1142"/>
                  <a:pt x="840" y="1086"/>
                  <a:pt x="1014" y="975"/>
                </a:cubicBezTo>
                <a:cubicBezTo>
                  <a:pt x="1363" y="785"/>
                  <a:pt x="1489" y="405"/>
                  <a:pt x="1363" y="184"/>
                </a:cubicBezTo>
                <a:cubicBezTo>
                  <a:pt x="1278" y="65"/>
                  <a:pt x="1130" y="1"/>
                  <a:pt x="957" y="1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"/>
          <p:cNvSpPr/>
          <p:nvPr/>
        </p:nvSpPr>
        <p:spPr>
          <a:xfrm>
            <a:off x="3144719" y="4097366"/>
            <a:ext cx="28920" cy="17364"/>
          </a:xfrm>
          <a:custGeom>
            <a:avLst/>
            <a:gdLst/>
            <a:ahLst/>
            <a:cxnLst/>
            <a:rect l="l" t="t" r="r" b="b"/>
            <a:pathLst>
              <a:path w="951" h="571" extrusionOk="0">
                <a:moveTo>
                  <a:pt x="254" y="0"/>
                </a:moveTo>
                <a:cubicBezTo>
                  <a:pt x="127" y="0"/>
                  <a:pt x="0" y="127"/>
                  <a:pt x="0" y="285"/>
                </a:cubicBezTo>
                <a:cubicBezTo>
                  <a:pt x="0" y="444"/>
                  <a:pt x="127" y="570"/>
                  <a:pt x="254" y="570"/>
                </a:cubicBezTo>
                <a:lnTo>
                  <a:pt x="697" y="570"/>
                </a:lnTo>
                <a:cubicBezTo>
                  <a:pt x="855" y="570"/>
                  <a:pt x="950" y="444"/>
                  <a:pt x="950" y="285"/>
                </a:cubicBezTo>
                <a:cubicBezTo>
                  <a:pt x="950" y="127"/>
                  <a:pt x="855" y="0"/>
                  <a:pt x="697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"/>
          <p:cNvSpPr/>
          <p:nvPr/>
        </p:nvSpPr>
        <p:spPr>
          <a:xfrm>
            <a:off x="3840054" y="4082921"/>
            <a:ext cx="56836" cy="47227"/>
          </a:xfrm>
          <a:custGeom>
            <a:avLst/>
            <a:gdLst/>
            <a:ahLst/>
            <a:cxnLst/>
            <a:rect l="l" t="t" r="r" b="b"/>
            <a:pathLst>
              <a:path w="1869" h="1553" extrusionOk="0">
                <a:moveTo>
                  <a:pt x="222" y="0"/>
                </a:moveTo>
                <a:cubicBezTo>
                  <a:pt x="95" y="0"/>
                  <a:pt x="0" y="95"/>
                  <a:pt x="0" y="222"/>
                </a:cubicBezTo>
                <a:lnTo>
                  <a:pt x="0" y="1299"/>
                </a:lnTo>
                <a:cubicBezTo>
                  <a:pt x="0" y="1426"/>
                  <a:pt x="95" y="1552"/>
                  <a:pt x="222" y="1552"/>
                </a:cubicBezTo>
                <a:lnTo>
                  <a:pt x="1615" y="1552"/>
                </a:lnTo>
                <a:cubicBezTo>
                  <a:pt x="1742" y="1552"/>
                  <a:pt x="1869" y="1426"/>
                  <a:pt x="1869" y="1299"/>
                </a:cubicBezTo>
                <a:lnTo>
                  <a:pt x="1869" y="222"/>
                </a:lnTo>
                <a:cubicBezTo>
                  <a:pt x="1869" y="95"/>
                  <a:pt x="1742" y="0"/>
                  <a:pt x="1615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>
            <a:off x="3159164" y="4070392"/>
            <a:ext cx="691493" cy="72254"/>
          </a:xfrm>
          <a:custGeom>
            <a:avLst/>
            <a:gdLst/>
            <a:ahLst/>
            <a:cxnLst/>
            <a:rect l="l" t="t" r="r" b="b"/>
            <a:pathLst>
              <a:path w="22739" h="2376" extrusionOk="0">
                <a:moveTo>
                  <a:pt x="1932" y="1"/>
                </a:moveTo>
                <a:cubicBezTo>
                  <a:pt x="1172" y="1"/>
                  <a:pt x="317" y="349"/>
                  <a:pt x="0" y="856"/>
                </a:cubicBezTo>
                <a:lnTo>
                  <a:pt x="0" y="1489"/>
                </a:lnTo>
                <a:cubicBezTo>
                  <a:pt x="317" y="1996"/>
                  <a:pt x="1172" y="2376"/>
                  <a:pt x="1932" y="2376"/>
                </a:cubicBezTo>
                <a:lnTo>
                  <a:pt x="22295" y="2376"/>
                </a:lnTo>
                <a:cubicBezTo>
                  <a:pt x="22517" y="2376"/>
                  <a:pt x="22739" y="2186"/>
                  <a:pt x="22739" y="1933"/>
                </a:cubicBezTo>
                <a:lnTo>
                  <a:pt x="22739" y="444"/>
                </a:lnTo>
                <a:cubicBezTo>
                  <a:pt x="22739" y="191"/>
                  <a:pt x="22517" y="1"/>
                  <a:pt x="22295" y="1"/>
                </a:cubicBezTo>
                <a:close/>
              </a:path>
            </a:pathLst>
          </a:custGeom>
          <a:solidFill>
            <a:srgbClr val="ACE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/>
          <p:nvPr/>
        </p:nvSpPr>
        <p:spPr>
          <a:xfrm>
            <a:off x="3159164" y="4109895"/>
            <a:ext cx="737716" cy="31809"/>
          </a:xfrm>
          <a:custGeom>
            <a:avLst/>
            <a:gdLst/>
            <a:ahLst/>
            <a:cxnLst/>
            <a:rect l="l" t="t" r="r" b="b"/>
            <a:pathLst>
              <a:path w="24259" h="1046" extrusionOk="0">
                <a:moveTo>
                  <a:pt x="0" y="0"/>
                </a:moveTo>
                <a:lnTo>
                  <a:pt x="0" y="158"/>
                </a:lnTo>
                <a:lnTo>
                  <a:pt x="0" y="190"/>
                </a:lnTo>
                <a:cubicBezTo>
                  <a:pt x="317" y="697"/>
                  <a:pt x="1204" y="1045"/>
                  <a:pt x="1932" y="1045"/>
                </a:cubicBezTo>
                <a:lnTo>
                  <a:pt x="22295" y="1045"/>
                </a:lnTo>
                <a:cubicBezTo>
                  <a:pt x="22517" y="1045"/>
                  <a:pt x="22707" y="887"/>
                  <a:pt x="22739" y="665"/>
                </a:cubicBezTo>
                <a:lnTo>
                  <a:pt x="24005" y="665"/>
                </a:lnTo>
                <a:cubicBezTo>
                  <a:pt x="24132" y="665"/>
                  <a:pt x="24259" y="539"/>
                  <a:pt x="24259" y="412"/>
                </a:cubicBezTo>
                <a:lnTo>
                  <a:pt x="24259" y="127"/>
                </a:lnTo>
                <a:cubicBezTo>
                  <a:pt x="24259" y="190"/>
                  <a:pt x="24132" y="253"/>
                  <a:pt x="24005" y="253"/>
                </a:cubicBezTo>
                <a:lnTo>
                  <a:pt x="22739" y="253"/>
                </a:lnTo>
                <a:cubicBezTo>
                  <a:pt x="22707" y="317"/>
                  <a:pt x="22517" y="412"/>
                  <a:pt x="22295" y="412"/>
                </a:cubicBezTo>
                <a:lnTo>
                  <a:pt x="1932" y="412"/>
                </a:lnTo>
                <a:cubicBezTo>
                  <a:pt x="1204" y="412"/>
                  <a:pt x="285" y="253"/>
                  <a:pt x="0" y="0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>
            <a:off x="3304587" y="4070392"/>
            <a:ext cx="192647" cy="71311"/>
          </a:xfrm>
          <a:custGeom>
            <a:avLst/>
            <a:gdLst/>
            <a:ahLst/>
            <a:cxnLst/>
            <a:rect l="l" t="t" r="r" b="b"/>
            <a:pathLst>
              <a:path w="6335" h="2345" extrusionOk="0">
                <a:moveTo>
                  <a:pt x="0" y="1"/>
                </a:moveTo>
                <a:lnTo>
                  <a:pt x="6334" y="1"/>
                </a:lnTo>
                <a:lnTo>
                  <a:pt x="6334" y="2344"/>
                </a:lnTo>
                <a:lnTo>
                  <a:pt x="0" y="234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3745660" y="4055947"/>
            <a:ext cx="47227" cy="14475"/>
          </a:xfrm>
          <a:custGeom>
            <a:avLst/>
            <a:gdLst/>
            <a:ahLst/>
            <a:cxnLst/>
            <a:rect l="l" t="t" r="r" b="b"/>
            <a:pathLst>
              <a:path w="1553" h="476" extrusionOk="0">
                <a:moveTo>
                  <a:pt x="1" y="1"/>
                </a:moveTo>
                <a:lnTo>
                  <a:pt x="1" y="476"/>
                </a:lnTo>
                <a:lnTo>
                  <a:pt x="1553" y="476"/>
                </a:lnTo>
                <a:lnTo>
                  <a:pt x="1553" y="1"/>
                </a:ln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3563653" y="4035724"/>
            <a:ext cx="243675" cy="20253"/>
          </a:xfrm>
          <a:custGeom>
            <a:avLst/>
            <a:gdLst/>
            <a:ahLst/>
            <a:cxnLst/>
            <a:rect l="l" t="t" r="r" b="b"/>
            <a:pathLst>
              <a:path w="8013" h="666" extrusionOk="0">
                <a:moveTo>
                  <a:pt x="190" y="1"/>
                </a:moveTo>
                <a:cubicBezTo>
                  <a:pt x="95" y="1"/>
                  <a:pt x="0" y="96"/>
                  <a:pt x="0" y="191"/>
                </a:cubicBezTo>
                <a:lnTo>
                  <a:pt x="0" y="476"/>
                </a:lnTo>
                <a:cubicBezTo>
                  <a:pt x="0" y="571"/>
                  <a:pt x="95" y="666"/>
                  <a:pt x="190" y="666"/>
                </a:cubicBezTo>
                <a:lnTo>
                  <a:pt x="7823" y="666"/>
                </a:lnTo>
                <a:cubicBezTo>
                  <a:pt x="7949" y="666"/>
                  <a:pt x="8013" y="571"/>
                  <a:pt x="8013" y="476"/>
                </a:cubicBezTo>
                <a:lnTo>
                  <a:pt x="8013" y="191"/>
                </a:lnTo>
                <a:cubicBezTo>
                  <a:pt x="8013" y="96"/>
                  <a:pt x="7949" y="1"/>
                  <a:pt x="7823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3740855" y="4065587"/>
            <a:ext cx="56836" cy="25058"/>
          </a:xfrm>
          <a:custGeom>
            <a:avLst/>
            <a:gdLst/>
            <a:ahLst/>
            <a:cxnLst/>
            <a:rect l="l" t="t" r="r" b="b"/>
            <a:pathLst>
              <a:path w="1869" h="824" extrusionOk="0">
                <a:moveTo>
                  <a:pt x="95" y="0"/>
                </a:moveTo>
                <a:cubicBezTo>
                  <a:pt x="32" y="0"/>
                  <a:pt x="0" y="64"/>
                  <a:pt x="0" y="127"/>
                </a:cubicBezTo>
                <a:lnTo>
                  <a:pt x="0" y="697"/>
                </a:lnTo>
                <a:cubicBezTo>
                  <a:pt x="0" y="760"/>
                  <a:pt x="32" y="824"/>
                  <a:pt x="95" y="824"/>
                </a:cubicBezTo>
                <a:lnTo>
                  <a:pt x="1774" y="824"/>
                </a:lnTo>
                <a:cubicBezTo>
                  <a:pt x="1837" y="824"/>
                  <a:pt x="1869" y="760"/>
                  <a:pt x="1869" y="697"/>
                </a:cubicBezTo>
                <a:lnTo>
                  <a:pt x="1869" y="127"/>
                </a:lnTo>
                <a:cubicBezTo>
                  <a:pt x="1869" y="64"/>
                  <a:pt x="1837" y="0"/>
                  <a:pt x="1774" y="0"/>
                </a:cubicBezTo>
                <a:close/>
              </a:path>
            </a:pathLst>
          </a:custGeom>
          <a:solidFill>
            <a:srgbClr val="246B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3735077" y="4066286"/>
            <a:ext cx="59725" cy="46527"/>
          </a:xfrm>
          <a:custGeom>
            <a:avLst/>
            <a:gdLst/>
            <a:ahLst/>
            <a:cxnLst/>
            <a:rect l="l" t="t" r="r" b="b"/>
            <a:pathLst>
              <a:path w="1964" h="1530" extrusionOk="0">
                <a:moveTo>
                  <a:pt x="438" y="1"/>
                </a:moveTo>
                <a:cubicBezTo>
                  <a:pt x="398" y="1"/>
                  <a:pt x="367" y="13"/>
                  <a:pt x="349" y="41"/>
                </a:cubicBezTo>
                <a:cubicBezTo>
                  <a:pt x="0" y="421"/>
                  <a:pt x="539" y="516"/>
                  <a:pt x="697" y="1149"/>
                </a:cubicBezTo>
                <a:cubicBezTo>
                  <a:pt x="807" y="1506"/>
                  <a:pt x="1678" y="1530"/>
                  <a:pt x="1908" y="1530"/>
                </a:cubicBezTo>
                <a:cubicBezTo>
                  <a:pt x="1944" y="1530"/>
                  <a:pt x="1964" y="1529"/>
                  <a:pt x="1964" y="1529"/>
                </a:cubicBezTo>
                <a:cubicBezTo>
                  <a:pt x="1964" y="1529"/>
                  <a:pt x="1806" y="959"/>
                  <a:pt x="1362" y="579"/>
                </a:cubicBezTo>
                <a:cubicBezTo>
                  <a:pt x="1200" y="417"/>
                  <a:pt x="668" y="1"/>
                  <a:pt x="438" y="1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>
            <a:off x="3710992" y="4043418"/>
            <a:ext cx="360206" cy="116045"/>
          </a:xfrm>
          <a:custGeom>
            <a:avLst/>
            <a:gdLst/>
            <a:ahLst/>
            <a:cxnLst/>
            <a:rect l="l" t="t" r="r" b="b"/>
            <a:pathLst>
              <a:path w="11845" h="3816" extrusionOk="0">
                <a:moveTo>
                  <a:pt x="10687" y="1"/>
                </a:moveTo>
                <a:cubicBezTo>
                  <a:pt x="8543" y="1"/>
                  <a:pt x="3890" y="1938"/>
                  <a:pt x="2697" y="1938"/>
                </a:cubicBezTo>
                <a:cubicBezTo>
                  <a:pt x="2661" y="1938"/>
                  <a:pt x="2627" y="1937"/>
                  <a:pt x="2598" y="1933"/>
                </a:cubicBezTo>
                <a:cubicBezTo>
                  <a:pt x="2034" y="1852"/>
                  <a:pt x="1880" y="1339"/>
                  <a:pt x="1093" y="1339"/>
                </a:cubicBezTo>
                <a:cubicBezTo>
                  <a:pt x="952" y="1339"/>
                  <a:pt x="790" y="1356"/>
                  <a:pt x="602" y="1394"/>
                </a:cubicBezTo>
                <a:cubicBezTo>
                  <a:pt x="1" y="1521"/>
                  <a:pt x="127" y="3200"/>
                  <a:pt x="634" y="3580"/>
                </a:cubicBezTo>
                <a:cubicBezTo>
                  <a:pt x="866" y="3741"/>
                  <a:pt x="1108" y="3816"/>
                  <a:pt x="1347" y="3816"/>
                </a:cubicBezTo>
                <a:cubicBezTo>
                  <a:pt x="1855" y="3816"/>
                  <a:pt x="2347" y="3475"/>
                  <a:pt x="2693" y="2915"/>
                </a:cubicBezTo>
                <a:cubicBezTo>
                  <a:pt x="3231" y="2630"/>
                  <a:pt x="8583" y="2249"/>
                  <a:pt x="10071" y="2028"/>
                </a:cubicBezTo>
                <a:cubicBezTo>
                  <a:pt x="10736" y="1933"/>
                  <a:pt x="11718" y="1711"/>
                  <a:pt x="11782" y="1236"/>
                </a:cubicBezTo>
                <a:cubicBezTo>
                  <a:pt x="11845" y="476"/>
                  <a:pt x="11560" y="1"/>
                  <a:pt x="10736" y="1"/>
                </a:cubicBezTo>
                <a:cubicBezTo>
                  <a:pt x="10720" y="1"/>
                  <a:pt x="10703" y="1"/>
                  <a:pt x="10687" y="1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4017255" y="3995856"/>
            <a:ext cx="109476" cy="99806"/>
          </a:xfrm>
          <a:custGeom>
            <a:avLst/>
            <a:gdLst/>
            <a:ahLst/>
            <a:cxnLst/>
            <a:rect l="l" t="t" r="r" b="b"/>
            <a:pathLst>
              <a:path w="3600" h="3282" extrusionOk="0">
                <a:moveTo>
                  <a:pt x="1293" y="1"/>
                </a:moveTo>
                <a:cubicBezTo>
                  <a:pt x="1249" y="1"/>
                  <a:pt x="1218" y="5"/>
                  <a:pt x="1204" y="13"/>
                </a:cubicBezTo>
                <a:cubicBezTo>
                  <a:pt x="1204" y="13"/>
                  <a:pt x="285" y="2008"/>
                  <a:pt x="127" y="2642"/>
                </a:cubicBezTo>
                <a:cubicBezTo>
                  <a:pt x="0" y="3117"/>
                  <a:pt x="665" y="3212"/>
                  <a:pt x="1046" y="3275"/>
                </a:cubicBezTo>
                <a:cubicBezTo>
                  <a:pt x="1063" y="3279"/>
                  <a:pt x="1082" y="3281"/>
                  <a:pt x="1102" y="3281"/>
                </a:cubicBezTo>
                <a:cubicBezTo>
                  <a:pt x="1551" y="3281"/>
                  <a:pt x="2591" y="2278"/>
                  <a:pt x="3167" y="1217"/>
                </a:cubicBezTo>
                <a:cubicBezTo>
                  <a:pt x="3600" y="438"/>
                  <a:pt x="1747" y="1"/>
                  <a:pt x="1293" y="1"/>
                </a:cubicBezTo>
                <a:close/>
              </a:path>
            </a:pathLst>
          </a:custGeom>
          <a:solidFill>
            <a:srgbClr val="F5B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4027838" y="3803784"/>
            <a:ext cx="241760" cy="283087"/>
          </a:xfrm>
          <a:custGeom>
            <a:avLst/>
            <a:gdLst/>
            <a:ahLst/>
            <a:cxnLst/>
            <a:rect l="l" t="t" r="r" b="b"/>
            <a:pathLst>
              <a:path w="7950" h="9309" extrusionOk="0">
                <a:moveTo>
                  <a:pt x="5440" y="0"/>
                </a:moveTo>
                <a:cubicBezTo>
                  <a:pt x="5115" y="0"/>
                  <a:pt x="4798" y="116"/>
                  <a:pt x="4529" y="375"/>
                </a:cubicBezTo>
                <a:cubicBezTo>
                  <a:pt x="2978" y="1864"/>
                  <a:pt x="1" y="7216"/>
                  <a:pt x="1" y="7216"/>
                </a:cubicBezTo>
                <a:cubicBezTo>
                  <a:pt x="1" y="7216"/>
                  <a:pt x="222" y="7786"/>
                  <a:pt x="1204" y="8451"/>
                </a:cubicBezTo>
                <a:cubicBezTo>
                  <a:pt x="2445" y="9243"/>
                  <a:pt x="3179" y="9309"/>
                  <a:pt x="3390" y="9309"/>
                </a:cubicBezTo>
                <a:cubicBezTo>
                  <a:pt x="3432" y="9309"/>
                  <a:pt x="3453" y="9306"/>
                  <a:pt x="3453" y="9306"/>
                </a:cubicBezTo>
                <a:cubicBezTo>
                  <a:pt x="3453" y="9306"/>
                  <a:pt x="5448" y="7058"/>
                  <a:pt x="6746" y="5347"/>
                </a:cubicBezTo>
                <a:cubicBezTo>
                  <a:pt x="7380" y="4492"/>
                  <a:pt x="7950" y="3669"/>
                  <a:pt x="7348" y="1642"/>
                </a:cubicBezTo>
                <a:cubicBezTo>
                  <a:pt x="7057" y="679"/>
                  <a:pt x="6226" y="0"/>
                  <a:pt x="5440" y="0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3497206" y="4070392"/>
            <a:ext cx="17364" cy="71311"/>
          </a:xfrm>
          <a:custGeom>
            <a:avLst/>
            <a:gdLst/>
            <a:ahLst/>
            <a:cxnLst/>
            <a:rect l="l" t="t" r="r" b="b"/>
            <a:pathLst>
              <a:path w="571" h="2345" extrusionOk="0">
                <a:moveTo>
                  <a:pt x="0" y="1"/>
                </a:moveTo>
                <a:lnTo>
                  <a:pt x="0" y="2344"/>
                </a:lnTo>
                <a:lnTo>
                  <a:pt x="570" y="2344"/>
                </a:lnTo>
                <a:lnTo>
                  <a:pt x="570" y="1"/>
                </a:ln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 txBox="1"/>
          <p:nvPr/>
        </p:nvSpPr>
        <p:spPr>
          <a:xfrm>
            <a:off x="1500135" y="1696597"/>
            <a:ext cx="2167467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/>
              <a:t>so‘rovlar</a:t>
            </a:r>
            <a:endParaRPr sz="24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13"/>
          <p:cNvSpPr txBox="1"/>
          <p:nvPr/>
        </p:nvSpPr>
        <p:spPr>
          <a:xfrm>
            <a:off x="5373510" y="1294610"/>
            <a:ext cx="2167467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/>
              <a:t>kollokviumlar</a:t>
            </a:r>
            <a:endParaRPr sz="24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13"/>
          <p:cNvSpPr txBox="1"/>
          <p:nvPr/>
        </p:nvSpPr>
        <p:spPr>
          <a:xfrm>
            <a:off x="1500135" y="2537923"/>
            <a:ext cx="2167467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/>
              <a:t>seminarlar</a:t>
            </a:r>
            <a:endParaRPr sz="24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13"/>
          <p:cNvSpPr txBox="1"/>
          <p:nvPr/>
        </p:nvSpPr>
        <p:spPr>
          <a:xfrm>
            <a:off x="5373510" y="2110710"/>
            <a:ext cx="2167467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/>
              <a:t>kontrol</a:t>
            </a:r>
            <a:r>
              <a:rPr lang="en-US" sz="2400" b="1" dirty="0"/>
              <a:t> </a:t>
            </a:r>
            <a:r>
              <a:rPr lang="en-US" sz="2400" b="1" dirty="0" err="1"/>
              <a:t>ishlar</a:t>
            </a:r>
            <a:endParaRPr sz="24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13"/>
          <p:cNvSpPr txBox="1"/>
          <p:nvPr/>
        </p:nvSpPr>
        <p:spPr>
          <a:xfrm>
            <a:off x="5373510" y="2951960"/>
            <a:ext cx="2167467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/>
              <a:t>testlar</a:t>
            </a:r>
            <a:endParaRPr sz="24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29;p54">
            <a:extLst>
              <a:ext uri="{FF2B5EF4-FFF2-40B4-BE49-F238E27FC236}">
                <a16:creationId xmlns="" xmlns:a16="http://schemas.microsoft.com/office/drawing/2014/main" id="{0991D084-18CA-354B-56A2-8E055AB6DB72}"/>
              </a:ext>
            </a:extLst>
          </p:cNvPr>
          <p:cNvSpPr txBox="1">
            <a:spLocks/>
          </p:cNvSpPr>
          <p:nvPr/>
        </p:nvSpPr>
        <p:spPr>
          <a:xfrm>
            <a:off x="311700" y="335325"/>
            <a:ext cx="85206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z="2400" b="1" dirty="0" err="1"/>
              <a:t>Baholash</a:t>
            </a:r>
            <a:r>
              <a:rPr lang="en-US" sz="2400" b="1" dirty="0"/>
              <a:t> </a:t>
            </a:r>
            <a:r>
              <a:rPr lang="en-US" sz="2400" b="1" dirty="0" err="1"/>
              <a:t>tamoyillari</a:t>
            </a:r>
            <a:endParaRPr lang="en-US" sz="24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" name="Google Shape;1933;p54">
            <a:extLst>
              <a:ext uri="{FF2B5EF4-FFF2-40B4-BE49-F238E27FC236}">
                <a16:creationId xmlns="" xmlns:a16="http://schemas.microsoft.com/office/drawing/2014/main" id="{E625F8D5-A31D-DED3-E6AC-EF4C0702353F}"/>
              </a:ext>
            </a:extLst>
          </p:cNvPr>
          <p:cNvGrpSpPr/>
          <p:nvPr/>
        </p:nvGrpSpPr>
        <p:grpSpPr>
          <a:xfrm>
            <a:off x="3116847" y="1412631"/>
            <a:ext cx="1107263" cy="1251402"/>
            <a:chOff x="2354096" y="1132273"/>
            <a:chExt cx="1107263" cy="1251402"/>
          </a:xfrm>
        </p:grpSpPr>
        <p:sp>
          <p:nvSpPr>
            <p:cNvPr id="4" name="Google Shape;1934;p54">
              <a:extLst>
                <a:ext uri="{FF2B5EF4-FFF2-40B4-BE49-F238E27FC236}">
                  <a16:creationId xmlns="" xmlns:a16="http://schemas.microsoft.com/office/drawing/2014/main" id="{7BB6E463-275A-D1DE-E2D6-80610FD8787C}"/>
                </a:ext>
              </a:extLst>
            </p:cNvPr>
            <p:cNvSpPr/>
            <p:nvPr/>
          </p:nvSpPr>
          <p:spPr>
            <a:xfrm rot="10800000" flipH="1">
              <a:off x="2354096" y="1132273"/>
              <a:ext cx="359001" cy="359036"/>
            </a:xfrm>
            <a:custGeom>
              <a:avLst/>
              <a:gdLst/>
              <a:ahLst/>
              <a:cxnLst/>
              <a:rect l="l" t="t" r="r" b="b"/>
              <a:pathLst>
                <a:path w="10107" h="10108" extrusionOk="0">
                  <a:moveTo>
                    <a:pt x="0" y="4342"/>
                  </a:moveTo>
                  <a:cubicBezTo>
                    <a:pt x="0" y="8186"/>
                    <a:pt x="4697" y="10107"/>
                    <a:pt x="7402" y="7403"/>
                  </a:cubicBezTo>
                  <a:cubicBezTo>
                    <a:pt x="10106" y="4627"/>
                    <a:pt x="8185" y="1"/>
                    <a:pt x="4341" y="1"/>
                  </a:cubicBezTo>
                  <a:cubicBezTo>
                    <a:pt x="1922" y="1"/>
                    <a:pt x="0" y="1923"/>
                    <a:pt x="0" y="43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35;p54">
              <a:extLst>
                <a:ext uri="{FF2B5EF4-FFF2-40B4-BE49-F238E27FC236}">
                  <a16:creationId xmlns="" xmlns:a16="http://schemas.microsoft.com/office/drawing/2014/main" id="{458C29EF-E0C7-263A-18DC-7D83D2FA0FED}"/>
                </a:ext>
              </a:extLst>
            </p:cNvPr>
            <p:cNvSpPr/>
            <p:nvPr/>
          </p:nvSpPr>
          <p:spPr>
            <a:xfrm rot="10800000" flipH="1">
              <a:off x="2508286" y="1594917"/>
              <a:ext cx="953073" cy="788757"/>
            </a:xfrm>
            <a:custGeom>
              <a:avLst/>
              <a:gdLst/>
              <a:ahLst/>
              <a:cxnLst/>
              <a:rect l="l" t="t" r="r" b="b"/>
              <a:pathLst>
                <a:path w="26832" h="22206" fill="none" extrusionOk="0">
                  <a:moveTo>
                    <a:pt x="0" y="22206"/>
                  </a:moveTo>
                  <a:lnTo>
                    <a:pt x="0" y="2990"/>
                  </a:lnTo>
                  <a:cubicBezTo>
                    <a:pt x="0" y="1353"/>
                    <a:pt x="1282" y="1"/>
                    <a:pt x="2918" y="1"/>
                  </a:cubicBezTo>
                  <a:lnTo>
                    <a:pt x="26832" y="1"/>
                  </a:lnTo>
                </a:path>
              </a:pathLst>
            </a:custGeom>
            <a:solidFill>
              <a:schemeClr val="accent3"/>
            </a:solidFill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937;p54">
            <a:extLst>
              <a:ext uri="{FF2B5EF4-FFF2-40B4-BE49-F238E27FC236}">
                <a16:creationId xmlns="" xmlns:a16="http://schemas.microsoft.com/office/drawing/2014/main" id="{029B55C0-4725-AC03-3F34-FA5205A977C5}"/>
              </a:ext>
            </a:extLst>
          </p:cNvPr>
          <p:cNvSpPr txBox="1"/>
          <p:nvPr/>
        </p:nvSpPr>
        <p:spPr>
          <a:xfrm>
            <a:off x="254203" y="1418940"/>
            <a:ext cx="2635684" cy="125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 err="1"/>
              <a:t>Xolislik</a:t>
            </a:r>
            <a:r>
              <a:rPr lang="en-US" sz="2400" dirty="0"/>
              <a:t> (</a:t>
            </a:r>
            <a:r>
              <a:rPr lang="en-US" sz="2400" dirty="0" err="1"/>
              <a:t>obyektivlik</a:t>
            </a:r>
            <a:r>
              <a:rPr lang="en-US" sz="2400" dirty="0"/>
              <a:t>) </a:t>
            </a:r>
            <a:endParaRPr sz="2400" dirty="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7" name="Google Shape;1945;p54">
            <a:extLst>
              <a:ext uri="{FF2B5EF4-FFF2-40B4-BE49-F238E27FC236}">
                <a16:creationId xmlns="" xmlns:a16="http://schemas.microsoft.com/office/drawing/2014/main" id="{9197E1CC-F64F-18A3-E8BA-E0E4EF11662C}"/>
              </a:ext>
            </a:extLst>
          </p:cNvPr>
          <p:cNvGrpSpPr/>
          <p:nvPr/>
        </p:nvGrpSpPr>
        <p:grpSpPr>
          <a:xfrm flipH="1">
            <a:off x="5012944" y="1412631"/>
            <a:ext cx="1107263" cy="1251402"/>
            <a:chOff x="2354096" y="1132273"/>
            <a:chExt cx="1107263" cy="1251402"/>
          </a:xfrm>
        </p:grpSpPr>
        <p:sp>
          <p:nvSpPr>
            <p:cNvPr id="8" name="Google Shape;1946;p54">
              <a:extLst>
                <a:ext uri="{FF2B5EF4-FFF2-40B4-BE49-F238E27FC236}">
                  <a16:creationId xmlns="" xmlns:a16="http://schemas.microsoft.com/office/drawing/2014/main" id="{1BE68CB5-A251-E99C-2258-7C766AE856FE}"/>
                </a:ext>
              </a:extLst>
            </p:cNvPr>
            <p:cNvSpPr/>
            <p:nvPr/>
          </p:nvSpPr>
          <p:spPr>
            <a:xfrm rot="10800000" flipH="1">
              <a:off x="2354096" y="1132273"/>
              <a:ext cx="359001" cy="359036"/>
            </a:xfrm>
            <a:custGeom>
              <a:avLst/>
              <a:gdLst/>
              <a:ahLst/>
              <a:cxnLst/>
              <a:rect l="l" t="t" r="r" b="b"/>
              <a:pathLst>
                <a:path w="10107" h="10108" extrusionOk="0">
                  <a:moveTo>
                    <a:pt x="0" y="4342"/>
                  </a:moveTo>
                  <a:cubicBezTo>
                    <a:pt x="0" y="8186"/>
                    <a:pt x="4697" y="10107"/>
                    <a:pt x="7402" y="7403"/>
                  </a:cubicBezTo>
                  <a:cubicBezTo>
                    <a:pt x="10106" y="4627"/>
                    <a:pt x="8185" y="1"/>
                    <a:pt x="4341" y="1"/>
                  </a:cubicBezTo>
                  <a:cubicBezTo>
                    <a:pt x="1922" y="1"/>
                    <a:pt x="0" y="1923"/>
                    <a:pt x="0" y="4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47;p54">
              <a:extLst>
                <a:ext uri="{FF2B5EF4-FFF2-40B4-BE49-F238E27FC236}">
                  <a16:creationId xmlns="" xmlns:a16="http://schemas.microsoft.com/office/drawing/2014/main" id="{1AC1D60A-201C-A035-E0EC-CA5A8C8541E8}"/>
                </a:ext>
              </a:extLst>
            </p:cNvPr>
            <p:cNvSpPr/>
            <p:nvPr/>
          </p:nvSpPr>
          <p:spPr>
            <a:xfrm rot="10800000" flipH="1">
              <a:off x="2508286" y="1594917"/>
              <a:ext cx="953073" cy="788757"/>
            </a:xfrm>
            <a:custGeom>
              <a:avLst/>
              <a:gdLst/>
              <a:ahLst/>
              <a:cxnLst/>
              <a:rect l="l" t="t" r="r" b="b"/>
              <a:pathLst>
                <a:path w="26832" h="22206" fill="none" extrusionOk="0">
                  <a:moveTo>
                    <a:pt x="0" y="22206"/>
                  </a:moveTo>
                  <a:lnTo>
                    <a:pt x="0" y="2990"/>
                  </a:lnTo>
                  <a:cubicBezTo>
                    <a:pt x="0" y="1353"/>
                    <a:pt x="1282" y="1"/>
                    <a:pt x="2918" y="1"/>
                  </a:cubicBezTo>
                  <a:lnTo>
                    <a:pt x="26832" y="1"/>
                  </a:lnTo>
                </a:path>
              </a:pathLst>
            </a:custGeom>
            <a:solidFill>
              <a:schemeClr val="accent3"/>
            </a:solidFill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949;p54">
            <a:extLst>
              <a:ext uri="{FF2B5EF4-FFF2-40B4-BE49-F238E27FC236}">
                <a16:creationId xmlns="" xmlns:a16="http://schemas.microsoft.com/office/drawing/2014/main" id="{A2711206-F0DF-795E-3A45-496B0BBF0CE6}"/>
              </a:ext>
            </a:extLst>
          </p:cNvPr>
          <p:cNvSpPr txBox="1"/>
          <p:nvPr/>
        </p:nvSpPr>
        <p:spPr>
          <a:xfrm flipH="1">
            <a:off x="6217062" y="1250732"/>
            <a:ext cx="2862969" cy="1261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 err="1"/>
              <a:t>Tizimlilik</a:t>
            </a:r>
            <a:r>
              <a:rPr lang="en-US" sz="2400" dirty="0"/>
              <a:t> (</a:t>
            </a:r>
            <a:r>
              <a:rPr lang="en-US" sz="2400" dirty="0" err="1"/>
              <a:t>sistemalilik</a:t>
            </a:r>
            <a:r>
              <a:rPr lang="en-US" sz="2400" dirty="0"/>
              <a:t>) </a:t>
            </a:r>
            <a:endParaRPr sz="2400" dirty="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1" name="Google Shape;1953;p54">
            <a:extLst>
              <a:ext uri="{FF2B5EF4-FFF2-40B4-BE49-F238E27FC236}">
                <a16:creationId xmlns="" xmlns:a16="http://schemas.microsoft.com/office/drawing/2014/main" id="{53EAF2E3-F1A0-3776-A056-4FAF21569726}"/>
              </a:ext>
            </a:extLst>
          </p:cNvPr>
          <p:cNvGrpSpPr/>
          <p:nvPr/>
        </p:nvGrpSpPr>
        <p:grpSpPr>
          <a:xfrm>
            <a:off x="3870251" y="1705591"/>
            <a:ext cx="1556966" cy="1579870"/>
            <a:chOff x="3566045" y="1705590"/>
            <a:chExt cx="2097775" cy="2382450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12" name="Google Shape;1954;p54">
              <a:extLst>
                <a:ext uri="{FF2B5EF4-FFF2-40B4-BE49-F238E27FC236}">
                  <a16:creationId xmlns="" xmlns:a16="http://schemas.microsoft.com/office/drawing/2014/main" id="{CE2AB664-200D-557D-C8E5-76DCC5BD0ADF}"/>
                </a:ext>
              </a:extLst>
            </p:cNvPr>
            <p:cNvGrpSpPr/>
            <p:nvPr/>
          </p:nvGrpSpPr>
          <p:grpSpPr>
            <a:xfrm>
              <a:off x="3566045" y="1705590"/>
              <a:ext cx="2097775" cy="2382450"/>
              <a:chOff x="3526234" y="1778675"/>
              <a:chExt cx="2097775" cy="2382450"/>
            </a:xfrm>
            <a:grpFill/>
          </p:grpSpPr>
          <p:sp>
            <p:nvSpPr>
              <p:cNvPr id="17" name="Google Shape;1955;p54">
                <a:extLst>
                  <a:ext uri="{FF2B5EF4-FFF2-40B4-BE49-F238E27FC236}">
                    <a16:creationId xmlns="" xmlns:a16="http://schemas.microsoft.com/office/drawing/2014/main" id="{A29FB990-9DE7-4163-F764-677F7A1F6D9E}"/>
                  </a:ext>
                </a:extLst>
              </p:cNvPr>
              <p:cNvSpPr/>
              <p:nvPr/>
            </p:nvSpPr>
            <p:spPr>
              <a:xfrm>
                <a:off x="4248609" y="3687825"/>
                <a:ext cx="653025" cy="119225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4769" extrusionOk="0">
                    <a:moveTo>
                      <a:pt x="23771" y="4768"/>
                    </a:moveTo>
                    <a:lnTo>
                      <a:pt x="2420" y="4768"/>
                    </a:lnTo>
                    <a:cubicBezTo>
                      <a:pt x="1068" y="4768"/>
                      <a:pt x="0" y="3701"/>
                      <a:pt x="0" y="2349"/>
                    </a:cubicBezTo>
                    <a:lnTo>
                      <a:pt x="0" y="2349"/>
                    </a:lnTo>
                    <a:cubicBezTo>
                      <a:pt x="0" y="1068"/>
                      <a:pt x="1068" y="0"/>
                      <a:pt x="2420" y="0"/>
                    </a:cubicBezTo>
                    <a:lnTo>
                      <a:pt x="23771" y="0"/>
                    </a:lnTo>
                    <a:cubicBezTo>
                      <a:pt x="25053" y="0"/>
                      <a:pt x="26120" y="1068"/>
                      <a:pt x="26120" y="2349"/>
                    </a:cubicBezTo>
                    <a:lnTo>
                      <a:pt x="26120" y="2349"/>
                    </a:lnTo>
                    <a:cubicBezTo>
                      <a:pt x="26120" y="3701"/>
                      <a:pt x="25053" y="4768"/>
                      <a:pt x="23771" y="47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56;p54">
                <a:extLst>
                  <a:ext uri="{FF2B5EF4-FFF2-40B4-BE49-F238E27FC236}">
                    <a16:creationId xmlns="" xmlns:a16="http://schemas.microsoft.com/office/drawing/2014/main" id="{06B3221E-0C9E-98BD-CB35-C6F0E4DBF1D6}"/>
                  </a:ext>
                </a:extLst>
              </p:cNvPr>
              <p:cNvSpPr/>
              <p:nvPr/>
            </p:nvSpPr>
            <p:spPr>
              <a:xfrm>
                <a:off x="4248609" y="3807025"/>
                <a:ext cx="653025" cy="119225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4769" extrusionOk="0">
                    <a:moveTo>
                      <a:pt x="23771" y="4769"/>
                    </a:moveTo>
                    <a:lnTo>
                      <a:pt x="2420" y="4769"/>
                    </a:lnTo>
                    <a:cubicBezTo>
                      <a:pt x="1068" y="4769"/>
                      <a:pt x="0" y="3701"/>
                      <a:pt x="0" y="2420"/>
                    </a:cubicBezTo>
                    <a:lnTo>
                      <a:pt x="0" y="2420"/>
                    </a:lnTo>
                    <a:cubicBezTo>
                      <a:pt x="0" y="1068"/>
                      <a:pt x="1068" y="0"/>
                      <a:pt x="2420" y="0"/>
                    </a:cubicBezTo>
                    <a:lnTo>
                      <a:pt x="23771" y="0"/>
                    </a:lnTo>
                    <a:cubicBezTo>
                      <a:pt x="25053" y="0"/>
                      <a:pt x="26120" y="1068"/>
                      <a:pt x="26120" y="2420"/>
                    </a:cubicBezTo>
                    <a:lnTo>
                      <a:pt x="26120" y="2420"/>
                    </a:lnTo>
                    <a:cubicBezTo>
                      <a:pt x="26120" y="3701"/>
                      <a:pt x="25053" y="4769"/>
                      <a:pt x="23771" y="47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57;p54">
                <a:extLst>
                  <a:ext uri="{FF2B5EF4-FFF2-40B4-BE49-F238E27FC236}">
                    <a16:creationId xmlns="" xmlns:a16="http://schemas.microsoft.com/office/drawing/2014/main" id="{F0E53965-60BA-9358-C99E-0B2533D6ADF2}"/>
                  </a:ext>
                </a:extLst>
              </p:cNvPr>
              <p:cNvSpPr/>
              <p:nvPr/>
            </p:nvSpPr>
            <p:spPr>
              <a:xfrm>
                <a:off x="4248609" y="3926225"/>
                <a:ext cx="653025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4770" extrusionOk="0">
                    <a:moveTo>
                      <a:pt x="23771" y="4769"/>
                    </a:moveTo>
                    <a:lnTo>
                      <a:pt x="2420" y="4769"/>
                    </a:lnTo>
                    <a:cubicBezTo>
                      <a:pt x="1068" y="4769"/>
                      <a:pt x="0" y="3702"/>
                      <a:pt x="0" y="2421"/>
                    </a:cubicBezTo>
                    <a:lnTo>
                      <a:pt x="0" y="2421"/>
                    </a:lnTo>
                    <a:cubicBezTo>
                      <a:pt x="0" y="1068"/>
                      <a:pt x="1068" y="1"/>
                      <a:pt x="2420" y="1"/>
                    </a:cubicBezTo>
                    <a:lnTo>
                      <a:pt x="23771" y="1"/>
                    </a:lnTo>
                    <a:cubicBezTo>
                      <a:pt x="25053" y="1"/>
                      <a:pt x="26120" y="1068"/>
                      <a:pt x="26120" y="2421"/>
                    </a:cubicBezTo>
                    <a:lnTo>
                      <a:pt x="26120" y="2421"/>
                    </a:lnTo>
                    <a:cubicBezTo>
                      <a:pt x="26120" y="3702"/>
                      <a:pt x="25053" y="4769"/>
                      <a:pt x="23771" y="47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58;p54">
                <a:extLst>
                  <a:ext uri="{FF2B5EF4-FFF2-40B4-BE49-F238E27FC236}">
                    <a16:creationId xmlns="" xmlns:a16="http://schemas.microsoft.com/office/drawing/2014/main" id="{32EB0E2F-9A02-417B-DB43-BAB655EDF95A}"/>
                  </a:ext>
                </a:extLst>
              </p:cNvPr>
              <p:cNvSpPr/>
              <p:nvPr/>
            </p:nvSpPr>
            <p:spPr>
              <a:xfrm>
                <a:off x="4458559" y="4043675"/>
                <a:ext cx="234900" cy="117450"/>
              </a:xfrm>
              <a:custGeom>
                <a:avLst/>
                <a:gdLst/>
                <a:ahLst/>
                <a:cxnLst/>
                <a:rect l="l" t="t" r="r" b="b"/>
                <a:pathLst>
                  <a:path w="9396" h="4698" extrusionOk="0">
                    <a:moveTo>
                      <a:pt x="9395" y="0"/>
                    </a:moveTo>
                    <a:cubicBezTo>
                      <a:pt x="9395" y="2633"/>
                      <a:pt x="7260" y="4697"/>
                      <a:pt x="4698" y="4697"/>
                    </a:cubicBezTo>
                    <a:cubicBezTo>
                      <a:pt x="2065" y="4697"/>
                      <a:pt x="1" y="263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" name="Google Shape;1959;p54">
                <a:extLst>
                  <a:ext uri="{FF2B5EF4-FFF2-40B4-BE49-F238E27FC236}">
                    <a16:creationId xmlns="" xmlns:a16="http://schemas.microsoft.com/office/drawing/2014/main" id="{90DCF5C9-1384-A971-6857-82B608C28BFB}"/>
                  </a:ext>
                </a:extLst>
              </p:cNvPr>
              <p:cNvGrpSpPr/>
              <p:nvPr/>
            </p:nvGrpSpPr>
            <p:grpSpPr>
              <a:xfrm>
                <a:off x="3526234" y="1778675"/>
                <a:ext cx="2097775" cy="1909175"/>
                <a:chOff x="3526234" y="1778675"/>
                <a:chExt cx="2097775" cy="1909175"/>
              </a:xfrm>
              <a:grpFill/>
            </p:grpSpPr>
            <p:sp>
              <p:nvSpPr>
                <p:cNvPr id="22" name="Google Shape;1960;p54">
                  <a:extLst>
                    <a:ext uri="{FF2B5EF4-FFF2-40B4-BE49-F238E27FC236}">
                      <a16:creationId xmlns="" xmlns:a16="http://schemas.microsoft.com/office/drawing/2014/main" id="{0C743558-A662-41FB-8664-1991F9A9901A}"/>
                    </a:ext>
                  </a:extLst>
                </p:cNvPr>
                <p:cNvSpPr/>
                <p:nvPr/>
              </p:nvSpPr>
              <p:spPr>
                <a:xfrm>
                  <a:off x="3711259" y="1924575"/>
                  <a:ext cx="1576475" cy="17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59" h="70531" extrusionOk="0">
                      <a:moveTo>
                        <a:pt x="62987" y="36297"/>
                      </a:moveTo>
                      <a:cubicBezTo>
                        <a:pt x="63058" y="13594"/>
                        <a:pt x="37935" y="0"/>
                        <a:pt x="18932" y="12384"/>
                      </a:cubicBezTo>
                      <a:cubicBezTo>
                        <a:pt x="1" y="24768"/>
                        <a:pt x="2350" y="53236"/>
                        <a:pt x="23131" y="62274"/>
                      </a:cubicBezTo>
                      <a:cubicBezTo>
                        <a:pt x="23985" y="62630"/>
                        <a:pt x="24484" y="63484"/>
                        <a:pt x="24484" y="64409"/>
                      </a:cubicBezTo>
                      <a:lnTo>
                        <a:pt x="24484" y="70530"/>
                      </a:lnTo>
                      <a:lnTo>
                        <a:pt x="44625" y="70530"/>
                      </a:lnTo>
                      <a:lnTo>
                        <a:pt x="44625" y="64409"/>
                      </a:lnTo>
                      <a:cubicBezTo>
                        <a:pt x="44625" y="63484"/>
                        <a:pt x="45123" y="62630"/>
                        <a:pt x="45977" y="62274"/>
                      </a:cubicBezTo>
                      <a:cubicBezTo>
                        <a:pt x="56297" y="57791"/>
                        <a:pt x="62987" y="47542"/>
                        <a:pt x="62987" y="3629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Google Shape;1961;p54">
                  <a:extLst>
                    <a:ext uri="{FF2B5EF4-FFF2-40B4-BE49-F238E27FC236}">
                      <a16:creationId xmlns="" xmlns:a16="http://schemas.microsoft.com/office/drawing/2014/main" id="{73140A82-7D6F-9065-0B5E-75F238F9905B}"/>
                    </a:ext>
                  </a:extLst>
                </p:cNvPr>
                <p:cNvSpPr/>
                <p:nvPr/>
              </p:nvSpPr>
              <p:spPr>
                <a:xfrm>
                  <a:off x="4559984" y="1784000"/>
                  <a:ext cx="30275" cy="26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10463" extrusionOk="0">
                      <a:moveTo>
                        <a:pt x="605" y="1"/>
                      </a:moveTo>
                      <a:cubicBezTo>
                        <a:pt x="303" y="1"/>
                        <a:pt x="0" y="214"/>
                        <a:pt x="0" y="641"/>
                      </a:cubicBezTo>
                      <a:lnTo>
                        <a:pt x="0" y="9894"/>
                      </a:lnTo>
                      <a:cubicBezTo>
                        <a:pt x="0" y="10178"/>
                        <a:pt x="285" y="10463"/>
                        <a:pt x="641" y="10463"/>
                      </a:cubicBezTo>
                      <a:cubicBezTo>
                        <a:pt x="926" y="10463"/>
                        <a:pt x="1210" y="10178"/>
                        <a:pt x="1210" y="9894"/>
                      </a:cubicBezTo>
                      <a:lnTo>
                        <a:pt x="1210" y="641"/>
                      </a:lnTo>
                      <a:cubicBezTo>
                        <a:pt x="1210" y="214"/>
                        <a:pt x="908" y="1"/>
                        <a:pt x="60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962;p54">
                  <a:extLst>
                    <a:ext uri="{FF2B5EF4-FFF2-40B4-BE49-F238E27FC236}">
                      <a16:creationId xmlns="" xmlns:a16="http://schemas.microsoft.com/office/drawing/2014/main" id="{7EEA9F86-F5F4-BF71-ED48-2AE3626558FA}"/>
                    </a:ext>
                  </a:extLst>
                </p:cNvPr>
                <p:cNvSpPr/>
                <p:nvPr/>
              </p:nvSpPr>
              <p:spPr>
                <a:xfrm>
                  <a:off x="5124009" y="2075800"/>
                  <a:ext cx="206425" cy="20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7" h="8186" extrusionOk="0">
                      <a:moveTo>
                        <a:pt x="712" y="8185"/>
                      </a:moveTo>
                      <a:cubicBezTo>
                        <a:pt x="499" y="8185"/>
                        <a:pt x="356" y="8114"/>
                        <a:pt x="285" y="7972"/>
                      </a:cubicBezTo>
                      <a:cubicBezTo>
                        <a:pt x="0" y="7758"/>
                        <a:pt x="0" y="7403"/>
                        <a:pt x="285" y="7189"/>
                      </a:cubicBezTo>
                      <a:lnTo>
                        <a:pt x="6833" y="641"/>
                      </a:lnTo>
                      <a:cubicBezTo>
                        <a:pt x="7402" y="1"/>
                        <a:pt x="8256" y="926"/>
                        <a:pt x="7687" y="1495"/>
                      </a:cubicBezTo>
                      <a:lnTo>
                        <a:pt x="1139" y="8043"/>
                      </a:lnTo>
                      <a:cubicBezTo>
                        <a:pt x="997" y="8114"/>
                        <a:pt x="854" y="8185"/>
                        <a:pt x="712" y="81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963;p54">
                  <a:extLst>
                    <a:ext uri="{FF2B5EF4-FFF2-40B4-BE49-F238E27FC236}">
                      <a16:creationId xmlns="" xmlns:a16="http://schemas.microsoft.com/office/drawing/2014/main" id="{6DC3F15A-B854-041F-6560-A47DBC4707E4}"/>
                    </a:ext>
                  </a:extLst>
                </p:cNvPr>
                <p:cNvSpPr/>
                <p:nvPr/>
              </p:nvSpPr>
              <p:spPr>
                <a:xfrm>
                  <a:off x="5358859" y="2814200"/>
                  <a:ext cx="265150" cy="3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53" extrusionOk="0">
                      <a:moveTo>
                        <a:pt x="9894" y="1282"/>
                      </a:moveTo>
                      <a:lnTo>
                        <a:pt x="641" y="1282"/>
                      </a:lnTo>
                      <a:cubicBezTo>
                        <a:pt x="1" y="1353"/>
                        <a:pt x="1" y="0"/>
                        <a:pt x="641" y="72"/>
                      </a:cubicBezTo>
                      <a:lnTo>
                        <a:pt x="9894" y="72"/>
                      </a:lnTo>
                      <a:cubicBezTo>
                        <a:pt x="10605" y="0"/>
                        <a:pt x="10605" y="1353"/>
                        <a:pt x="9894" y="12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964;p54">
                  <a:extLst>
                    <a:ext uri="{FF2B5EF4-FFF2-40B4-BE49-F238E27FC236}">
                      <a16:creationId xmlns="" xmlns:a16="http://schemas.microsoft.com/office/drawing/2014/main" id="{95D26FFC-E3C4-5830-040D-2BA68064F180}"/>
                    </a:ext>
                  </a:extLst>
                </p:cNvPr>
                <p:cNvSpPr/>
                <p:nvPr/>
              </p:nvSpPr>
              <p:spPr>
                <a:xfrm>
                  <a:off x="5115109" y="3371100"/>
                  <a:ext cx="208200" cy="20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8" h="8186" extrusionOk="0">
                      <a:moveTo>
                        <a:pt x="7616" y="8185"/>
                      </a:moveTo>
                      <a:cubicBezTo>
                        <a:pt x="7402" y="8185"/>
                        <a:pt x="7260" y="8114"/>
                        <a:pt x="7189" y="7972"/>
                      </a:cubicBezTo>
                      <a:lnTo>
                        <a:pt x="641" y="1424"/>
                      </a:lnTo>
                      <a:cubicBezTo>
                        <a:pt x="1" y="855"/>
                        <a:pt x="926" y="1"/>
                        <a:pt x="1495" y="570"/>
                      </a:cubicBezTo>
                      <a:lnTo>
                        <a:pt x="8043" y="7118"/>
                      </a:lnTo>
                      <a:cubicBezTo>
                        <a:pt x="8328" y="7331"/>
                        <a:pt x="8328" y="7758"/>
                        <a:pt x="8043" y="7972"/>
                      </a:cubicBezTo>
                      <a:cubicBezTo>
                        <a:pt x="7900" y="8114"/>
                        <a:pt x="7758" y="8185"/>
                        <a:pt x="7616" y="81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965;p54">
                  <a:extLst>
                    <a:ext uri="{FF2B5EF4-FFF2-40B4-BE49-F238E27FC236}">
                      <a16:creationId xmlns="" xmlns:a16="http://schemas.microsoft.com/office/drawing/2014/main" id="{CB85481D-F648-75E0-B02D-A35E23F3EA61}"/>
                    </a:ext>
                  </a:extLst>
                </p:cNvPr>
                <p:cNvSpPr/>
                <p:nvPr/>
              </p:nvSpPr>
              <p:spPr>
                <a:xfrm>
                  <a:off x="3828709" y="3371100"/>
                  <a:ext cx="206400" cy="20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6" h="8186" extrusionOk="0">
                      <a:moveTo>
                        <a:pt x="712" y="8185"/>
                      </a:moveTo>
                      <a:cubicBezTo>
                        <a:pt x="498" y="8185"/>
                        <a:pt x="356" y="8114"/>
                        <a:pt x="285" y="7972"/>
                      </a:cubicBezTo>
                      <a:cubicBezTo>
                        <a:pt x="0" y="7758"/>
                        <a:pt x="0" y="7331"/>
                        <a:pt x="285" y="7118"/>
                      </a:cubicBezTo>
                      <a:lnTo>
                        <a:pt x="6833" y="641"/>
                      </a:lnTo>
                      <a:cubicBezTo>
                        <a:pt x="7402" y="1"/>
                        <a:pt x="8256" y="926"/>
                        <a:pt x="7687" y="1495"/>
                      </a:cubicBezTo>
                      <a:lnTo>
                        <a:pt x="1139" y="7972"/>
                      </a:lnTo>
                      <a:cubicBezTo>
                        <a:pt x="997" y="8114"/>
                        <a:pt x="854" y="8185"/>
                        <a:pt x="712" y="81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966;p54">
                  <a:extLst>
                    <a:ext uri="{FF2B5EF4-FFF2-40B4-BE49-F238E27FC236}">
                      <a16:creationId xmlns="" xmlns:a16="http://schemas.microsoft.com/office/drawing/2014/main" id="{311C822F-BA3A-EF5D-5471-8C93C77191CC}"/>
                    </a:ext>
                  </a:extLst>
                </p:cNvPr>
                <p:cNvSpPr/>
                <p:nvPr/>
              </p:nvSpPr>
              <p:spPr>
                <a:xfrm>
                  <a:off x="3526234" y="2814200"/>
                  <a:ext cx="265125" cy="3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5" h="1353" extrusionOk="0">
                      <a:moveTo>
                        <a:pt x="9964" y="1282"/>
                      </a:moveTo>
                      <a:lnTo>
                        <a:pt x="712" y="1282"/>
                      </a:lnTo>
                      <a:cubicBezTo>
                        <a:pt x="0" y="1353"/>
                        <a:pt x="0" y="0"/>
                        <a:pt x="712" y="72"/>
                      </a:cubicBezTo>
                      <a:lnTo>
                        <a:pt x="9964" y="72"/>
                      </a:lnTo>
                      <a:cubicBezTo>
                        <a:pt x="10605" y="0"/>
                        <a:pt x="10605" y="1353"/>
                        <a:pt x="9964" y="12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967;p54">
                  <a:extLst>
                    <a:ext uri="{FF2B5EF4-FFF2-40B4-BE49-F238E27FC236}">
                      <a16:creationId xmlns="" xmlns:a16="http://schemas.microsoft.com/office/drawing/2014/main" id="{57D0E63D-F8AC-15B2-5172-2833BEBE11D7}"/>
                    </a:ext>
                  </a:extLst>
                </p:cNvPr>
                <p:cNvSpPr/>
                <p:nvPr/>
              </p:nvSpPr>
              <p:spPr>
                <a:xfrm>
                  <a:off x="3819809" y="2075800"/>
                  <a:ext cx="208200" cy="20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8" h="8186" extrusionOk="0">
                      <a:moveTo>
                        <a:pt x="7616" y="8185"/>
                      </a:moveTo>
                      <a:cubicBezTo>
                        <a:pt x="7402" y="8185"/>
                        <a:pt x="7260" y="8114"/>
                        <a:pt x="7189" y="8043"/>
                      </a:cubicBezTo>
                      <a:lnTo>
                        <a:pt x="641" y="1495"/>
                      </a:lnTo>
                      <a:cubicBezTo>
                        <a:pt x="0" y="855"/>
                        <a:pt x="926" y="1"/>
                        <a:pt x="1495" y="570"/>
                      </a:cubicBezTo>
                      <a:lnTo>
                        <a:pt x="8043" y="7189"/>
                      </a:lnTo>
                      <a:cubicBezTo>
                        <a:pt x="8327" y="7403"/>
                        <a:pt x="8327" y="7830"/>
                        <a:pt x="8043" y="8043"/>
                      </a:cubicBezTo>
                      <a:cubicBezTo>
                        <a:pt x="7900" y="8185"/>
                        <a:pt x="7758" y="8185"/>
                        <a:pt x="7616" y="81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968;p54">
                  <a:extLst>
                    <a:ext uri="{FF2B5EF4-FFF2-40B4-BE49-F238E27FC236}">
                      <a16:creationId xmlns="" xmlns:a16="http://schemas.microsoft.com/office/drawing/2014/main" id="{907B3CD7-EEA5-4084-7B9B-E51A72140DA9}"/>
                    </a:ext>
                  </a:extLst>
                </p:cNvPr>
                <p:cNvSpPr/>
                <p:nvPr/>
              </p:nvSpPr>
              <p:spPr>
                <a:xfrm>
                  <a:off x="4559984" y="1778675"/>
                  <a:ext cx="30275" cy="2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10676" extrusionOk="0">
                      <a:moveTo>
                        <a:pt x="641" y="10676"/>
                      </a:moveTo>
                      <a:cubicBezTo>
                        <a:pt x="285" y="10676"/>
                        <a:pt x="0" y="10391"/>
                        <a:pt x="0" y="10107"/>
                      </a:cubicBezTo>
                      <a:lnTo>
                        <a:pt x="0" y="854"/>
                      </a:lnTo>
                      <a:cubicBezTo>
                        <a:pt x="0" y="0"/>
                        <a:pt x="1210" y="0"/>
                        <a:pt x="1210" y="854"/>
                      </a:cubicBezTo>
                      <a:lnTo>
                        <a:pt x="1210" y="10107"/>
                      </a:lnTo>
                      <a:cubicBezTo>
                        <a:pt x="1210" y="10391"/>
                        <a:pt x="926" y="10676"/>
                        <a:pt x="641" y="106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" name="Google Shape;1969;p54">
              <a:extLst>
                <a:ext uri="{FF2B5EF4-FFF2-40B4-BE49-F238E27FC236}">
                  <a16:creationId xmlns="" xmlns:a16="http://schemas.microsoft.com/office/drawing/2014/main" id="{ECD923CB-594B-B79D-7BC7-19AD98161576}"/>
                </a:ext>
              </a:extLst>
            </p:cNvPr>
            <p:cNvGrpSpPr/>
            <p:nvPr/>
          </p:nvGrpSpPr>
          <p:grpSpPr>
            <a:xfrm>
              <a:off x="4309153" y="2790886"/>
              <a:ext cx="611566" cy="809200"/>
              <a:chOff x="4265241" y="2852234"/>
              <a:chExt cx="611566" cy="809200"/>
            </a:xfrm>
            <a:grpFill/>
          </p:grpSpPr>
          <p:sp>
            <p:nvSpPr>
              <p:cNvPr id="14" name="Google Shape;1970;p54">
                <a:extLst>
                  <a:ext uri="{FF2B5EF4-FFF2-40B4-BE49-F238E27FC236}">
                    <a16:creationId xmlns="" xmlns:a16="http://schemas.microsoft.com/office/drawing/2014/main" id="{29DF77A8-BF27-B8B0-0717-6923D9170316}"/>
                  </a:ext>
                </a:extLst>
              </p:cNvPr>
              <p:cNvSpPr/>
              <p:nvPr/>
            </p:nvSpPr>
            <p:spPr>
              <a:xfrm>
                <a:off x="4329781" y="3023004"/>
                <a:ext cx="79445" cy="63843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7795" fill="none" extrusionOk="0">
                    <a:moveTo>
                      <a:pt x="970" y="7795"/>
                    </a:moveTo>
                    <a:lnTo>
                      <a:pt x="970" y="7795"/>
                    </a:lnTo>
                    <a:cubicBezTo>
                      <a:pt x="970" y="6389"/>
                      <a:pt x="849" y="4983"/>
                      <a:pt x="606" y="3589"/>
                    </a:cubicBezTo>
                    <a:lnTo>
                      <a:pt x="0" y="1"/>
                    </a:lnTo>
                  </a:path>
                </a:pathLst>
              </a:custGeom>
              <a:grpFill/>
              <a:ln w="28575" cap="flat" cmpd="sng">
                <a:solidFill>
                  <a:schemeClr val="accent5"/>
                </a:solidFill>
                <a:prstDash val="solid"/>
                <a:miter lim="121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971;p54">
                <a:extLst>
                  <a:ext uri="{FF2B5EF4-FFF2-40B4-BE49-F238E27FC236}">
                    <a16:creationId xmlns="" xmlns:a16="http://schemas.microsoft.com/office/drawing/2014/main" id="{55A03290-0685-8C6D-16ED-04E93217A3E2}"/>
                  </a:ext>
                </a:extLst>
              </p:cNvPr>
              <p:cNvSpPr/>
              <p:nvPr/>
            </p:nvSpPr>
            <p:spPr>
              <a:xfrm>
                <a:off x="4733812" y="3023004"/>
                <a:ext cx="80510" cy="63843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7795" fill="none" extrusionOk="0">
                    <a:moveTo>
                      <a:pt x="13" y="7795"/>
                    </a:moveTo>
                    <a:lnTo>
                      <a:pt x="13" y="7795"/>
                    </a:lnTo>
                    <a:cubicBezTo>
                      <a:pt x="0" y="6389"/>
                      <a:pt x="122" y="4983"/>
                      <a:pt x="364" y="3589"/>
                    </a:cubicBezTo>
                    <a:lnTo>
                      <a:pt x="982" y="1"/>
                    </a:lnTo>
                  </a:path>
                </a:pathLst>
              </a:custGeom>
              <a:grpFill/>
              <a:ln w="28575" cap="flat" cmpd="sng">
                <a:solidFill>
                  <a:schemeClr val="accent5"/>
                </a:solidFill>
                <a:prstDash val="solid"/>
                <a:miter lim="121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972;p54">
                <a:extLst>
                  <a:ext uri="{FF2B5EF4-FFF2-40B4-BE49-F238E27FC236}">
                    <a16:creationId xmlns="" xmlns:a16="http://schemas.microsoft.com/office/drawing/2014/main" id="{53721529-22D1-BF8A-5BA3-24E549BDF292}"/>
                  </a:ext>
                </a:extLst>
              </p:cNvPr>
              <p:cNvSpPr/>
              <p:nvPr/>
            </p:nvSpPr>
            <p:spPr>
              <a:xfrm>
                <a:off x="4265241" y="2852234"/>
                <a:ext cx="611566" cy="21655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2644" fill="none" extrusionOk="0">
                    <a:moveTo>
                      <a:pt x="0" y="1952"/>
                    </a:moveTo>
                    <a:cubicBezTo>
                      <a:pt x="0" y="1952"/>
                      <a:pt x="1346" y="2595"/>
                      <a:pt x="2376" y="2267"/>
                    </a:cubicBezTo>
                    <a:cubicBezTo>
                      <a:pt x="3406" y="1928"/>
                      <a:pt x="3321" y="716"/>
                      <a:pt x="2861" y="352"/>
                    </a:cubicBezTo>
                    <a:cubicBezTo>
                      <a:pt x="2412" y="1"/>
                      <a:pt x="1612" y="558"/>
                      <a:pt x="1758" y="1419"/>
                    </a:cubicBezTo>
                    <a:cubicBezTo>
                      <a:pt x="1903" y="2352"/>
                      <a:pt x="2897" y="2498"/>
                      <a:pt x="4146" y="2510"/>
                    </a:cubicBezTo>
                    <a:cubicBezTo>
                      <a:pt x="5224" y="2510"/>
                      <a:pt x="5831" y="1722"/>
                      <a:pt x="5600" y="874"/>
                    </a:cubicBezTo>
                    <a:cubicBezTo>
                      <a:pt x="5358" y="25"/>
                      <a:pt x="4158" y="267"/>
                      <a:pt x="4352" y="1334"/>
                    </a:cubicBezTo>
                    <a:cubicBezTo>
                      <a:pt x="4546" y="2389"/>
                      <a:pt x="6012" y="2643"/>
                      <a:pt x="7467" y="2037"/>
                    </a:cubicBezTo>
                  </a:path>
                </a:pathLst>
              </a:custGeom>
              <a:grpFill/>
              <a:ln w="28575" cap="rnd" cmpd="sng">
                <a:solidFill>
                  <a:schemeClr val="accent5"/>
                </a:solidFill>
                <a:prstDash val="solid"/>
                <a:miter lim="121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" name="Google Shape;1973;p54">
            <a:extLst>
              <a:ext uri="{FF2B5EF4-FFF2-40B4-BE49-F238E27FC236}">
                <a16:creationId xmlns="" xmlns:a16="http://schemas.microsoft.com/office/drawing/2014/main" id="{AFB7DF90-A256-3E87-13C8-1E1B7C430395}"/>
              </a:ext>
            </a:extLst>
          </p:cNvPr>
          <p:cNvSpPr txBox="1"/>
          <p:nvPr/>
        </p:nvSpPr>
        <p:spPr>
          <a:xfrm>
            <a:off x="2668771" y="973093"/>
            <a:ext cx="709599" cy="5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 sz="2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" name="Google Shape;1975;p54">
            <a:extLst>
              <a:ext uri="{FF2B5EF4-FFF2-40B4-BE49-F238E27FC236}">
                <a16:creationId xmlns="" xmlns:a16="http://schemas.microsoft.com/office/drawing/2014/main" id="{C767CD9E-1139-B3DA-80BA-40B61A305884}"/>
              </a:ext>
            </a:extLst>
          </p:cNvPr>
          <p:cNvSpPr txBox="1"/>
          <p:nvPr/>
        </p:nvSpPr>
        <p:spPr>
          <a:xfrm>
            <a:off x="5765630" y="973093"/>
            <a:ext cx="583627" cy="5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 sz="2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" name="Google Shape;1973;p54">
            <a:extLst>
              <a:ext uri="{FF2B5EF4-FFF2-40B4-BE49-F238E27FC236}">
                <a16:creationId xmlns="" xmlns:a16="http://schemas.microsoft.com/office/drawing/2014/main" id="{137E3B4F-1637-78CA-EA71-08F439528006}"/>
              </a:ext>
            </a:extLst>
          </p:cNvPr>
          <p:cNvSpPr txBox="1"/>
          <p:nvPr/>
        </p:nvSpPr>
        <p:spPr>
          <a:xfrm>
            <a:off x="4325440" y="3191821"/>
            <a:ext cx="669057" cy="46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 sz="2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" name="Google Shape;1937;p54">
            <a:extLst>
              <a:ext uri="{FF2B5EF4-FFF2-40B4-BE49-F238E27FC236}">
                <a16:creationId xmlns="" xmlns:a16="http://schemas.microsoft.com/office/drawing/2014/main" id="{88C380DA-E044-276F-2ECD-D1F110BD4EF0}"/>
              </a:ext>
            </a:extLst>
          </p:cNvPr>
          <p:cNvSpPr txBox="1"/>
          <p:nvPr/>
        </p:nvSpPr>
        <p:spPr>
          <a:xfrm>
            <a:off x="2781776" y="3254004"/>
            <a:ext cx="3888828" cy="122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 err="1"/>
              <a:t>Ko‘rgazmalilik</a:t>
            </a:r>
            <a:r>
              <a:rPr lang="en-US" sz="2400" dirty="0"/>
              <a:t> (</a:t>
            </a:r>
            <a:r>
              <a:rPr lang="en-US" sz="2400" dirty="0" err="1"/>
              <a:t>oshkoralik</a:t>
            </a:r>
            <a:r>
              <a:rPr lang="en-US" sz="2400" dirty="0"/>
              <a:t>)</a:t>
            </a:r>
            <a:endParaRPr lang="en-US" sz="2400" dirty="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5" name="Google Shape;668;p26">
            <a:extLst>
              <a:ext uri="{FF2B5EF4-FFF2-40B4-BE49-F238E27FC236}">
                <a16:creationId xmlns="" xmlns:a16="http://schemas.microsoft.com/office/drawing/2014/main" id="{AFC52C30-6773-750F-4961-0D5627D331F2}"/>
              </a:ext>
            </a:extLst>
          </p:cNvPr>
          <p:cNvGrpSpPr/>
          <p:nvPr/>
        </p:nvGrpSpPr>
        <p:grpSpPr>
          <a:xfrm>
            <a:off x="-16754" y="3284484"/>
            <a:ext cx="3048396" cy="2138874"/>
            <a:chOff x="2098575" y="1354925"/>
            <a:chExt cx="4946810" cy="2890847"/>
          </a:xfrm>
        </p:grpSpPr>
        <p:sp>
          <p:nvSpPr>
            <p:cNvPr id="36" name="Google Shape;669;p26">
              <a:extLst>
                <a:ext uri="{FF2B5EF4-FFF2-40B4-BE49-F238E27FC236}">
                  <a16:creationId xmlns="" xmlns:a16="http://schemas.microsoft.com/office/drawing/2014/main" id="{E90B8D0D-E8A8-8490-7729-16FC93E63B3F}"/>
                </a:ext>
              </a:extLst>
            </p:cNvPr>
            <p:cNvSpPr/>
            <p:nvPr/>
          </p:nvSpPr>
          <p:spPr>
            <a:xfrm>
              <a:off x="5706936" y="2362657"/>
              <a:ext cx="1292105" cy="1442025"/>
            </a:xfrm>
            <a:custGeom>
              <a:avLst/>
              <a:gdLst/>
              <a:ahLst/>
              <a:cxnLst/>
              <a:rect l="l" t="t" r="r" b="b"/>
              <a:pathLst>
                <a:path w="74163" h="82768" extrusionOk="0">
                  <a:moveTo>
                    <a:pt x="0" y="0"/>
                  </a:moveTo>
                  <a:lnTo>
                    <a:pt x="0" y="12465"/>
                  </a:lnTo>
                  <a:lnTo>
                    <a:pt x="17107" y="82768"/>
                  </a:lnTo>
                  <a:lnTo>
                    <a:pt x="74163" y="68738"/>
                  </a:lnTo>
                  <a:lnTo>
                    <a:pt x="70669" y="56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70;p26">
              <a:extLst>
                <a:ext uri="{FF2B5EF4-FFF2-40B4-BE49-F238E27FC236}">
                  <a16:creationId xmlns="" xmlns:a16="http://schemas.microsoft.com/office/drawing/2014/main" id="{1E5EF709-2135-F2A7-85F5-732CBCD70488}"/>
                </a:ext>
              </a:extLst>
            </p:cNvPr>
            <p:cNvSpPr/>
            <p:nvPr/>
          </p:nvSpPr>
          <p:spPr>
            <a:xfrm>
              <a:off x="6015882" y="3428548"/>
              <a:ext cx="983169" cy="350750"/>
            </a:xfrm>
            <a:custGeom>
              <a:avLst/>
              <a:gdLst/>
              <a:ahLst/>
              <a:cxnLst/>
              <a:rect l="l" t="t" r="r" b="b"/>
              <a:pathLst>
                <a:path w="56431" h="20132" extrusionOk="0">
                  <a:moveTo>
                    <a:pt x="56431" y="0"/>
                  </a:moveTo>
                  <a:lnTo>
                    <a:pt x="574" y="15542"/>
                  </a:lnTo>
                  <a:lnTo>
                    <a:pt x="1" y="20131"/>
                  </a:lnTo>
                  <a:lnTo>
                    <a:pt x="54970" y="6728"/>
                  </a:lnTo>
                  <a:lnTo>
                    <a:pt x="56431" y="0"/>
                  </a:lnTo>
                  <a:close/>
                </a:path>
              </a:pathLst>
            </a:custGeom>
            <a:solidFill>
              <a:srgbClr val="F2E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71;p26">
              <a:extLst>
                <a:ext uri="{FF2B5EF4-FFF2-40B4-BE49-F238E27FC236}">
                  <a16:creationId xmlns="" xmlns:a16="http://schemas.microsoft.com/office/drawing/2014/main" id="{0841E5DC-62DA-8771-8763-459EB6650ACE}"/>
                </a:ext>
              </a:extLst>
            </p:cNvPr>
            <p:cNvSpPr/>
            <p:nvPr/>
          </p:nvSpPr>
          <p:spPr>
            <a:xfrm>
              <a:off x="3008148" y="3710628"/>
              <a:ext cx="63627" cy="49079"/>
            </a:xfrm>
            <a:custGeom>
              <a:avLst/>
              <a:gdLst/>
              <a:ahLst/>
              <a:cxnLst/>
              <a:rect l="l" t="t" r="r" b="b"/>
              <a:pathLst>
                <a:path w="3652" h="2817" extrusionOk="0">
                  <a:moveTo>
                    <a:pt x="1826" y="0"/>
                  </a:moveTo>
                  <a:cubicBezTo>
                    <a:pt x="1" y="0"/>
                    <a:pt x="1" y="2817"/>
                    <a:pt x="1826" y="2817"/>
                  </a:cubicBezTo>
                  <a:cubicBezTo>
                    <a:pt x="3652" y="2817"/>
                    <a:pt x="3652" y="0"/>
                    <a:pt x="1826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72;p26">
              <a:extLst>
                <a:ext uri="{FF2B5EF4-FFF2-40B4-BE49-F238E27FC236}">
                  <a16:creationId xmlns="" xmlns:a16="http://schemas.microsoft.com/office/drawing/2014/main" id="{CE18A5FE-B41D-1F97-1829-35AD26E23922}"/>
                </a:ext>
              </a:extLst>
            </p:cNvPr>
            <p:cNvSpPr/>
            <p:nvPr/>
          </p:nvSpPr>
          <p:spPr>
            <a:xfrm>
              <a:off x="2795517" y="3647015"/>
              <a:ext cx="46361" cy="43626"/>
            </a:xfrm>
            <a:custGeom>
              <a:avLst/>
              <a:gdLst/>
              <a:ahLst/>
              <a:cxnLst/>
              <a:rect l="l" t="t" r="r" b="b"/>
              <a:pathLst>
                <a:path w="2661" h="2504" extrusionOk="0">
                  <a:moveTo>
                    <a:pt x="1253" y="1"/>
                  </a:moveTo>
                  <a:cubicBezTo>
                    <a:pt x="783" y="1"/>
                    <a:pt x="366" y="261"/>
                    <a:pt x="157" y="679"/>
                  </a:cubicBezTo>
                  <a:lnTo>
                    <a:pt x="53" y="939"/>
                  </a:lnTo>
                  <a:cubicBezTo>
                    <a:pt x="1" y="1148"/>
                    <a:pt x="1" y="1409"/>
                    <a:pt x="53" y="1617"/>
                  </a:cubicBezTo>
                  <a:cubicBezTo>
                    <a:pt x="105" y="1774"/>
                    <a:pt x="157" y="1930"/>
                    <a:pt x="262" y="2035"/>
                  </a:cubicBezTo>
                  <a:cubicBezTo>
                    <a:pt x="366" y="2139"/>
                    <a:pt x="470" y="2295"/>
                    <a:pt x="627" y="2347"/>
                  </a:cubicBezTo>
                  <a:cubicBezTo>
                    <a:pt x="835" y="2452"/>
                    <a:pt x="1044" y="2504"/>
                    <a:pt x="1253" y="2504"/>
                  </a:cubicBezTo>
                  <a:cubicBezTo>
                    <a:pt x="1513" y="2504"/>
                    <a:pt x="1722" y="2452"/>
                    <a:pt x="1931" y="2347"/>
                  </a:cubicBezTo>
                  <a:lnTo>
                    <a:pt x="1878" y="2347"/>
                  </a:lnTo>
                  <a:lnTo>
                    <a:pt x="2087" y="2243"/>
                  </a:lnTo>
                  <a:lnTo>
                    <a:pt x="2296" y="2035"/>
                  </a:lnTo>
                  <a:cubicBezTo>
                    <a:pt x="2400" y="1930"/>
                    <a:pt x="2504" y="1826"/>
                    <a:pt x="2556" y="1669"/>
                  </a:cubicBezTo>
                  <a:cubicBezTo>
                    <a:pt x="2609" y="1565"/>
                    <a:pt x="2609" y="1461"/>
                    <a:pt x="2609" y="1357"/>
                  </a:cubicBezTo>
                  <a:cubicBezTo>
                    <a:pt x="2661" y="1200"/>
                    <a:pt x="2661" y="1044"/>
                    <a:pt x="2609" y="887"/>
                  </a:cubicBezTo>
                  <a:lnTo>
                    <a:pt x="2504" y="574"/>
                  </a:lnTo>
                  <a:lnTo>
                    <a:pt x="2348" y="366"/>
                  </a:lnTo>
                  <a:cubicBezTo>
                    <a:pt x="2191" y="261"/>
                    <a:pt x="2087" y="157"/>
                    <a:pt x="1931" y="105"/>
                  </a:cubicBezTo>
                  <a:cubicBezTo>
                    <a:pt x="1774" y="53"/>
                    <a:pt x="1618" y="1"/>
                    <a:pt x="1461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73;p26">
              <a:extLst>
                <a:ext uri="{FF2B5EF4-FFF2-40B4-BE49-F238E27FC236}">
                  <a16:creationId xmlns="" xmlns:a16="http://schemas.microsoft.com/office/drawing/2014/main" id="{FA5976EE-2A12-4F8D-3FCF-CC11747E6B84}"/>
                </a:ext>
              </a:extLst>
            </p:cNvPr>
            <p:cNvSpPr/>
            <p:nvPr/>
          </p:nvSpPr>
          <p:spPr>
            <a:xfrm>
              <a:off x="5706936" y="2121848"/>
              <a:ext cx="1338449" cy="1577416"/>
            </a:xfrm>
            <a:custGeom>
              <a:avLst/>
              <a:gdLst/>
              <a:ahLst/>
              <a:cxnLst/>
              <a:rect l="l" t="t" r="r" b="b"/>
              <a:pathLst>
                <a:path w="76823" h="90539" extrusionOk="0">
                  <a:moveTo>
                    <a:pt x="55909" y="0"/>
                  </a:moveTo>
                  <a:lnTo>
                    <a:pt x="0" y="13821"/>
                  </a:lnTo>
                  <a:lnTo>
                    <a:pt x="18306" y="90539"/>
                  </a:lnTo>
                  <a:lnTo>
                    <a:pt x="76823" y="76562"/>
                  </a:lnTo>
                  <a:lnTo>
                    <a:pt x="559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74;p26">
              <a:extLst>
                <a:ext uri="{FF2B5EF4-FFF2-40B4-BE49-F238E27FC236}">
                  <a16:creationId xmlns="" xmlns:a16="http://schemas.microsoft.com/office/drawing/2014/main" id="{25DD9415-01F4-12A5-07EA-800C938006B3}"/>
                </a:ext>
              </a:extLst>
            </p:cNvPr>
            <p:cNvSpPr/>
            <p:nvPr/>
          </p:nvSpPr>
          <p:spPr>
            <a:xfrm>
              <a:off x="3696936" y="2549326"/>
              <a:ext cx="1041325" cy="1696446"/>
            </a:xfrm>
            <a:custGeom>
              <a:avLst/>
              <a:gdLst/>
              <a:ahLst/>
              <a:cxnLst/>
              <a:rect l="l" t="t" r="r" b="b"/>
              <a:pathLst>
                <a:path w="59769" h="97371" extrusionOk="0">
                  <a:moveTo>
                    <a:pt x="38125" y="0"/>
                  </a:moveTo>
                  <a:lnTo>
                    <a:pt x="29884" y="2295"/>
                  </a:lnTo>
                  <a:lnTo>
                    <a:pt x="0" y="93668"/>
                  </a:lnTo>
                  <a:lnTo>
                    <a:pt x="2243" y="97371"/>
                  </a:lnTo>
                  <a:lnTo>
                    <a:pt x="59768" y="82924"/>
                  </a:lnTo>
                  <a:lnTo>
                    <a:pt x="38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75;p26">
              <a:extLst>
                <a:ext uri="{FF2B5EF4-FFF2-40B4-BE49-F238E27FC236}">
                  <a16:creationId xmlns="" xmlns:a16="http://schemas.microsoft.com/office/drawing/2014/main" id="{75C4DB7C-2CD2-50EA-3BA8-3DFBAA119A00}"/>
                </a:ext>
              </a:extLst>
            </p:cNvPr>
            <p:cNvSpPr/>
            <p:nvPr/>
          </p:nvSpPr>
          <p:spPr>
            <a:xfrm>
              <a:off x="3716014" y="2508434"/>
              <a:ext cx="1004076" cy="1720977"/>
            </a:xfrm>
            <a:custGeom>
              <a:avLst/>
              <a:gdLst/>
              <a:ahLst/>
              <a:cxnLst/>
              <a:rect l="l" t="t" r="r" b="b"/>
              <a:pathLst>
                <a:path w="57631" h="98779" extrusionOk="0">
                  <a:moveTo>
                    <a:pt x="35882" y="0"/>
                  </a:moveTo>
                  <a:lnTo>
                    <a:pt x="29520" y="2347"/>
                  </a:lnTo>
                  <a:lnTo>
                    <a:pt x="1" y="95702"/>
                  </a:lnTo>
                  <a:lnTo>
                    <a:pt x="1722" y="98779"/>
                  </a:lnTo>
                  <a:lnTo>
                    <a:pt x="57630" y="84124"/>
                  </a:lnTo>
                  <a:lnTo>
                    <a:pt x="35882" y="0"/>
                  </a:lnTo>
                  <a:close/>
                </a:path>
              </a:pathLst>
            </a:custGeom>
            <a:solidFill>
              <a:srgbClr val="F2E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76;p26">
              <a:extLst>
                <a:ext uri="{FF2B5EF4-FFF2-40B4-BE49-F238E27FC236}">
                  <a16:creationId xmlns="" xmlns:a16="http://schemas.microsoft.com/office/drawing/2014/main" id="{4BE81ECE-F485-637F-1BCB-098CF51C751F}"/>
                </a:ext>
              </a:extLst>
            </p:cNvPr>
            <p:cNvSpPr/>
            <p:nvPr/>
          </p:nvSpPr>
          <p:spPr>
            <a:xfrm>
              <a:off x="3364364" y="2492979"/>
              <a:ext cx="1335713" cy="1688275"/>
            </a:xfrm>
            <a:custGeom>
              <a:avLst/>
              <a:gdLst/>
              <a:ahLst/>
              <a:cxnLst/>
              <a:rect l="l" t="t" r="r" b="b"/>
              <a:pathLst>
                <a:path w="76666" h="96902" extrusionOk="0">
                  <a:moveTo>
                    <a:pt x="55387" y="1"/>
                  </a:moveTo>
                  <a:lnTo>
                    <a:pt x="0" y="15386"/>
                  </a:lnTo>
                  <a:lnTo>
                    <a:pt x="19088" y="96902"/>
                  </a:lnTo>
                  <a:lnTo>
                    <a:pt x="76666" y="82038"/>
                  </a:lnTo>
                  <a:lnTo>
                    <a:pt x="55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7;p26">
              <a:extLst>
                <a:ext uri="{FF2B5EF4-FFF2-40B4-BE49-F238E27FC236}">
                  <a16:creationId xmlns="" xmlns:a16="http://schemas.microsoft.com/office/drawing/2014/main" id="{985DF8D7-D695-D982-DC3E-56D60A15C708}"/>
                </a:ext>
              </a:extLst>
            </p:cNvPr>
            <p:cNvSpPr/>
            <p:nvPr/>
          </p:nvSpPr>
          <p:spPr>
            <a:xfrm>
              <a:off x="3564259" y="2705614"/>
              <a:ext cx="934107" cy="1247590"/>
            </a:xfrm>
            <a:custGeom>
              <a:avLst/>
              <a:gdLst/>
              <a:ahLst/>
              <a:cxnLst/>
              <a:rect l="l" t="t" r="r" b="b"/>
              <a:pathLst>
                <a:path w="53615" h="71608" extrusionOk="0">
                  <a:moveTo>
                    <a:pt x="36300" y="1"/>
                  </a:moveTo>
                  <a:lnTo>
                    <a:pt x="1" y="10275"/>
                  </a:lnTo>
                  <a:lnTo>
                    <a:pt x="12779" y="71607"/>
                  </a:lnTo>
                  <a:lnTo>
                    <a:pt x="53615" y="61333"/>
                  </a:lnTo>
                  <a:lnTo>
                    <a:pt x="3630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8;p26">
              <a:extLst>
                <a:ext uri="{FF2B5EF4-FFF2-40B4-BE49-F238E27FC236}">
                  <a16:creationId xmlns="" xmlns:a16="http://schemas.microsoft.com/office/drawing/2014/main" id="{476E9DEB-ADA0-2F66-0C08-7D827D58E142}"/>
                </a:ext>
              </a:extLst>
            </p:cNvPr>
            <p:cNvSpPr/>
            <p:nvPr/>
          </p:nvSpPr>
          <p:spPr>
            <a:xfrm>
              <a:off x="4565635" y="1354925"/>
              <a:ext cx="1104012" cy="1708259"/>
            </a:xfrm>
            <a:custGeom>
              <a:avLst/>
              <a:gdLst/>
              <a:ahLst/>
              <a:cxnLst/>
              <a:rect l="l" t="t" r="r" b="b"/>
              <a:pathLst>
                <a:path w="63367" h="98049" extrusionOk="0">
                  <a:moveTo>
                    <a:pt x="6885" y="0"/>
                  </a:moveTo>
                  <a:lnTo>
                    <a:pt x="5216" y="11682"/>
                  </a:lnTo>
                  <a:lnTo>
                    <a:pt x="0" y="93824"/>
                  </a:lnTo>
                  <a:lnTo>
                    <a:pt x="62011" y="98048"/>
                  </a:lnTo>
                  <a:lnTo>
                    <a:pt x="63367" y="77761"/>
                  </a:lnTo>
                  <a:lnTo>
                    <a:pt x="6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79;p26">
              <a:extLst>
                <a:ext uri="{FF2B5EF4-FFF2-40B4-BE49-F238E27FC236}">
                  <a16:creationId xmlns="" xmlns:a16="http://schemas.microsoft.com/office/drawing/2014/main" id="{4BD0043C-2D67-0C14-E282-08217686B94E}"/>
                </a:ext>
              </a:extLst>
            </p:cNvPr>
            <p:cNvSpPr/>
            <p:nvPr/>
          </p:nvSpPr>
          <p:spPr>
            <a:xfrm>
              <a:off x="4584713" y="2792456"/>
              <a:ext cx="1063138" cy="248079"/>
            </a:xfrm>
            <a:custGeom>
              <a:avLst/>
              <a:gdLst/>
              <a:ahLst/>
              <a:cxnLst/>
              <a:rect l="l" t="t" r="r" b="b"/>
              <a:pathLst>
                <a:path w="61021" h="14239" extrusionOk="0">
                  <a:moveTo>
                    <a:pt x="61020" y="1"/>
                  </a:moveTo>
                  <a:lnTo>
                    <a:pt x="574" y="3599"/>
                  </a:lnTo>
                  <a:lnTo>
                    <a:pt x="0" y="10275"/>
                  </a:lnTo>
                  <a:lnTo>
                    <a:pt x="59664" y="14239"/>
                  </a:lnTo>
                  <a:lnTo>
                    <a:pt x="61020" y="1"/>
                  </a:lnTo>
                  <a:close/>
                </a:path>
              </a:pathLst>
            </a:custGeom>
            <a:solidFill>
              <a:srgbClr val="F1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80;p26">
              <a:extLst>
                <a:ext uri="{FF2B5EF4-FFF2-40B4-BE49-F238E27FC236}">
                  <a16:creationId xmlns="" xmlns:a16="http://schemas.microsoft.com/office/drawing/2014/main" id="{910B87DA-B307-C0E9-424F-C52EEA678496}"/>
                </a:ext>
              </a:extLst>
            </p:cNvPr>
            <p:cNvSpPr/>
            <p:nvPr/>
          </p:nvSpPr>
          <p:spPr>
            <a:xfrm>
              <a:off x="4594714" y="1354925"/>
              <a:ext cx="1156715" cy="1556509"/>
            </a:xfrm>
            <a:custGeom>
              <a:avLst/>
              <a:gdLst/>
              <a:ahLst/>
              <a:cxnLst/>
              <a:rect l="l" t="t" r="r" b="b"/>
              <a:pathLst>
                <a:path w="66392" h="89339" extrusionOk="0">
                  <a:moveTo>
                    <a:pt x="5216" y="0"/>
                  </a:moveTo>
                  <a:lnTo>
                    <a:pt x="0" y="86105"/>
                  </a:lnTo>
                  <a:lnTo>
                    <a:pt x="63054" y="89339"/>
                  </a:lnTo>
                  <a:lnTo>
                    <a:pt x="66392" y="3181"/>
                  </a:lnTo>
                  <a:lnTo>
                    <a:pt x="5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81;p26">
              <a:extLst>
                <a:ext uri="{FF2B5EF4-FFF2-40B4-BE49-F238E27FC236}">
                  <a16:creationId xmlns="" xmlns:a16="http://schemas.microsoft.com/office/drawing/2014/main" id="{F20A020A-8867-4AEF-2DC6-5891EA9B3F4B}"/>
                </a:ext>
              </a:extLst>
            </p:cNvPr>
            <p:cNvSpPr/>
            <p:nvPr/>
          </p:nvSpPr>
          <p:spPr>
            <a:xfrm>
              <a:off x="4700107" y="1450335"/>
              <a:ext cx="947749" cy="1342073"/>
            </a:xfrm>
            <a:custGeom>
              <a:avLst/>
              <a:gdLst/>
              <a:ahLst/>
              <a:cxnLst/>
              <a:rect l="l" t="t" r="r" b="b"/>
              <a:pathLst>
                <a:path w="54398" h="77031" fill="none" extrusionOk="0">
                  <a:moveTo>
                    <a:pt x="4173" y="0"/>
                  </a:moveTo>
                  <a:lnTo>
                    <a:pt x="1" y="74475"/>
                  </a:lnTo>
                  <a:lnTo>
                    <a:pt x="50381" y="77031"/>
                  </a:lnTo>
                  <a:lnTo>
                    <a:pt x="54397" y="2869"/>
                  </a:lnTo>
                  <a:close/>
                </a:path>
              </a:pathLst>
            </a:custGeom>
            <a:noFill/>
            <a:ln w="16950" cap="flat" cmpd="sng">
              <a:solidFill>
                <a:srgbClr val="ED7B33"/>
              </a:solidFill>
              <a:prstDash val="solid"/>
              <a:miter lim="521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82;p26">
              <a:extLst>
                <a:ext uri="{FF2B5EF4-FFF2-40B4-BE49-F238E27FC236}">
                  <a16:creationId xmlns="" xmlns:a16="http://schemas.microsoft.com/office/drawing/2014/main" id="{D7750AD4-15A1-F900-8A89-A71B1041F214}"/>
                </a:ext>
              </a:extLst>
            </p:cNvPr>
            <p:cNvSpPr/>
            <p:nvPr/>
          </p:nvSpPr>
          <p:spPr>
            <a:xfrm>
              <a:off x="2098575" y="2579312"/>
              <a:ext cx="1521995" cy="1387510"/>
            </a:xfrm>
            <a:custGeom>
              <a:avLst/>
              <a:gdLst/>
              <a:ahLst/>
              <a:cxnLst/>
              <a:rect l="l" t="t" r="r" b="b"/>
              <a:pathLst>
                <a:path w="87358" h="79639" extrusionOk="0">
                  <a:moveTo>
                    <a:pt x="81464" y="0"/>
                  </a:moveTo>
                  <a:lnTo>
                    <a:pt x="0" y="52206"/>
                  </a:lnTo>
                  <a:lnTo>
                    <a:pt x="2451" y="56013"/>
                  </a:lnTo>
                  <a:lnTo>
                    <a:pt x="58777" y="79639"/>
                  </a:lnTo>
                  <a:lnTo>
                    <a:pt x="87357" y="1878"/>
                  </a:lnTo>
                  <a:lnTo>
                    <a:pt x="87357" y="887"/>
                  </a:lnTo>
                  <a:lnTo>
                    <a:pt x="814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83;p26">
              <a:extLst>
                <a:ext uri="{FF2B5EF4-FFF2-40B4-BE49-F238E27FC236}">
                  <a16:creationId xmlns="" xmlns:a16="http://schemas.microsoft.com/office/drawing/2014/main" id="{F2CA4682-A8B4-6407-8A17-F7DF6A3B4898}"/>
                </a:ext>
              </a:extLst>
            </p:cNvPr>
            <p:cNvSpPr/>
            <p:nvPr/>
          </p:nvSpPr>
          <p:spPr>
            <a:xfrm>
              <a:off x="2130372" y="2518417"/>
              <a:ext cx="1478386" cy="1425683"/>
            </a:xfrm>
            <a:custGeom>
              <a:avLst/>
              <a:gdLst/>
              <a:ahLst/>
              <a:cxnLst/>
              <a:rect l="l" t="t" r="r" b="b"/>
              <a:pathLst>
                <a:path w="84855" h="81830" extrusionOk="0">
                  <a:moveTo>
                    <a:pt x="84802" y="1"/>
                  </a:moveTo>
                  <a:lnTo>
                    <a:pt x="0" y="55962"/>
                  </a:lnTo>
                  <a:lnTo>
                    <a:pt x="1565" y="58934"/>
                  </a:lnTo>
                  <a:lnTo>
                    <a:pt x="56326" y="81830"/>
                  </a:lnTo>
                  <a:lnTo>
                    <a:pt x="84854" y="4278"/>
                  </a:lnTo>
                  <a:lnTo>
                    <a:pt x="84802" y="1"/>
                  </a:lnTo>
                  <a:close/>
                </a:path>
              </a:pathLst>
            </a:custGeom>
            <a:solidFill>
              <a:srgbClr val="F2E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84;p26">
              <a:extLst>
                <a:ext uri="{FF2B5EF4-FFF2-40B4-BE49-F238E27FC236}">
                  <a16:creationId xmlns="" xmlns:a16="http://schemas.microsoft.com/office/drawing/2014/main" id="{87A498A1-8BBB-4427-6535-5183F4587FAD}"/>
                </a:ext>
              </a:extLst>
            </p:cNvPr>
            <p:cNvSpPr/>
            <p:nvPr/>
          </p:nvSpPr>
          <p:spPr>
            <a:xfrm>
              <a:off x="2098575" y="2124057"/>
              <a:ext cx="1521995" cy="1775510"/>
            </a:xfrm>
            <a:custGeom>
              <a:avLst/>
              <a:gdLst/>
              <a:ahLst/>
              <a:cxnLst/>
              <a:rect l="l" t="t" r="r" b="b"/>
              <a:pathLst>
                <a:path w="87358" h="101909" extrusionOk="0">
                  <a:moveTo>
                    <a:pt x="30771" y="0"/>
                  </a:moveTo>
                  <a:lnTo>
                    <a:pt x="0" y="78335"/>
                  </a:lnTo>
                  <a:lnTo>
                    <a:pt x="57578" y="101908"/>
                  </a:lnTo>
                  <a:lnTo>
                    <a:pt x="87357" y="21540"/>
                  </a:lnTo>
                  <a:lnTo>
                    <a:pt x="307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85;p26">
              <a:extLst>
                <a:ext uri="{FF2B5EF4-FFF2-40B4-BE49-F238E27FC236}">
                  <a16:creationId xmlns="" xmlns:a16="http://schemas.microsoft.com/office/drawing/2014/main" id="{0DB467E1-A2DE-5AA0-1321-AE95A0FE45B7}"/>
                </a:ext>
              </a:extLst>
            </p:cNvPr>
            <p:cNvSpPr/>
            <p:nvPr/>
          </p:nvSpPr>
          <p:spPr>
            <a:xfrm>
              <a:off x="2754625" y="2363942"/>
              <a:ext cx="86346" cy="67268"/>
            </a:xfrm>
            <a:custGeom>
              <a:avLst/>
              <a:gdLst/>
              <a:ahLst/>
              <a:cxnLst/>
              <a:rect l="l" t="t" r="r" b="b"/>
              <a:pathLst>
                <a:path w="4956" h="3861" extrusionOk="0">
                  <a:moveTo>
                    <a:pt x="2504" y="1"/>
                  </a:moveTo>
                  <a:cubicBezTo>
                    <a:pt x="1" y="1"/>
                    <a:pt x="1" y="3860"/>
                    <a:pt x="2504" y="3860"/>
                  </a:cubicBezTo>
                  <a:cubicBezTo>
                    <a:pt x="4956" y="3860"/>
                    <a:pt x="4956" y="1"/>
                    <a:pt x="250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86;p26">
              <a:extLst>
                <a:ext uri="{FF2B5EF4-FFF2-40B4-BE49-F238E27FC236}">
                  <a16:creationId xmlns="" xmlns:a16="http://schemas.microsoft.com/office/drawing/2014/main" id="{E52D0E63-9BE0-26AA-8D39-3870EE6B1AA4}"/>
                </a:ext>
              </a:extLst>
            </p:cNvPr>
            <p:cNvSpPr/>
            <p:nvPr/>
          </p:nvSpPr>
          <p:spPr>
            <a:xfrm>
              <a:off x="3256219" y="2565669"/>
              <a:ext cx="79987" cy="61815"/>
            </a:xfrm>
            <a:custGeom>
              <a:avLst/>
              <a:gdLst/>
              <a:ahLst/>
              <a:cxnLst/>
              <a:rect l="l" t="t" r="r" b="b"/>
              <a:pathLst>
                <a:path w="4591" h="3548" extrusionOk="0">
                  <a:moveTo>
                    <a:pt x="2296" y="1"/>
                  </a:moveTo>
                  <a:cubicBezTo>
                    <a:pt x="1" y="1"/>
                    <a:pt x="1" y="3547"/>
                    <a:pt x="2296" y="3547"/>
                  </a:cubicBezTo>
                  <a:cubicBezTo>
                    <a:pt x="4590" y="3547"/>
                    <a:pt x="4590" y="1"/>
                    <a:pt x="2296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87;p26">
              <a:extLst>
                <a:ext uri="{FF2B5EF4-FFF2-40B4-BE49-F238E27FC236}">
                  <a16:creationId xmlns="" xmlns:a16="http://schemas.microsoft.com/office/drawing/2014/main" id="{95428CB5-7E43-037B-858D-91554A721BEF}"/>
                </a:ext>
              </a:extLst>
            </p:cNvPr>
            <p:cNvSpPr/>
            <p:nvPr/>
          </p:nvSpPr>
          <p:spPr>
            <a:xfrm>
              <a:off x="3125371" y="2448463"/>
              <a:ext cx="28190" cy="20907"/>
            </a:xfrm>
            <a:custGeom>
              <a:avLst/>
              <a:gdLst/>
              <a:ahLst/>
              <a:cxnLst/>
              <a:rect l="l" t="t" r="r" b="b"/>
              <a:pathLst>
                <a:path w="1618" h="1200" extrusionOk="0">
                  <a:moveTo>
                    <a:pt x="835" y="0"/>
                  </a:moveTo>
                  <a:cubicBezTo>
                    <a:pt x="1" y="0"/>
                    <a:pt x="1" y="1200"/>
                    <a:pt x="835" y="1200"/>
                  </a:cubicBezTo>
                  <a:cubicBezTo>
                    <a:pt x="1617" y="1200"/>
                    <a:pt x="1617" y="0"/>
                    <a:pt x="835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88;p26">
              <a:extLst>
                <a:ext uri="{FF2B5EF4-FFF2-40B4-BE49-F238E27FC236}">
                  <a16:creationId xmlns="" xmlns:a16="http://schemas.microsoft.com/office/drawing/2014/main" id="{AAAF136E-A9B5-280E-C7A0-97AB4F953918}"/>
                </a:ext>
              </a:extLst>
            </p:cNvPr>
            <p:cNvSpPr/>
            <p:nvPr/>
          </p:nvSpPr>
          <p:spPr>
            <a:xfrm>
              <a:off x="3076307" y="2555459"/>
              <a:ext cx="12736" cy="12736"/>
            </a:xfrm>
            <a:custGeom>
              <a:avLst/>
              <a:gdLst/>
              <a:ahLst/>
              <a:cxnLst/>
              <a:rect l="l" t="t" r="r" b="b"/>
              <a:pathLst>
                <a:path w="731" h="731" extrusionOk="0">
                  <a:moveTo>
                    <a:pt x="365" y="0"/>
                  </a:moveTo>
                  <a:cubicBezTo>
                    <a:pt x="183" y="0"/>
                    <a:pt x="0" y="92"/>
                    <a:pt x="53" y="274"/>
                  </a:cubicBezTo>
                  <a:lnTo>
                    <a:pt x="105" y="535"/>
                  </a:lnTo>
                  <a:cubicBezTo>
                    <a:pt x="131" y="665"/>
                    <a:pt x="248" y="730"/>
                    <a:pt x="365" y="730"/>
                  </a:cubicBezTo>
                  <a:cubicBezTo>
                    <a:pt x="483" y="730"/>
                    <a:pt x="600" y="665"/>
                    <a:pt x="626" y="535"/>
                  </a:cubicBezTo>
                  <a:lnTo>
                    <a:pt x="678" y="274"/>
                  </a:lnTo>
                  <a:cubicBezTo>
                    <a:pt x="731" y="92"/>
                    <a:pt x="548" y="0"/>
                    <a:pt x="365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89;p26">
              <a:extLst>
                <a:ext uri="{FF2B5EF4-FFF2-40B4-BE49-F238E27FC236}">
                  <a16:creationId xmlns="" xmlns:a16="http://schemas.microsoft.com/office/drawing/2014/main" id="{79F00289-9D66-1657-3D67-5F824094E0B9}"/>
                </a:ext>
              </a:extLst>
            </p:cNvPr>
            <p:cNvSpPr/>
            <p:nvPr/>
          </p:nvSpPr>
          <p:spPr>
            <a:xfrm>
              <a:off x="2910927" y="2494791"/>
              <a:ext cx="30908" cy="23642"/>
            </a:xfrm>
            <a:custGeom>
              <a:avLst/>
              <a:gdLst/>
              <a:ahLst/>
              <a:cxnLst/>
              <a:rect l="l" t="t" r="r" b="b"/>
              <a:pathLst>
                <a:path w="1774" h="1357" extrusionOk="0">
                  <a:moveTo>
                    <a:pt x="887" y="1"/>
                  </a:moveTo>
                  <a:cubicBezTo>
                    <a:pt x="0" y="1"/>
                    <a:pt x="0" y="1357"/>
                    <a:pt x="887" y="1357"/>
                  </a:cubicBezTo>
                  <a:cubicBezTo>
                    <a:pt x="1774" y="1357"/>
                    <a:pt x="1774" y="1"/>
                    <a:pt x="887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90;p26">
              <a:extLst>
                <a:ext uri="{FF2B5EF4-FFF2-40B4-BE49-F238E27FC236}">
                  <a16:creationId xmlns="" xmlns:a16="http://schemas.microsoft.com/office/drawing/2014/main" id="{C1148541-0430-4C97-0873-A09FD64D623E}"/>
                </a:ext>
              </a:extLst>
            </p:cNvPr>
            <p:cNvSpPr/>
            <p:nvPr/>
          </p:nvSpPr>
          <p:spPr>
            <a:xfrm>
              <a:off x="3264407" y="2939156"/>
              <a:ext cx="63610" cy="64516"/>
            </a:xfrm>
            <a:custGeom>
              <a:avLst/>
              <a:gdLst/>
              <a:ahLst/>
              <a:cxnLst/>
              <a:rect l="l" t="t" r="r" b="b"/>
              <a:pathLst>
                <a:path w="3651" h="3703" extrusionOk="0">
                  <a:moveTo>
                    <a:pt x="1826" y="0"/>
                  </a:moveTo>
                  <a:cubicBezTo>
                    <a:pt x="1565" y="0"/>
                    <a:pt x="1356" y="52"/>
                    <a:pt x="1095" y="156"/>
                  </a:cubicBezTo>
                  <a:cubicBezTo>
                    <a:pt x="678" y="365"/>
                    <a:pt x="313" y="678"/>
                    <a:pt x="157" y="1147"/>
                  </a:cubicBezTo>
                  <a:cubicBezTo>
                    <a:pt x="52" y="1356"/>
                    <a:pt x="0" y="1617"/>
                    <a:pt x="0" y="1878"/>
                  </a:cubicBezTo>
                  <a:lnTo>
                    <a:pt x="52" y="2347"/>
                  </a:lnTo>
                  <a:cubicBezTo>
                    <a:pt x="157" y="2660"/>
                    <a:pt x="313" y="2921"/>
                    <a:pt x="522" y="3129"/>
                  </a:cubicBezTo>
                  <a:lnTo>
                    <a:pt x="887" y="3442"/>
                  </a:lnTo>
                  <a:cubicBezTo>
                    <a:pt x="1200" y="3599"/>
                    <a:pt x="1513" y="3703"/>
                    <a:pt x="1826" y="3703"/>
                  </a:cubicBezTo>
                  <a:cubicBezTo>
                    <a:pt x="2086" y="3703"/>
                    <a:pt x="2295" y="3651"/>
                    <a:pt x="2556" y="3546"/>
                  </a:cubicBezTo>
                  <a:cubicBezTo>
                    <a:pt x="2973" y="3338"/>
                    <a:pt x="3338" y="3025"/>
                    <a:pt x="3494" y="2556"/>
                  </a:cubicBezTo>
                  <a:cubicBezTo>
                    <a:pt x="3599" y="2347"/>
                    <a:pt x="3651" y="2086"/>
                    <a:pt x="3651" y="1878"/>
                  </a:cubicBezTo>
                  <a:lnTo>
                    <a:pt x="3599" y="1356"/>
                  </a:lnTo>
                  <a:cubicBezTo>
                    <a:pt x="3494" y="1043"/>
                    <a:pt x="3338" y="782"/>
                    <a:pt x="3129" y="574"/>
                  </a:cubicBezTo>
                  <a:lnTo>
                    <a:pt x="2764" y="261"/>
                  </a:lnTo>
                  <a:cubicBezTo>
                    <a:pt x="2451" y="104"/>
                    <a:pt x="2138" y="0"/>
                    <a:pt x="1826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91;p26">
              <a:extLst>
                <a:ext uri="{FF2B5EF4-FFF2-40B4-BE49-F238E27FC236}">
                  <a16:creationId xmlns="" xmlns:a16="http://schemas.microsoft.com/office/drawing/2014/main" id="{2722DAB7-0902-24AE-8453-F8C25CDF4DF1}"/>
                </a:ext>
              </a:extLst>
            </p:cNvPr>
            <p:cNvSpPr/>
            <p:nvPr/>
          </p:nvSpPr>
          <p:spPr>
            <a:xfrm>
              <a:off x="3408880" y="2715197"/>
              <a:ext cx="52720" cy="46779"/>
            </a:xfrm>
            <a:custGeom>
              <a:avLst/>
              <a:gdLst/>
              <a:ahLst/>
              <a:cxnLst/>
              <a:rect l="l" t="t" r="r" b="b"/>
              <a:pathLst>
                <a:path w="3026" h="2685" extrusionOk="0">
                  <a:moveTo>
                    <a:pt x="1647" y="1"/>
                  </a:moveTo>
                  <a:cubicBezTo>
                    <a:pt x="1426" y="1"/>
                    <a:pt x="1202" y="57"/>
                    <a:pt x="992" y="181"/>
                  </a:cubicBezTo>
                  <a:lnTo>
                    <a:pt x="1044" y="181"/>
                  </a:lnTo>
                  <a:lnTo>
                    <a:pt x="731" y="389"/>
                  </a:lnTo>
                  <a:cubicBezTo>
                    <a:pt x="1" y="807"/>
                    <a:pt x="1" y="1902"/>
                    <a:pt x="731" y="2319"/>
                  </a:cubicBezTo>
                  <a:lnTo>
                    <a:pt x="1044" y="2528"/>
                  </a:lnTo>
                  <a:cubicBezTo>
                    <a:pt x="1252" y="2632"/>
                    <a:pt x="1487" y="2684"/>
                    <a:pt x="1722" y="2684"/>
                  </a:cubicBezTo>
                  <a:cubicBezTo>
                    <a:pt x="1956" y="2684"/>
                    <a:pt x="2191" y="2632"/>
                    <a:pt x="2400" y="2528"/>
                  </a:cubicBezTo>
                  <a:cubicBezTo>
                    <a:pt x="2765" y="2267"/>
                    <a:pt x="3026" y="1850"/>
                    <a:pt x="3026" y="1380"/>
                  </a:cubicBezTo>
                  <a:cubicBezTo>
                    <a:pt x="3026" y="584"/>
                    <a:pt x="2357" y="1"/>
                    <a:pt x="1647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92;p26">
              <a:extLst>
                <a:ext uri="{FF2B5EF4-FFF2-40B4-BE49-F238E27FC236}">
                  <a16:creationId xmlns="" xmlns:a16="http://schemas.microsoft.com/office/drawing/2014/main" id="{48DE1E44-600D-ADDE-6FED-7D8B97E8CA4E}"/>
                </a:ext>
              </a:extLst>
            </p:cNvPr>
            <p:cNvSpPr/>
            <p:nvPr/>
          </p:nvSpPr>
          <p:spPr>
            <a:xfrm>
              <a:off x="3235328" y="2777398"/>
              <a:ext cx="46361" cy="37267"/>
            </a:xfrm>
            <a:custGeom>
              <a:avLst/>
              <a:gdLst/>
              <a:ahLst/>
              <a:cxnLst/>
              <a:rect l="l" t="t" r="r" b="b"/>
              <a:pathLst>
                <a:path w="2661" h="2139" extrusionOk="0">
                  <a:moveTo>
                    <a:pt x="1304" y="1"/>
                  </a:moveTo>
                  <a:cubicBezTo>
                    <a:pt x="0" y="105"/>
                    <a:pt x="0" y="2035"/>
                    <a:pt x="1304" y="2139"/>
                  </a:cubicBezTo>
                  <a:cubicBezTo>
                    <a:pt x="2660" y="2035"/>
                    <a:pt x="2660" y="105"/>
                    <a:pt x="130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93;p26">
              <a:extLst>
                <a:ext uri="{FF2B5EF4-FFF2-40B4-BE49-F238E27FC236}">
                  <a16:creationId xmlns="" xmlns:a16="http://schemas.microsoft.com/office/drawing/2014/main" id="{407929A4-8206-1041-759E-1D5F6AA29C72}"/>
                </a:ext>
              </a:extLst>
            </p:cNvPr>
            <p:cNvSpPr/>
            <p:nvPr/>
          </p:nvSpPr>
          <p:spPr>
            <a:xfrm>
              <a:off x="2398426" y="2832839"/>
              <a:ext cx="125407" cy="97235"/>
            </a:xfrm>
            <a:custGeom>
              <a:avLst/>
              <a:gdLst/>
              <a:ahLst/>
              <a:cxnLst/>
              <a:rect l="l" t="t" r="r" b="b"/>
              <a:pathLst>
                <a:path w="7198" h="5581" extrusionOk="0">
                  <a:moveTo>
                    <a:pt x="3599" y="0"/>
                  </a:moveTo>
                  <a:cubicBezTo>
                    <a:pt x="1" y="0"/>
                    <a:pt x="1" y="5580"/>
                    <a:pt x="3599" y="5580"/>
                  </a:cubicBezTo>
                  <a:cubicBezTo>
                    <a:pt x="7198" y="5580"/>
                    <a:pt x="7198" y="0"/>
                    <a:pt x="3599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94;p26">
              <a:extLst>
                <a:ext uri="{FF2B5EF4-FFF2-40B4-BE49-F238E27FC236}">
                  <a16:creationId xmlns="" xmlns:a16="http://schemas.microsoft.com/office/drawing/2014/main" id="{2BE10A2B-F113-AA71-36A7-EBE0A13759B6}"/>
                </a:ext>
              </a:extLst>
            </p:cNvPr>
            <p:cNvSpPr/>
            <p:nvPr/>
          </p:nvSpPr>
          <p:spPr>
            <a:xfrm>
              <a:off x="2520197" y="2659268"/>
              <a:ext cx="71798" cy="55456"/>
            </a:xfrm>
            <a:custGeom>
              <a:avLst/>
              <a:gdLst/>
              <a:ahLst/>
              <a:cxnLst/>
              <a:rect l="l" t="t" r="r" b="b"/>
              <a:pathLst>
                <a:path w="4121" h="3183" extrusionOk="0">
                  <a:moveTo>
                    <a:pt x="2086" y="1"/>
                  </a:moveTo>
                  <a:cubicBezTo>
                    <a:pt x="0" y="1"/>
                    <a:pt x="0" y="3182"/>
                    <a:pt x="2086" y="3182"/>
                  </a:cubicBezTo>
                  <a:cubicBezTo>
                    <a:pt x="4120" y="3182"/>
                    <a:pt x="4120" y="1"/>
                    <a:pt x="2086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95;p26">
              <a:extLst>
                <a:ext uri="{FF2B5EF4-FFF2-40B4-BE49-F238E27FC236}">
                  <a16:creationId xmlns="" xmlns:a16="http://schemas.microsoft.com/office/drawing/2014/main" id="{EC0E9D5A-6553-7D56-01BC-A2E623FCB6F8}"/>
                </a:ext>
              </a:extLst>
            </p:cNvPr>
            <p:cNvSpPr/>
            <p:nvPr/>
          </p:nvSpPr>
          <p:spPr>
            <a:xfrm>
              <a:off x="2553806" y="2463551"/>
              <a:ext cx="40002" cy="40351"/>
            </a:xfrm>
            <a:custGeom>
              <a:avLst/>
              <a:gdLst/>
              <a:ahLst/>
              <a:cxnLst/>
              <a:rect l="l" t="t" r="r" b="b"/>
              <a:pathLst>
                <a:path w="2296" h="2316" extrusionOk="0">
                  <a:moveTo>
                    <a:pt x="1024" y="0"/>
                  </a:moveTo>
                  <a:cubicBezTo>
                    <a:pt x="912" y="0"/>
                    <a:pt x="808" y="49"/>
                    <a:pt x="731" y="125"/>
                  </a:cubicBezTo>
                  <a:cubicBezTo>
                    <a:pt x="575" y="125"/>
                    <a:pt x="418" y="229"/>
                    <a:pt x="314" y="334"/>
                  </a:cubicBezTo>
                  <a:cubicBezTo>
                    <a:pt x="210" y="438"/>
                    <a:pt x="157" y="542"/>
                    <a:pt x="105" y="699"/>
                  </a:cubicBezTo>
                  <a:cubicBezTo>
                    <a:pt x="53" y="855"/>
                    <a:pt x="1" y="1012"/>
                    <a:pt x="1" y="1168"/>
                  </a:cubicBezTo>
                  <a:lnTo>
                    <a:pt x="53" y="1429"/>
                  </a:lnTo>
                  <a:cubicBezTo>
                    <a:pt x="105" y="1638"/>
                    <a:pt x="210" y="1794"/>
                    <a:pt x="366" y="1950"/>
                  </a:cubicBezTo>
                  <a:lnTo>
                    <a:pt x="575" y="2159"/>
                  </a:lnTo>
                  <a:cubicBezTo>
                    <a:pt x="731" y="2211"/>
                    <a:pt x="940" y="2316"/>
                    <a:pt x="1148" y="2316"/>
                  </a:cubicBezTo>
                  <a:cubicBezTo>
                    <a:pt x="1305" y="2316"/>
                    <a:pt x="1461" y="2263"/>
                    <a:pt x="1618" y="2211"/>
                  </a:cubicBezTo>
                  <a:cubicBezTo>
                    <a:pt x="1722" y="2159"/>
                    <a:pt x="1879" y="2055"/>
                    <a:pt x="1983" y="1950"/>
                  </a:cubicBezTo>
                  <a:cubicBezTo>
                    <a:pt x="2087" y="1846"/>
                    <a:pt x="2139" y="1742"/>
                    <a:pt x="2191" y="1585"/>
                  </a:cubicBezTo>
                  <a:cubicBezTo>
                    <a:pt x="2244" y="1481"/>
                    <a:pt x="2296" y="1325"/>
                    <a:pt x="2296" y="1168"/>
                  </a:cubicBezTo>
                  <a:lnTo>
                    <a:pt x="2244" y="855"/>
                  </a:lnTo>
                  <a:cubicBezTo>
                    <a:pt x="2191" y="647"/>
                    <a:pt x="2087" y="490"/>
                    <a:pt x="1983" y="334"/>
                  </a:cubicBezTo>
                  <a:lnTo>
                    <a:pt x="1722" y="177"/>
                  </a:lnTo>
                  <a:cubicBezTo>
                    <a:pt x="1566" y="73"/>
                    <a:pt x="1357" y="21"/>
                    <a:pt x="1148" y="21"/>
                  </a:cubicBezTo>
                  <a:cubicBezTo>
                    <a:pt x="1106" y="7"/>
                    <a:pt x="1065" y="0"/>
                    <a:pt x="102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96;p26">
              <a:extLst>
                <a:ext uri="{FF2B5EF4-FFF2-40B4-BE49-F238E27FC236}">
                  <a16:creationId xmlns="" xmlns:a16="http://schemas.microsoft.com/office/drawing/2014/main" id="{950531CF-4F2A-A817-0570-4928D303D367}"/>
                </a:ext>
              </a:extLst>
            </p:cNvPr>
            <p:cNvSpPr/>
            <p:nvPr/>
          </p:nvSpPr>
          <p:spPr>
            <a:xfrm>
              <a:off x="2655592" y="2542043"/>
              <a:ext cx="34549" cy="23642"/>
            </a:xfrm>
            <a:custGeom>
              <a:avLst/>
              <a:gdLst/>
              <a:ahLst/>
              <a:cxnLst/>
              <a:rect l="l" t="t" r="r" b="b"/>
              <a:pathLst>
                <a:path w="1983" h="1357" extrusionOk="0">
                  <a:moveTo>
                    <a:pt x="678" y="1"/>
                  </a:moveTo>
                  <a:cubicBezTo>
                    <a:pt x="522" y="1"/>
                    <a:pt x="313" y="105"/>
                    <a:pt x="209" y="210"/>
                  </a:cubicBezTo>
                  <a:cubicBezTo>
                    <a:pt x="52" y="314"/>
                    <a:pt x="0" y="470"/>
                    <a:pt x="0" y="679"/>
                  </a:cubicBezTo>
                  <a:cubicBezTo>
                    <a:pt x="0" y="783"/>
                    <a:pt x="52" y="940"/>
                    <a:pt x="157" y="1044"/>
                  </a:cubicBezTo>
                  <a:cubicBezTo>
                    <a:pt x="261" y="1201"/>
                    <a:pt x="470" y="1305"/>
                    <a:pt x="678" y="1305"/>
                  </a:cubicBezTo>
                  <a:lnTo>
                    <a:pt x="1095" y="1357"/>
                  </a:lnTo>
                  <a:cubicBezTo>
                    <a:pt x="1982" y="1357"/>
                    <a:pt x="1982" y="1"/>
                    <a:pt x="1095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97;p26">
              <a:extLst>
                <a:ext uri="{FF2B5EF4-FFF2-40B4-BE49-F238E27FC236}">
                  <a16:creationId xmlns="" xmlns:a16="http://schemas.microsoft.com/office/drawing/2014/main" id="{907A2384-5EEF-8ED6-49F6-7ECBF0AD61CA}"/>
                </a:ext>
              </a:extLst>
            </p:cNvPr>
            <p:cNvSpPr/>
            <p:nvPr/>
          </p:nvSpPr>
          <p:spPr>
            <a:xfrm>
              <a:off x="2694654" y="2210372"/>
              <a:ext cx="55456" cy="41831"/>
            </a:xfrm>
            <a:custGeom>
              <a:avLst/>
              <a:gdLst/>
              <a:ahLst/>
              <a:cxnLst/>
              <a:rect l="l" t="t" r="r" b="b"/>
              <a:pathLst>
                <a:path w="3183" h="2401" extrusionOk="0">
                  <a:moveTo>
                    <a:pt x="1565" y="1"/>
                  </a:moveTo>
                  <a:cubicBezTo>
                    <a:pt x="1" y="1"/>
                    <a:pt x="1" y="2400"/>
                    <a:pt x="1565" y="2400"/>
                  </a:cubicBezTo>
                  <a:cubicBezTo>
                    <a:pt x="3182" y="2400"/>
                    <a:pt x="3182" y="1"/>
                    <a:pt x="1565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98;p26">
              <a:extLst>
                <a:ext uri="{FF2B5EF4-FFF2-40B4-BE49-F238E27FC236}">
                  <a16:creationId xmlns="" xmlns:a16="http://schemas.microsoft.com/office/drawing/2014/main" id="{BA654414-F97B-9EAE-DBBD-245F4598D826}"/>
                </a:ext>
              </a:extLst>
            </p:cNvPr>
            <p:cNvSpPr/>
            <p:nvPr/>
          </p:nvSpPr>
          <p:spPr>
            <a:xfrm>
              <a:off x="2964538" y="2345769"/>
              <a:ext cx="37267" cy="27284"/>
            </a:xfrm>
            <a:custGeom>
              <a:avLst/>
              <a:gdLst/>
              <a:ahLst/>
              <a:cxnLst/>
              <a:rect l="l" t="t" r="r" b="b"/>
              <a:pathLst>
                <a:path w="2139" h="1566" extrusionOk="0">
                  <a:moveTo>
                    <a:pt x="1044" y="1"/>
                  </a:moveTo>
                  <a:cubicBezTo>
                    <a:pt x="0" y="1"/>
                    <a:pt x="0" y="1565"/>
                    <a:pt x="1044" y="1565"/>
                  </a:cubicBezTo>
                  <a:cubicBezTo>
                    <a:pt x="2139" y="1565"/>
                    <a:pt x="2139" y="1"/>
                    <a:pt x="104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99;p26">
              <a:extLst>
                <a:ext uri="{FF2B5EF4-FFF2-40B4-BE49-F238E27FC236}">
                  <a16:creationId xmlns="" xmlns:a16="http://schemas.microsoft.com/office/drawing/2014/main" id="{952D0EBF-8E75-B3AE-A806-28A8DA924E39}"/>
                </a:ext>
              </a:extLst>
            </p:cNvPr>
            <p:cNvSpPr/>
            <p:nvPr/>
          </p:nvSpPr>
          <p:spPr>
            <a:xfrm>
              <a:off x="2275750" y="3210065"/>
              <a:ext cx="109065" cy="109291"/>
            </a:xfrm>
            <a:custGeom>
              <a:avLst/>
              <a:gdLst/>
              <a:ahLst/>
              <a:cxnLst/>
              <a:rect l="l" t="t" r="r" b="b"/>
              <a:pathLst>
                <a:path w="6260" h="6273" extrusionOk="0">
                  <a:moveTo>
                    <a:pt x="3130" y="1"/>
                  </a:moveTo>
                  <a:cubicBezTo>
                    <a:pt x="2713" y="1"/>
                    <a:pt x="2296" y="105"/>
                    <a:pt x="1931" y="314"/>
                  </a:cubicBezTo>
                  <a:cubicBezTo>
                    <a:pt x="1148" y="574"/>
                    <a:pt x="523" y="1200"/>
                    <a:pt x="262" y="1930"/>
                  </a:cubicBezTo>
                  <a:cubicBezTo>
                    <a:pt x="53" y="2295"/>
                    <a:pt x="1" y="2713"/>
                    <a:pt x="1" y="3130"/>
                  </a:cubicBezTo>
                  <a:lnTo>
                    <a:pt x="105" y="3964"/>
                  </a:lnTo>
                  <a:cubicBezTo>
                    <a:pt x="262" y="4486"/>
                    <a:pt x="523" y="4955"/>
                    <a:pt x="940" y="5372"/>
                  </a:cubicBezTo>
                  <a:cubicBezTo>
                    <a:pt x="1513" y="5946"/>
                    <a:pt x="2296" y="6259"/>
                    <a:pt x="3130" y="6259"/>
                  </a:cubicBezTo>
                  <a:cubicBezTo>
                    <a:pt x="3202" y="6268"/>
                    <a:pt x="3273" y="6272"/>
                    <a:pt x="3345" y="6272"/>
                  </a:cubicBezTo>
                  <a:cubicBezTo>
                    <a:pt x="3689" y="6272"/>
                    <a:pt x="4027" y="6171"/>
                    <a:pt x="4330" y="5998"/>
                  </a:cubicBezTo>
                  <a:cubicBezTo>
                    <a:pt x="4747" y="5894"/>
                    <a:pt x="5060" y="5633"/>
                    <a:pt x="5321" y="5372"/>
                  </a:cubicBezTo>
                  <a:cubicBezTo>
                    <a:pt x="5634" y="5060"/>
                    <a:pt x="5842" y="4747"/>
                    <a:pt x="5999" y="4329"/>
                  </a:cubicBezTo>
                  <a:cubicBezTo>
                    <a:pt x="6207" y="3964"/>
                    <a:pt x="6259" y="3547"/>
                    <a:pt x="6259" y="3130"/>
                  </a:cubicBezTo>
                  <a:lnTo>
                    <a:pt x="6155" y="2348"/>
                  </a:lnTo>
                  <a:cubicBezTo>
                    <a:pt x="5999" y="1826"/>
                    <a:pt x="5686" y="1304"/>
                    <a:pt x="5321" y="939"/>
                  </a:cubicBezTo>
                  <a:cubicBezTo>
                    <a:pt x="4747" y="366"/>
                    <a:pt x="3965" y="53"/>
                    <a:pt x="3130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00;p26">
              <a:extLst>
                <a:ext uri="{FF2B5EF4-FFF2-40B4-BE49-F238E27FC236}">
                  <a16:creationId xmlns="" xmlns:a16="http://schemas.microsoft.com/office/drawing/2014/main" id="{0E750874-A935-C20E-B679-7D15BD1D6585}"/>
                </a:ext>
              </a:extLst>
            </p:cNvPr>
            <p:cNvSpPr/>
            <p:nvPr/>
          </p:nvSpPr>
          <p:spPr>
            <a:xfrm>
              <a:off x="2553806" y="2928249"/>
              <a:ext cx="48191" cy="40438"/>
            </a:xfrm>
            <a:custGeom>
              <a:avLst/>
              <a:gdLst/>
              <a:ahLst/>
              <a:cxnLst/>
              <a:rect l="l" t="t" r="r" b="b"/>
              <a:pathLst>
                <a:path w="2766" h="2321" extrusionOk="0">
                  <a:moveTo>
                    <a:pt x="1513" y="0"/>
                  </a:moveTo>
                  <a:cubicBezTo>
                    <a:pt x="418" y="52"/>
                    <a:pt x="1" y="1513"/>
                    <a:pt x="940" y="2086"/>
                  </a:cubicBezTo>
                  <a:lnTo>
                    <a:pt x="1148" y="2243"/>
                  </a:lnTo>
                  <a:cubicBezTo>
                    <a:pt x="1253" y="2295"/>
                    <a:pt x="1370" y="2321"/>
                    <a:pt x="1487" y="2321"/>
                  </a:cubicBezTo>
                  <a:cubicBezTo>
                    <a:pt x="1605" y="2321"/>
                    <a:pt x="1722" y="2295"/>
                    <a:pt x="1826" y="2243"/>
                  </a:cubicBezTo>
                  <a:lnTo>
                    <a:pt x="2035" y="2086"/>
                  </a:lnTo>
                  <a:cubicBezTo>
                    <a:pt x="2713" y="1669"/>
                    <a:pt x="2765" y="730"/>
                    <a:pt x="2139" y="261"/>
                  </a:cubicBezTo>
                  <a:cubicBezTo>
                    <a:pt x="1983" y="104"/>
                    <a:pt x="1722" y="0"/>
                    <a:pt x="1513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01;p26">
              <a:extLst>
                <a:ext uri="{FF2B5EF4-FFF2-40B4-BE49-F238E27FC236}">
                  <a16:creationId xmlns="" xmlns:a16="http://schemas.microsoft.com/office/drawing/2014/main" id="{09241AE8-5F46-9B84-1FE6-E76B6547CB7F}"/>
                </a:ext>
              </a:extLst>
            </p:cNvPr>
            <p:cNvSpPr/>
            <p:nvPr/>
          </p:nvSpPr>
          <p:spPr>
            <a:xfrm>
              <a:off x="2665575" y="3041797"/>
              <a:ext cx="28190" cy="20942"/>
            </a:xfrm>
            <a:custGeom>
              <a:avLst/>
              <a:gdLst/>
              <a:ahLst/>
              <a:cxnLst/>
              <a:rect l="l" t="t" r="r" b="b"/>
              <a:pathLst>
                <a:path w="1618" h="1202" extrusionOk="0">
                  <a:moveTo>
                    <a:pt x="833" y="1"/>
                  </a:moveTo>
                  <a:cubicBezTo>
                    <a:pt x="817" y="1"/>
                    <a:pt x="800" y="1"/>
                    <a:pt x="783" y="2"/>
                  </a:cubicBezTo>
                  <a:cubicBezTo>
                    <a:pt x="1" y="2"/>
                    <a:pt x="1" y="1202"/>
                    <a:pt x="783" y="1202"/>
                  </a:cubicBezTo>
                  <a:cubicBezTo>
                    <a:pt x="1601" y="1202"/>
                    <a:pt x="1617" y="1"/>
                    <a:pt x="833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02;p26">
              <a:extLst>
                <a:ext uri="{FF2B5EF4-FFF2-40B4-BE49-F238E27FC236}">
                  <a16:creationId xmlns="" xmlns:a16="http://schemas.microsoft.com/office/drawing/2014/main" id="{6A46FCCC-E4EB-269F-27DB-07536FFAC166}"/>
                </a:ext>
              </a:extLst>
            </p:cNvPr>
            <p:cNvSpPr/>
            <p:nvPr/>
          </p:nvSpPr>
          <p:spPr>
            <a:xfrm>
              <a:off x="2347551" y="3109069"/>
              <a:ext cx="85423" cy="66345"/>
            </a:xfrm>
            <a:custGeom>
              <a:avLst/>
              <a:gdLst/>
              <a:ahLst/>
              <a:cxnLst/>
              <a:rect l="l" t="t" r="r" b="b"/>
              <a:pathLst>
                <a:path w="4903" h="3808" extrusionOk="0">
                  <a:moveTo>
                    <a:pt x="2451" y="1"/>
                  </a:moveTo>
                  <a:cubicBezTo>
                    <a:pt x="0" y="1"/>
                    <a:pt x="0" y="3808"/>
                    <a:pt x="2451" y="3808"/>
                  </a:cubicBezTo>
                  <a:cubicBezTo>
                    <a:pt x="4903" y="3808"/>
                    <a:pt x="4903" y="1"/>
                    <a:pt x="2451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3;p26">
              <a:extLst>
                <a:ext uri="{FF2B5EF4-FFF2-40B4-BE49-F238E27FC236}">
                  <a16:creationId xmlns="" xmlns:a16="http://schemas.microsoft.com/office/drawing/2014/main" id="{488ADB12-9496-21DE-A109-EC33A1F7D695}"/>
                </a:ext>
              </a:extLst>
            </p:cNvPr>
            <p:cNvSpPr/>
            <p:nvPr/>
          </p:nvSpPr>
          <p:spPr>
            <a:xfrm>
              <a:off x="2475663" y="3279905"/>
              <a:ext cx="37284" cy="28190"/>
            </a:xfrm>
            <a:custGeom>
              <a:avLst/>
              <a:gdLst/>
              <a:ahLst/>
              <a:cxnLst/>
              <a:rect l="l" t="t" r="r" b="b"/>
              <a:pathLst>
                <a:path w="2140" h="1618" extrusionOk="0">
                  <a:moveTo>
                    <a:pt x="1096" y="1"/>
                  </a:moveTo>
                  <a:cubicBezTo>
                    <a:pt x="1" y="1"/>
                    <a:pt x="1" y="1617"/>
                    <a:pt x="1096" y="1617"/>
                  </a:cubicBezTo>
                  <a:cubicBezTo>
                    <a:pt x="2139" y="1617"/>
                    <a:pt x="2139" y="1"/>
                    <a:pt x="1096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04;p26">
              <a:extLst>
                <a:ext uri="{FF2B5EF4-FFF2-40B4-BE49-F238E27FC236}">
                  <a16:creationId xmlns="" xmlns:a16="http://schemas.microsoft.com/office/drawing/2014/main" id="{D80531DB-7599-0EBA-1D10-B43459F4A6E8}"/>
                </a:ext>
              </a:extLst>
            </p:cNvPr>
            <p:cNvSpPr/>
            <p:nvPr/>
          </p:nvSpPr>
          <p:spPr>
            <a:xfrm>
              <a:off x="2394802" y="3460742"/>
              <a:ext cx="74516" cy="74516"/>
            </a:xfrm>
            <a:custGeom>
              <a:avLst/>
              <a:gdLst/>
              <a:ahLst/>
              <a:cxnLst/>
              <a:rect l="l" t="t" r="r" b="b"/>
              <a:pathLst>
                <a:path w="4277" h="4277" extrusionOk="0">
                  <a:moveTo>
                    <a:pt x="2138" y="0"/>
                  </a:moveTo>
                  <a:cubicBezTo>
                    <a:pt x="1878" y="0"/>
                    <a:pt x="1565" y="52"/>
                    <a:pt x="1304" y="209"/>
                  </a:cubicBezTo>
                  <a:cubicBezTo>
                    <a:pt x="782" y="365"/>
                    <a:pt x="365" y="782"/>
                    <a:pt x="209" y="1304"/>
                  </a:cubicBezTo>
                  <a:cubicBezTo>
                    <a:pt x="52" y="1565"/>
                    <a:pt x="0" y="1825"/>
                    <a:pt x="0" y="2138"/>
                  </a:cubicBezTo>
                  <a:lnTo>
                    <a:pt x="104" y="2712"/>
                  </a:lnTo>
                  <a:cubicBezTo>
                    <a:pt x="209" y="3077"/>
                    <a:pt x="365" y="3390"/>
                    <a:pt x="626" y="3651"/>
                  </a:cubicBezTo>
                  <a:lnTo>
                    <a:pt x="1095" y="3964"/>
                  </a:lnTo>
                  <a:cubicBezTo>
                    <a:pt x="1408" y="4172"/>
                    <a:pt x="1773" y="4277"/>
                    <a:pt x="2138" y="4277"/>
                  </a:cubicBezTo>
                  <a:lnTo>
                    <a:pt x="2191" y="4277"/>
                  </a:lnTo>
                  <a:cubicBezTo>
                    <a:pt x="2451" y="4277"/>
                    <a:pt x="2764" y="4225"/>
                    <a:pt x="3025" y="4120"/>
                  </a:cubicBezTo>
                  <a:cubicBezTo>
                    <a:pt x="3234" y="4016"/>
                    <a:pt x="3494" y="3859"/>
                    <a:pt x="3651" y="3651"/>
                  </a:cubicBezTo>
                  <a:cubicBezTo>
                    <a:pt x="3859" y="3442"/>
                    <a:pt x="4016" y="3234"/>
                    <a:pt x="4120" y="2973"/>
                  </a:cubicBezTo>
                  <a:cubicBezTo>
                    <a:pt x="4225" y="2712"/>
                    <a:pt x="4277" y="2399"/>
                    <a:pt x="4277" y="2138"/>
                  </a:cubicBezTo>
                  <a:lnTo>
                    <a:pt x="4225" y="1565"/>
                  </a:lnTo>
                  <a:cubicBezTo>
                    <a:pt x="4120" y="1200"/>
                    <a:pt x="3912" y="887"/>
                    <a:pt x="3651" y="626"/>
                  </a:cubicBezTo>
                  <a:lnTo>
                    <a:pt x="3234" y="313"/>
                  </a:lnTo>
                  <a:cubicBezTo>
                    <a:pt x="2921" y="104"/>
                    <a:pt x="2503" y="0"/>
                    <a:pt x="2138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05;p26">
              <a:extLst>
                <a:ext uri="{FF2B5EF4-FFF2-40B4-BE49-F238E27FC236}">
                  <a16:creationId xmlns="" xmlns:a16="http://schemas.microsoft.com/office/drawing/2014/main" id="{EFDA540A-DC2F-EBC2-402B-1E640922B80F}"/>
                </a:ext>
              </a:extLst>
            </p:cNvPr>
            <p:cNvSpPr/>
            <p:nvPr/>
          </p:nvSpPr>
          <p:spPr>
            <a:xfrm>
              <a:off x="2658310" y="3477643"/>
              <a:ext cx="79987" cy="77304"/>
            </a:xfrm>
            <a:custGeom>
              <a:avLst/>
              <a:gdLst/>
              <a:ahLst/>
              <a:cxnLst/>
              <a:rect l="l" t="t" r="r" b="b"/>
              <a:pathLst>
                <a:path w="4591" h="4437" extrusionOk="0">
                  <a:moveTo>
                    <a:pt x="2316" y="1"/>
                  </a:moveTo>
                  <a:cubicBezTo>
                    <a:pt x="2051" y="1"/>
                    <a:pt x="1794" y="49"/>
                    <a:pt x="1565" y="125"/>
                  </a:cubicBezTo>
                  <a:cubicBezTo>
                    <a:pt x="1357" y="177"/>
                    <a:pt x="1200" y="282"/>
                    <a:pt x="1096" y="386"/>
                  </a:cubicBezTo>
                  <a:cubicBezTo>
                    <a:pt x="835" y="543"/>
                    <a:pt x="679" y="751"/>
                    <a:pt x="574" y="1012"/>
                  </a:cubicBezTo>
                  <a:lnTo>
                    <a:pt x="418" y="1168"/>
                  </a:lnTo>
                  <a:cubicBezTo>
                    <a:pt x="1" y="1846"/>
                    <a:pt x="1" y="2681"/>
                    <a:pt x="418" y="3359"/>
                  </a:cubicBezTo>
                  <a:cubicBezTo>
                    <a:pt x="627" y="3672"/>
                    <a:pt x="887" y="3933"/>
                    <a:pt x="1200" y="4141"/>
                  </a:cubicBezTo>
                  <a:cubicBezTo>
                    <a:pt x="1409" y="4298"/>
                    <a:pt x="1722" y="4402"/>
                    <a:pt x="1983" y="4402"/>
                  </a:cubicBezTo>
                  <a:cubicBezTo>
                    <a:pt x="2112" y="4423"/>
                    <a:pt x="2242" y="4436"/>
                    <a:pt x="2368" y="4436"/>
                  </a:cubicBezTo>
                  <a:cubicBezTo>
                    <a:pt x="2546" y="4436"/>
                    <a:pt x="2716" y="4411"/>
                    <a:pt x="2869" y="4350"/>
                  </a:cubicBezTo>
                  <a:cubicBezTo>
                    <a:pt x="3234" y="4245"/>
                    <a:pt x="3547" y="4037"/>
                    <a:pt x="3808" y="3776"/>
                  </a:cubicBezTo>
                  <a:cubicBezTo>
                    <a:pt x="4382" y="3255"/>
                    <a:pt x="4590" y="2420"/>
                    <a:pt x="4382" y="1690"/>
                  </a:cubicBezTo>
                  <a:cubicBezTo>
                    <a:pt x="4382" y="1638"/>
                    <a:pt x="4382" y="1533"/>
                    <a:pt x="4329" y="1481"/>
                  </a:cubicBezTo>
                  <a:lnTo>
                    <a:pt x="4121" y="1012"/>
                  </a:lnTo>
                  <a:lnTo>
                    <a:pt x="3808" y="595"/>
                  </a:lnTo>
                  <a:lnTo>
                    <a:pt x="3391" y="230"/>
                  </a:lnTo>
                  <a:cubicBezTo>
                    <a:pt x="3182" y="73"/>
                    <a:pt x="2869" y="21"/>
                    <a:pt x="2608" y="21"/>
                  </a:cubicBezTo>
                  <a:cubicBezTo>
                    <a:pt x="2511" y="7"/>
                    <a:pt x="2413" y="1"/>
                    <a:pt x="2316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06;p26">
              <a:extLst>
                <a:ext uri="{FF2B5EF4-FFF2-40B4-BE49-F238E27FC236}">
                  <a16:creationId xmlns="" xmlns:a16="http://schemas.microsoft.com/office/drawing/2014/main" id="{AC95A2E7-6E28-A4A1-AADB-7682FDEE672D}"/>
                </a:ext>
              </a:extLst>
            </p:cNvPr>
            <p:cNvSpPr/>
            <p:nvPr/>
          </p:nvSpPr>
          <p:spPr>
            <a:xfrm>
              <a:off x="2929100" y="3413490"/>
              <a:ext cx="107235" cy="83611"/>
            </a:xfrm>
            <a:custGeom>
              <a:avLst/>
              <a:gdLst/>
              <a:ahLst/>
              <a:cxnLst/>
              <a:rect l="l" t="t" r="r" b="b"/>
              <a:pathLst>
                <a:path w="6155" h="4799" extrusionOk="0">
                  <a:moveTo>
                    <a:pt x="3078" y="0"/>
                  </a:moveTo>
                  <a:cubicBezTo>
                    <a:pt x="0" y="0"/>
                    <a:pt x="53" y="4798"/>
                    <a:pt x="3078" y="4798"/>
                  </a:cubicBezTo>
                  <a:cubicBezTo>
                    <a:pt x="6155" y="4798"/>
                    <a:pt x="6155" y="0"/>
                    <a:pt x="3078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07;p26">
              <a:extLst>
                <a:ext uri="{FF2B5EF4-FFF2-40B4-BE49-F238E27FC236}">
                  <a16:creationId xmlns="" xmlns:a16="http://schemas.microsoft.com/office/drawing/2014/main" id="{58010A5F-AAFF-438F-A03C-5CD3E6353FA2}"/>
                </a:ext>
              </a:extLst>
            </p:cNvPr>
            <p:cNvSpPr/>
            <p:nvPr/>
          </p:nvSpPr>
          <p:spPr>
            <a:xfrm>
              <a:off x="2897302" y="3584308"/>
              <a:ext cx="23642" cy="23642"/>
            </a:xfrm>
            <a:custGeom>
              <a:avLst/>
              <a:gdLst/>
              <a:ahLst/>
              <a:cxnLst/>
              <a:rect l="l" t="t" r="r" b="b"/>
              <a:pathLst>
                <a:path w="1357" h="1357" extrusionOk="0">
                  <a:moveTo>
                    <a:pt x="730" y="1"/>
                  </a:moveTo>
                  <a:cubicBezTo>
                    <a:pt x="522" y="1"/>
                    <a:pt x="365" y="105"/>
                    <a:pt x="261" y="210"/>
                  </a:cubicBezTo>
                  <a:cubicBezTo>
                    <a:pt x="0" y="470"/>
                    <a:pt x="0" y="888"/>
                    <a:pt x="261" y="1148"/>
                  </a:cubicBezTo>
                  <a:cubicBezTo>
                    <a:pt x="365" y="1253"/>
                    <a:pt x="522" y="1305"/>
                    <a:pt x="730" y="1357"/>
                  </a:cubicBezTo>
                  <a:cubicBezTo>
                    <a:pt x="887" y="1357"/>
                    <a:pt x="1043" y="1253"/>
                    <a:pt x="1147" y="1148"/>
                  </a:cubicBezTo>
                  <a:cubicBezTo>
                    <a:pt x="1304" y="992"/>
                    <a:pt x="1356" y="835"/>
                    <a:pt x="1356" y="679"/>
                  </a:cubicBezTo>
                  <a:cubicBezTo>
                    <a:pt x="1356" y="522"/>
                    <a:pt x="1304" y="314"/>
                    <a:pt x="1147" y="210"/>
                  </a:cubicBezTo>
                  <a:cubicBezTo>
                    <a:pt x="1043" y="105"/>
                    <a:pt x="887" y="1"/>
                    <a:pt x="730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08;p26">
              <a:extLst>
                <a:ext uri="{FF2B5EF4-FFF2-40B4-BE49-F238E27FC236}">
                  <a16:creationId xmlns="" xmlns:a16="http://schemas.microsoft.com/office/drawing/2014/main" id="{D8A12A93-9369-C15B-1979-E7F355FB7D00}"/>
                </a:ext>
              </a:extLst>
            </p:cNvPr>
            <p:cNvSpPr/>
            <p:nvPr/>
          </p:nvSpPr>
          <p:spPr>
            <a:xfrm>
              <a:off x="2767361" y="3448006"/>
              <a:ext cx="32719" cy="24566"/>
            </a:xfrm>
            <a:custGeom>
              <a:avLst/>
              <a:gdLst/>
              <a:ahLst/>
              <a:cxnLst/>
              <a:rect l="l" t="t" r="r" b="b"/>
              <a:pathLst>
                <a:path w="1878" h="1410" extrusionOk="0">
                  <a:moveTo>
                    <a:pt x="939" y="1"/>
                  </a:moveTo>
                  <a:cubicBezTo>
                    <a:pt x="0" y="1"/>
                    <a:pt x="0" y="1409"/>
                    <a:pt x="939" y="1409"/>
                  </a:cubicBezTo>
                  <a:cubicBezTo>
                    <a:pt x="1878" y="1409"/>
                    <a:pt x="1878" y="1"/>
                    <a:pt x="939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09;p26">
              <a:extLst>
                <a:ext uri="{FF2B5EF4-FFF2-40B4-BE49-F238E27FC236}">
                  <a16:creationId xmlns="" xmlns:a16="http://schemas.microsoft.com/office/drawing/2014/main" id="{A66EF162-F2EC-0F86-28EC-BFB0E16DAB28}"/>
                </a:ext>
              </a:extLst>
            </p:cNvPr>
            <p:cNvSpPr/>
            <p:nvPr/>
          </p:nvSpPr>
          <p:spPr>
            <a:xfrm>
              <a:off x="3038133" y="3215944"/>
              <a:ext cx="51815" cy="52163"/>
            </a:xfrm>
            <a:custGeom>
              <a:avLst/>
              <a:gdLst/>
              <a:ahLst/>
              <a:cxnLst/>
              <a:rect l="l" t="t" r="r" b="b"/>
              <a:pathLst>
                <a:path w="2974" h="2994" extrusionOk="0">
                  <a:moveTo>
                    <a:pt x="1347" y="0"/>
                  </a:moveTo>
                  <a:cubicBezTo>
                    <a:pt x="1197" y="0"/>
                    <a:pt x="1054" y="49"/>
                    <a:pt x="940" y="125"/>
                  </a:cubicBezTo>
                  <a:cubicBezTo>
                    <a:pt x="731" y="177"/>
                    <a:pt x="575" y="282"/>
                    <a:pt x="418" y="438"/>
                  </a:cubicBezTo>
                  <a:cubicBezTo>
                    <a:pt x="262" y="542"/>
                    <a:pt x="157" y="751"/>
                    <a:pt x="105" y="907"/>
                  </a:cubicBezTo>
                  <a:cubicBezTo>
                    <a:pt x="1" y="1116"/>
                    <a:pt x="1" y="1272"/>
                    <a:pt x="1" y="1481"/>
                  </a:cubicBezTo>
                  <a:lnTo>
                    <a:pt x="53" y="1898"/>
                  </a:lnTo>
                  <a:cubicBezTo>
                    <a:pt x="105" y="2159"/>
                    <a:pt x="262" y="2368"/>
                    <a:pt x="418" y="2524"/>
                  </a:cubicBezTo>
                  <a:lnTo>
                    <a:pt x="731" y="2785"/>
                  </a:lnTo>
                  <a:cubicBezTo>
                    <a:pt x="940" y="2941"/>
                    <a:pt x="1200" y="2994"/>
                    <a:pt x="1461" y="2994"/>
                  </a:cubicBezTo>
                  <a:lnTo>
                    <a:pt x="1513" y="2994"/>
                  </a:lnTo>
                  <a:cubicBezTo>
                    <a:pt x="1878" y="2994"/>
                    <a:pt x="2244" y="2837"/>
                    <a:pt x="2556" y="2576"/>
                  </a:cubicBezTo>
                  <a:cubicBezTo>
                    <a:pt x="2713" y="2420"/>
                    <a:pt x="2817" y="2263"/>
                    <a:pt x="2869" y="2055"/>
                  </a:cubicBezTo>
                  <a:cubicBezTo>
                    <a:pt x="2974" y="1898"/>
                    <a:pt x="2974" y="1690"/>
                    <a:pt x="2974" y="1481"/>
                  </a:cubicBezTo>
                  <a:lnTo>
                    <a:pt x="2922" y="1116"/>
                  </a:lnTo>
                  <a:cubicBezTo>
                    <a:pt x="2869" y="855"/>
                    <a:pt x="2713" y="647"/>
                    <a:pt x="2556" y="438"/>
                  </a:cubicBezTo>
                  <a:lnTo>
                    <a:pt x="2244" y="229"/>
                  </a:lnTo>
                  <a:cubicBezTo>
                    <a:pt x="2035" y="73"/>
                    <a:pt x="1774" y="21"/>
                    <a:pt x="1513" y="21"/>
                  </a:cubicBezTo>
                  <a:cubicBezTo>
                    <a:pt x="1457" y="7"/>
                    <a:pt x="1402" y="0"/>
                    <a:pt x="134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10;p26">
              <a:extLst>
                <a:ext uri="{FF2B5EF4-FFF2-40B4-BE49-F238E27FC236}">
                  <a16:creationId xmlns="" xmlns:a16="http://schemas.microsoft.com/office/drawing/2014/main" id="{E3ED6891-0593-62A4-7C36-3B062EAA1B47}"/>
                </a:ext>
              </a:extLst>
            </p:cNvPr>
            <p:cNvSpPr/>
            <p:nvPr/>
          </p:nvSpPr>
          <p:spPr>
            <a:xfrm>
              <a:off x="3099027" y="3383957"/>
              <a:ext cx="43626" cy="44985"/>
            </a:xfrm>
            <a:custGeom>
              <a:avLst/>
              <a:gdLst/>
              <a:ahLst/>
              <a:cxnLst/>
              <a:rect l="l" t="t" r="r" b="b"/>
              <a:pathLst>
                <a:path w="2504" h="2582" extrusionOk="0">
                  <a:moveTo>
                    <a:pt x="1258" y="0"/>
                  </a:moveTo>
                  <a:cubicBezTo>
                    <a:pt x="1017" y="0"/>
                    <a:pt x="783" y="78"/>
                    <a:pt x="626" y="235"/>
                  </a:cubicBezTo>
                  <a:lnTo>
                    <a:pt x="417" y="496"/>
                  </a:lnTo>
                  <a:lnTo>
                    <a:pt x="209" y="756"/>
                  </a:lnTo>
                  <a:lnTo>
                    <a:pt x="105" y="1069"/>
                  </a:lnTo>
                  <a:cubicBezTo>
                    <a:pt x="0" y="1330"/>
                    <a:pt x="52" y="1591"/>
                    <a:pt x="157" y="1852"/>
                  </a:cubicBezTo>
                  <a:cubicBezTo>
                    <a:pt x="209" y="2060"/>
                    <a:pt x="365" y="2217"/>
                    <a:pt x="522" y="2321"/>
                  </a:cubicBezTo>
                  <a:cubicBezTo>
                    <a:pt x="730" y="2530"/>
                    <a:pt x="991" y="2582"/>
                    <a:pt x="1252" y="2582"/>
                  </a:cubicBezTo>
                  <a:cubicBezTo>
                    <a:pt x="1721" y="2582"/>
                    <a:pt x="2086" y="2373"/>
                    <a:pt x="2295" y="2008"/>
                  </a:cubicBezTo>
                  <a:cubicBezTo>
                    <a:pt x="2451" y="1747"/>
                    <a:pt x="2504" y="1486"/>
                    <a:pt x="2451" y="1226"/>
                  </a:cubicBezTo>
                  <a:cubicBezTo>
                    <a:pt x="2451" y="1121"/>
                    <a:pt x="2451" y="1017"/>
                    <a:pt x="2399" y="913"/>
                  </a:cubicBezTo>
                  <a:cubicBezTo>
                    <a:pt x="2347" y="756"/>
                    <a:pt x="2243" y="600"/>
                    <a:pt x="2139" y="496"/>
                  </a:cubicBezTo>
                  <a:lnTo>
                    <a:pt x="2086" y="496"/>
                  </a:lnTo>
                  <a:lnTo>
                    <a:pt x="1930" y="235"/>
                  </a:lnTo>
                  <a:cubicBezTo>
                    <a:pt x="1747" y="78"/>
                    <a:pt x="1500" y="0"/>
                    <a:pt x="1258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11;p26">
              <a:extLst>
                <a:ext uri="{FF2B5EF4-FFF2-40B4-BE49-F238E27FC236}">
                  <a16:creationId xmlns="" xmlns:a16="http://schemas.microsoft.com/office/drawing/2014/main" id="{AC184066-288E-8FF6-CEE6-9A0313D36DDD}"/>
                </a:ext>
              </a:extLst>
            </p:cNvPr>
            <p:cNvSpPr/>
            <p:nvPr/>
          </p:nvSpPr>
          <p:spPr>
            <a:xfrm>
              <a:off x="3191701" y="3184495"/>
              <a:ext cx="58174" cy="58174"/>
            </a:xfrm>
            <a:custGeom>
              <a:avLst/>
              <a:gdLst/>
              <a:ahLst/>
              <a:cxnLst/>
              <a:rect l="l" t="t" r="r" b="b"/>
              <a:pathLst>
                <a:path w="3339" h="3339" extrusionOk="0">
                  <a:moveTo>
                    <a:pt x="1670" y="0"/>
                  </a:moveTo>
                  <a:cubicBezTo>
                    <a:pt x="1200" y="0"/>
                    <a:pt x="835" y="209"/>
                    <a:pt x="522" y="522"/>
                  </a:cubicBezTo>
                  <a:cubicBezTo>
                    <a:pt x="314" y="626"/>
                    <a:pt x="209" y="835"/>
                    <a:pt x="157" y="1044"/>
                  </a:cubicBezTo>
                  <a:cubicBezTo>
                    <a:pt x="53" y="1200"/>
                    <a:pt x="1" y="1461"/>
                    <a:pt x="1" y="1669"/>
                  </a:cubicBezTo>
                  <a:lnTo>
                    <a:pt x="53" y="2087"/>
                  </a:lnTo>
                  <a:cubicBezTo>
                    <a:pt x="157" y="2399"/>
                    <a:pt x="314" y="2660"/>
                    <a:pt x="522" y="2869"/>
                  </a:cubicBezTo>
                  <a:lnTo>
                    <a:pt x="835" y="3077"/>
                  </a:lnTo>
                  <a:cubicBezTo>
                    <a:pt x="1096" y="3234"/>
                    <a:pt x="1357" y="3338"/>
                    <a:pt x="1670" y="3338"/>
                  </a:cubicBezTo>
                  <a:lnTo>
                    <a:pt x="1670" y="3286"/>
                  </a:lnTo>
                  <a:cubicBezTo>
                    <a:pt x="1726" y="3300"/>
                    <a:pt x="1782" y="3307"/>
                    <a:pt x="1837" y="3307"/>
                  </a:cubicBezTo>
                  <a:cubicBezTo>
                    <a:pt x="1990" y="3307"/>
                    <a:pt x="2143" y="3258"/>
                    <a:pt x="2296" y="3182"/>
                  </a:cubicBezTo>
                  <a:cubicBezTo>
                    <a:pt x="2504" y="3077"/>
                    <a:pt x="2661" y="2973"/>
                    <a:pt x="2817" y="2817"/>
                  </a:cubicBezTo>
                  <a:cubicBezTo>
                    <a:pt x="2974" y="2660"/>
                    <a:pt x="3078" y="2504"/>
                    <a:pt x="3182" y="2295"/>
                  </a:cubicBezTo>
                  <a:cubicBezTo>
                    <a:pt x="3287" y="2087"/>
                    <a:pt x="3339" y="1878"/>
                    <a:pt x="3339" y="1617"/>
                  </a:cubicBezTo>
                  <a:lnTo>
                    <a:pt x="3234" y="1200"/>
                  </a:lnTo>
                  <a:cubicBezTo>
                    <a:pt x="3182" y="939"/>
                    <a:pt x="3026" y="678"/>
                    <a:pt x="2817" y="470"/>
                  </a:cubicBezTo>
                  <a:lnTo>
                    <a:pt x="2504" y="209"/>
                  </a:lnTo>
                  <a:cubicBezTo>
                    <a:pt x="2243" y="53"/>
                    <a:pt x="1931" y="0"/>
                    <a:pt x="1670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12;p26">
              <a:extLst>
                <a:ext uri="{FF2B5EF4-FFF2-40B4-BE49-F238E27FC236}">
                  <a16:creationId xmlns="" xmlns:a16="http://schemas.microsoft.com/office/drawing/2014/main" id="{BD866DFC-2F95-1B2B-7231-099377D996C6}"/>
                </a:ext>
              </a:extLst>
            </p:cNvPr>
            <p:cNvSpPr/>
            <p:nvPr/>
          </p:nvSpPr>
          <p:spPr>
            <a:xfrm>
              <a:off x="3041775" y="3059099"/>
              <a:ext cx="44549" cy="33625"/>
            </a:xfrm>
            <a:custGeom>
              <a:avLst/>
              <a:gdLst/>
              <a:ahLst/>
              <a:cxnLst/>
              <a:rect l="l" t="t" r="r" b="b"/>
              <a:pathLst>
                <a:path w="2557" h="1930" extrusionOk="0">
                  <a:moveTo>
                    <a:pt x="1304" y="0"/>
                  </a:moveTo>
                  <a:cubicBezTo>
                    <a:pt x="1" y="0"/>
                    <a:pt x="1" y="1930"/>
                    <a:pt x="1304" y="1930"/>
                  </a:cubicBezTo>
                  <a:cubicBezTo>
                    <a:pt x="2556" y="1930"/>
                    <a:pt x="2556" y="0"/>
                    <a:pt x="130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13;p26">
              <a:extLst>
                <a:ext uri="{FF2B5EF4-FFF2-40B4-BE49-F238E27FC236}">
                  <a16:creationId xmlns="" xmlns:a16="http://schemas.microsoft.com/office/drawing/2014/main" id="{7838E1E1-C1E0-9A4A-39C2-0ACD62CFC986}"/>
                </a:ext>
              </a:extLst>
            </p:cNvPr>
            <p:cNvSpPr/>
            <p:nvPr/>
          </p:nvSpPr>
          <p:spPr>
            <a:xfrm>
              <a:off x="3163545" y="3052739"/>
              <a:ext cx="23642" cy="24548"/>
            </a:xfrm>
            <a:custGeom>
              <a:avLst/>
              <a:gdLst/>
              <a:ahLst/>
              <a:cxnLst/>
              <a:rect l="l" t="t" r="r" b="b"/>
              <a:pathLst>
                <a:path w="1357" h="1409" extrusionOk="0">
                  <a:moveTo>
                    <a:pt x="522" y="0"/>
                  </a:moveTo>
                  <a:cubicBezTo>
                    <a:pt x="417" y="0"/>
                    <a:pt x="313" y="0"/>
                    <a:pt x="209" y="105"/>
                  </a:cubicBezTo>
                  <a:cubicBezTo>
                    <a:pt x="104" y="157"/>
                    <a:pt x="52" y="209"/>
                    <a:pt x="52" y="313"/>
                  </a:cubicBezTo>
                  <a:cubicBezTo>
                    <a:pt x="0" y="417"/>
                    <a:pt x="0" y="574"/>
                    <a:pt x="52" y="678"/>
                  </a:cubicBezTo>
                  <a:lnTo>
                    <a:pt x="67" y="750"/>
                  </a:lnTo>
                  <a:lnTo>
                    <a:pt x="67" y="750"/>
                  </a:lnTo>
                  <a:cubicBezTo>
                    <a:pt x="70" y="810"/>
                    <a:pt x="83" y="875"/>
                    <a:pt x="104" y="939"/>
                  </a:cubicBezTo>
                  <a:cubicBezTo>
                    <a:pt x="157" y="1043"/>
                    <a:pt x="209" y="1148"/>
                    <a:pt x="261" y="1200"/>
                  </a:cubicBezTo>
                  <a:cubicBezTo>
                    <a:pt x="417" y="1304"/>
                    <a:pt x="574" y="1408"/>
                    <a:pt x="730" y="1408"/>
                  </a:cubicBezTo>
                  <a:lnTo>
                    <a:pt x="678" y="1356"/>
                  </a:lnTo>
                  <a:cubicBezTo>
                    <a:pt x="887" y="1356"/>
                    <a:pt x="1147" y="1252"/>
                    <a:pt x="1252" y="1043"/>
                  </a:cubicBezTo>
                  <a:cubicBezTo>
                    <a:pt x="1304" y="939"/>
                    <a:pt x="1356" y="835"/>
                    <a:pt x="1356" y="730"/>
                  </a:cubicBezTo>
                  <a:cubicBezTo>
                    <a:pt x="1356" y="626"/>
                    <a:pt x="1304" y="522"/>
                    <a:pt x="1252" y="417"/>
                  </a:cubicBezTo>
                  <a:cubicBezTo>
                    <a:pt x="1200" y="313"/>
                    <a:pt x="1095" y="261"/>
                    <a:pt x="1043" y="157"/>
                  </a:cubicBezTo>
                  <a:lnTo>
                    <a:pt x="835" y="52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14;p26">
              <a:extLst>
                <a:ext uri="{FF2B5EF4-FFF2-40B4-BE49-F238E27FC236}">
                  <a16:creationId xmlns="" xmlns:a16="http://schemas.microsoft.com/office/drawing/2014/main" id="{8F838807-C7A4-9C81-BC67-24BAFA80A60A}"/>
                </a:ext>
              </a:extLst>
            </p:cNvPr>
            <p:cNvSpPr/>
            <p:nvPr/>
          </p:nvSpPr>
          <p:spPr>
            <a:xfrm>
              <a:off x="3439771" y="2516605"/>
              <a:ext cx="44549" cy="36361"/>
            </a:xfrm>
            <a:custGeom>
              <a:avLst/>
              <a:gdLst/>
              <a:ahLst/>
              <a:cxnLst/>
              <a:rect l="l" t="t" r="r" b="b"/>
              <a:pathLst>
                <a:path w="2557" h="2087" extrusionOk="0">
                  <a:moveTo>
                    <a:pt x="1305" y="1"/>
                  </a:moveTo>
                  <a:cubicBezTo>
                    <a:pt x="1" y="105"/>
                    <a:pt x="1" y="1983"/>
                    <a:pt x="1305" y="2087"/>
                  </a:cubicBezTo>
                  <a:cubicBezTo>
                    <a:pt x="2556" y="1983"/>
                    <a:pt x="2556" y="105"/>
                    <a:pt x="1305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15;p26">
              <a:extLst>
                <a:ext uri="{FF2B5EF4-FFF2-40B4-BE49-F238E27FC236}">
                  <a16:creationId xmlns="" xmlns:a16="http://schemas.microsoft.com/office/drawing/2014/main" id="{F17C5CFC-509B-B578-CE1A-5A49220D83FD}"/>
                </a:ext>
              </a:extLst>
            </p:cNvPr>
            <p:cNvSpPr/>
            <p:nvPr/>
          </p:nvSpPr>
          <p:spPr>
            <a:xfrm>
              <a:off x="3084479" y="2624735"/>
              <a:ext cx="62721" cy="48191"/>
            </a:xfrm>
            <a:custGeom>
              <a:avLst/>
              <a:gdLst/>
              <a:ahLst/>
              <a:cxnLst/>
              <a:rect l="l" t="t" r="r" b="b"/>
              <a:pathLst>
                <a:path w="3600" h="2766" extrusionOk="0">
                  <a:moveTo>
                    <a:pt x="1826" y="1"/>
                  </a:moveTo>
                  <a:cubicBezTo>
                    <a:pt x="1" y="1"/>
                    <a:pt x="1" y="2765"/>
                    <a:pt x="1826" y="2765"/>
                  </a:cubicBezTo>
                  <a:cubicBezTo>
                    <a:pt x="3599" y="2765"/>
                    <a:pt x="3599" y="1"/>
                    <a:pt x="1826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16;p26">
              <a:extLst>
                <a:ext uri="{FF2B5EF4-FFF2-40B4-BE49-F238E27FC236}">
                  <a16:creationId xmlns="" xmlns:a16="http://schemas.microsoft.com/office/drawing/2014/main" id="{44025F87-0046-817E-5320-68AFE5307AA5}"/>
                </a:ext>
              </a:extLst>
            </p:cNvPr>
            <p:cNvSpPr/>
            <p:nvPr/>
          </p:nvSpPr>
          <p:spPr>
            <a:xfrm>
              <a:off x="2751907" y="3117258"/>
              <a:ext cx="63627" cy="49079"/>
            </a:xfrm>
            <a:custGeom>
              <a:avLst/>
              <a:gdLst/>
              <a:ahLst/>
              <a:cxnLst/>
              <a:rect l="l" t="t" r="r" b="b"/>
              <a:pathLst>
                <a:path w="3652" h="2817" extrusionOk="0">
                  <a:moveTo>
                    <a:pt x="1826" y="0"/>
                  </a:moveTo>
                  <a:cubicBezTo>
                    <a:pt x="0" y="0"/>
                    <a:pt x="0" y="2816"/>
                    <a:pt x="1826" y="2816"/>
                  </a:cubicBezTo>
                  <a:cubicBezTo>
                    <a:pt x="3651" y="2816"/>
                    <a:pt x="3651" y="0"/>
                    <a:pt x="1826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17;p26">
              <a:extLst>
                <a:ext uri="{FF2B5EF4-FFF2-40B4-BE49-F238E27FC236}">
                  <a16:creationId xmlns="" xmlns:a16="http://schemas.microsoft.com/office/drawing/2014/main" id="{C6B1774E-D3C5-8A86-1F67-6B934985C1CF}"/>
                </a:ext>
              </a:extLst>
            </p:cNvPr>
            <p:cNvSpPr txBox="1"/>
            <p:nvPr/>
          </p:nvSpPr>
          <p:spPr>
            <a:xfrm rot="1217782">
              <a:off x="2495953" y="2485193"/>
              <a:ext cx="735997" cy="1040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" name="Google Shape;718;p26">
              <a:extLst>
                <a:ext uri="{FF2B5EF4-FFF2-40B4-BE49-F238E27FC236}">
                  <a16:creationId xmlns="" xmlns:a16="http://schemas.microsoft.com/office/drawing/2014/main" id="{394F38DF-AA38-89A1-D6E3-EE13B2714F17}"/>
                </a:ext>
              </a:extLst>
            </p:cNvPr>
            <p:cNvSpPr txBox="1"/>
            <p:nvPr/>
          </p:nvSpPr>
          <p:spPr>
            <a:xfrm rot="-898955">
              <a:off x="5981031" y="2351361"/>
              <a:ext cx="735711" cy="1040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" name="Google Shape;719;p26">
              <a:extLst>
                <a:ext uri="{FF2B5EF4-FFF2-40B4-BE49-F238E27FC236}">
                  <a16:creationId xmlns="" xmlns:a16="http://schemas.microsoft.com/office/drawing/2014/main" id="{B267D1B9-513E-55A0-D9C9-30FDC51FB6E5}"/>
                </a:ext>
              </a:extLst>
            </p:cNvPr>
            <p:cNvSpPr txBox="1"/>
            <p:nvPr/>
          </p:nvSpPr>
          <p:spPr>
            <a:xfrm rot="149982">
              <a:off x="4798380" y="1584427"/>
              <a:ext cx="736000" cy="1040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" name="Google Shape;720;p26">
              <a:extLst>
                <a:ext uri="{FF2B5EF4-FFF2-40B4-BE49-F238E27FC236}">
                  <a16:creationId xmlns="" xmlns:a16="http://schemas.microsoft.com/office/drawing/2014/main" id="{1B78C8A5-936E-B586-28CA-38356AD1108B}"/>
                </a:ext>
              </a:extLst>
            </p:cNvPr>
            <p:cNvSpPr txBox="1"/>
            <p:nvPr/>
          </p:nvSpPr>
          <p:spPr>
            <a:xfrm rot="20699691">
              <a:off x="3854008" y="2870376"/>
              <a:ext cx="753942" cy="1005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8" name="Google Shape;2118;p47">
            <a:extLst>
              <a:ext uri="{FF2B5EF4-FFF2-40B4-BE49-F238E27FC236}">
                <a16:creationId xmlns="" xmlns:a16="http://schemas.microsoft.com/office/drawing/2014/main" id="{7D0C7659-7FD8-A6E0-0578-14FD372BFABB}"/>
              </a:ext>
            </a:extLst>
          </p:cNvPr>
          <p:cNvGrpSpPr/>
          <p:nvPr/>
        </p:nvGrpSpPr>
        <p:grpSpPr>
          <a:xfrm>
            <a:off x="7258578" y="2475829"/>
            <a:ext cx="1620732" cy="2635477"/>
            <a:chOff x="6529419" y="1724307"/>
            <a:chExt cx="1480463" cy="2931917"/>
          </a:xfrm>
        </p:grpSpPr>
        <p:grpSp>
          <p:nvGrpSpPr>
            <p:cNvPr id="89" name="Google Shape;2119;p47">
              <a:extLst>
                <a:ext uri="{FF2B5EF4-FFF2-40B4-BE49-F238E27FC236}">
                  <a16:creationId xmlns="" xmlns:a16="http://schemas.microsoft.com/office/drawing/2014/main" id="{3640DC3B-BDAD-5C38-31B7-5F47C3C701BF}"/>
                </a:ext>
              </a:extLst>
            </p:cNvPr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90" name="Google Shape;2120;p47">
                <a:extLst>
                  <a:ext uri="{FF2B5EF4-FFF2-40B4-BE49-F238E27FC236}">
                    <a16:creationId xmlns="" xmlns:a16="http://schemas.microsoft.com/office/drawing/2014/main" id="{E9A33FBD-747B-72D2-AF5C-EC4F43B6BBC0}"/>
                  </a:ext>
                </a:extLst>
              </p:cNvPr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27" name="Google Shape;2121;p47">
                  <a:extLst>
                    <a:ext uri="{FF2B5EF4-FFF2-40B4-BE49-F238E27FC236}">
                      <a16:creationId xmlns="" xmlns:a16="http://schemas.microsoft.com/office/drawing/2014/main" id="{60C1AE83-7813-B0DA-129D-A6E4D15EF814}"/>
                    </a:ext>
                  </a:extLst>
                </p:cNvPr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2122;p47">
                  <a:extLst>
                    <a:ext uri="{FF2B5EF4-FFF2-40B4-BE49-F238E27FC236}">
                      <a16:creationId xmlns="" xmlns:a16="http://schemas.microsoft.com/office/drawing/2014/main" id="{B2FDCE49-590C-A926-8963-87F130912B05}"/>
                    </a:ext>
                  </a:extLst>
                </p:cNvPr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" name="Google Shape;2123;p47">
                <a:extLst>
                  <a:ext uri="{FF2B5EF4-FFF2-40B4-BE49-F238E27FC236}">
                    <a16:creationId xmlns="" xmlns:a16="http://schemas.microsoft.com/office/drawing/2014/main" id="{115E803D-0D2D-6245-97E3-1627E10FBF5E}"/>
                  </a:ext>
                </a:extLst>
              </p:cNvPr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2124;p47">
              <a:extLst>
                <a:ext uri="{FF2B5EF4-FFF2-40B4-BE49-F238E27FC236}">
                  <a16:creationId xmlns="" xmlns:a16="http://schemas.microsoft.com/office/drawing/2014/main" id="{B9F90AB3-8FCA-A749-6D7E-5F9DB01EF5B8}"/>
                </a:ext>
              </a:extLst>
            </p:cNvPr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92" name="Google Shape;2125;p47">
                <a:extLst>
                  <a:ext uri="{FF2B5EF4-FFF2-40B4-BE49-F238E27FC236}">
                    <a16:creationId xmlns="" xmlns:a16="http://schemas.microsoft.com/office/drawing/2014/main" id="{D475243A-DAE1-9EA0-FD06-760CFDBCF8FC}"/>
                  </a:ext>
                </a:extLst>
              </p:cNvPr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23" name="Google Shape;2126;p47">
                  <a:extLst>
                    <a:ext uri="{FF2B5EF4-FFF2-40B4-BE49-F238E27FC236}">
                      <a16:creationId xmlns="" xmlns:a16="http://schemas.microsoft.com/office/drawing/2014/main" id="{C00F5E04-B031-2FE1-2C1F-54E43BBD09C5}"/>
                    </a:ext>
                  </a:extLst>
                </p:cNvPr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2127;p47">
                  <a:extLst>
                    <a:ext uri="{FF2B5EF4-FFF2-40B4-BE49-F238E27FC236}">
                      <a16:creationId xmlns="" xmlns:a16="http://schemas.microsoft.com/office/drawing/2014/main" id="{C927875C-6AA6-E2B2-7230-AB6B665173FF}"/>
                    </a:ext>
                  </a:extLst>
                </p:cNvPr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" name="Google Shape;2128;p47">
                <a:extLst>
                  <a:ext uri="{FF2B5EF4-FFF2-40B4-BE49-F238E27FC236}">
                    <a16:creationId xmlns="" xmlns:a16="http://schemas.microsoft.com/office/drawing/2014/main" id="{80AB8ABD-FDFE-B69B-810E-67387CE3118B}"/>
                  </a:ext>
                </a:extLst>
              </p:cNvPr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19" name="Google Shape;2129;p47">
                  <a:extLst>
                    <a:ext uri="{FF2B5EF4-FFF2-40B4-BE49-F238E27FC236}">
                      <a16:creationId xmlns="" xmlns:a16="http://schemas.microsoft.com/office/drawing/2014/main" id="{52EF43AE-3772-D84E-7B5B-6048952D0585}"/>
                    </a:ext>
                  </a:extLst>
                </p:cNvPr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2130;p47">
                  <a:extLst>
                    <a:ext uri="{FF2B5EF4-FFF2-40B4-BE49-F238E27FC236}">
                      <a16:creationId xmlns="" xmlns:a16="http://schemas.microsoft.com/office/drawing/2014/main" id="{5B740CFB-7855-89F4-FF93-6E4BA9E42D8A}"/>
                    </a:ext>
                  </a:extLst>
                </p:cNvPr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2131;p47">
                  <a:extLst>
                    <a:ext uri="{FF2B5EF4-FFF2-40B4-BE49-F238E27FC236}">
                      <a16:creationId xmlns="" xmlns:a16="http://schemas.microsoft.com/office/drawing/2014/main" id="{A2867E51-A578-8E73-3CDE-124FDF553565}"/>
                    </a:ext>
                  </a:extLst>
                </p:cNvPr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2132;p47">
                  <a:extLst>
                    <a:ext uri="{FF2B5EF4-FFF2-40B4-BE49-F238E27FC236}">
                      <a16:creationId xmlns="" xmlns:a16="http://schemas.microsoft.com/office/drawing/2014/main" id="{3EB05F03-BFD3-7D18-B6B0-A2204BE21FBB}"/>
                    </a:ext>
                  </a:extLst>
                </p:cNvPr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4" name="Google Shape;2133;p47">
              <a:extLst>
                <a:ext uri="{FF2B5EF4-FFF2-40B4-BE49-F238E27FC236}">
                  <a16:creationId xmlns="" xmlns:a16="http://schemas.microsoft.com/office/drawing/2014/main" id="{601CFDDB-18C0-8609-15EF-44E5AF3E6B79}"/>
                </a:ext>
              </a:extLst>
            </p:cNvPr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95" name="Google Shape;2134;p47">
                <a:extLst>
                  <a:ext uri="{FF2B5EF4-FFF2-40B4-BE49-F238E27FC236}">
                    <a16:creationId xmlns="" xmlns:a16="http://schemas.microsoft.com/office/drawing/2014/main" id="{6A891082-E193-E072-9567-16D28706F1B8}"/>
                  </a:ext>
                </a:extLst>
              </p:cNvPr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15" name="Google Shape;2135;p47">
                  <a:extLst>
                    <a:ext uri="{FF2B5EF4-FFF2-40B4-BE49-F238E27FC236}">
                      <a16:creationId xmlns="" xmlns:a16="http://schemas.microsoft.com/office/drawing/2014/main" id="{C27EA80C-9481-CB03-5E0B-894DFA806D2B}"/>
                    </a:ext>
                  </a:extLst>
                </p:cNvPr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2136;p47">
                  <a:extLst>
                    <a:ext uri="{FF2B5EF4-FFF2-40B4-BE49-F238E27FC236}">
                      <a16:creationId xmlns="" xmlns:a16="http://schemas.microsoft.com/office/drawing/2014/main" id="{2C050753-BA53-0B62-BC68-8E5DDF916215}"/>
                    </a:ext>
                  </a:extLst>
                </p:cNvPr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3" name="Google Shape;2137;p47">
                <a:extLst>
                  <a:ext uri="{FF2B5EF4-FFF2-40B4-BE49-F238E27FC236}">
                    <a16:creationId xmlns="" xmlns:a16="http://schemas.microsoft.com/office/drawing/2014/main" id="{6FCF4DED-D0F6-7629-36AF-BE0B897C7D32}"/>
                  </a:ext>
                </a:extLst>
              </p:cNvPr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11" name="Google Shape;2138;p47">
                  <a:extLst>
                    <a:ext uri="{FF2B5EF4-FFF2-40B4-BE49-F238E27FC236}">
                      <a16:creationId xmlns="" xmlns:a16="http://schemas.microsoft.com/office/drawing/2014/main" id="{D8698344-0A4D-6652-2DA4-C9654A331F6E}"/>
                    </a:ext>
                  </a:extLst>
                </p:cNvPr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2139;p47">
                  <a:extLst>
                    <a:ext uri="{FF2B5EF4-FFF2-40B4-BE49-F238E27FC236}">
                      <a16:creationId xmlns="" xmlns:a16="http://schemas.microsoft.com/office/drawing/2014/main" id="{D8563C2F-ED51-2DF6-69F7-3F66E03977D2}"/>
                    </a:ext>
                  </a:extLst>
                </p:cNvPr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2140;p47">
                  <a:extLst>
                    <a:ext uri="{FF2B5EF4-FFF2-40B4-BE49-F238E27FC236}">
                      <a16:creationId xmlns="" xmlns:a16="http://schemas.microsoft.com/office/drawing/2014/main" id="{E3C80579-252A-44FB-9090-8312CC79419D}"/>
                    </a:ext>
                  </a:extLst>
                </p:cNvPr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2141;p47">
                  <a:extLst>
                    <a:ext uri="{FF2B5EF4-FFF2-40B4-BE49-F238E27FC236}">
                      <a16:creationId xmlns="" xmlns:a16="http://schemas.microsoft.com/office/drawing/2014/main" id="{155ABD94-779C-4795-DA85-33510E062BAA}"/>
                    </a:ext>
                  </a:extLst>
                </p:cNvPr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4" name="Google Shape;2142;p47">
              <a:extLst>
                <a:ext uri="{FF2B5EF4-FFF2-40B4-BE49-F238E27FC236}">
                  <a16:creationId xmlns="" xmlns:a16="http://schemas.microsoft.com/office/drawing/2014/main" id="{6E5EAE3F-94E8-78A5-5182-160E8F548E4A}"/>
                </a:ext>
              </a:extLst>
            </p:cNvPr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09" name="Google Shape;2143;p47">
                <a:extLst>
                  <a:ext uri="{FF2B5EF4-FFF2-40B4-BE49-F238E27FC236}">
                    <a16:creationId xmlns="" xmlns:a16="http://schemas.microsoft.com/office/drawing/2014/main" id="{125584B9-38AF-F0CB-794D-061E9C9A1BF0}"/>
                  </a:ext>
                </a:extLst>
              </p:cNvPr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07" name="Google Shape;2144;p47">
                  <a:extLst>
                    <a:ext uri="{FF2B5EF4-FFF2-40B4-BE49-F238E27FC236}">
                      <a16:creationId xmlns="" xmlns:a16="http://schemas.microsoft.com/office/drawing/2014/main" id="{54DDD565-7F2F-1877-C006-969028937222}"/>
                    </a:ext>
                  </a:extLst>
                </p:cNvPr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2145;p47">
                  <a:extLst>
                    <a:ext uri="{FF2B5EF4-FFF2-40B4-BE49-F238E27FC236}">
                      <a16:creationId xmlns="" xmlns:a16="http://schemas.microsoft.com/office/drawing/2014/main" id="{92FA66F5-1628-425F-21DD-E5DB3CE657F1}"/>
                    </a:ext>
                  </a:extLst>
                </p:cNvPr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" name="Google Shape;2146;p47">
                <a:extLst>
                  <a:ext uri="{FF2B5EF4-FFF2-40B4-BE49-F238E27FC236}">
                    <a16:creationId xmlns="" xmlns:a16="http://schemas.microsoft.com/office/drawing/2014/main" id="{92912E4E-4164-D6D2-D773-979CF8C202E6}"/>
                  </a:ext>
                </a:extLst>
              </p:cNvPr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05" name="Google Shape;2147;p47">
                  <a:extLst>
                    <a:ext uri="{FF2B5EF4-FFF2-40B4-BE49-F238E27FC236}">
                      <a16:creationId xmlns="" xmlns:a16="http://schemas.microsoft.com/office/drawing/2014/main" id="{4CA9402F-D3C6-75D2-AC20-97FABF4E2919}"/>
                    </a:ext>
                  </a:extLst>
                </p:cNvPr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2148;p47">
                  <a:extLst>
                    <a:ext uri="{FF2B5EF4-FFF2-40B4-BE49-F238E27FC236}">
                      <a16:creationId xmlns="" xmlns:a16="http://schemas.microsoft.com/office/drawing/2014/main" id="{10F8C17B-13AD-942F-78EC-9A80CA039B02}"/>
                    </a:ext>
                  </a:extLst>
                </p:cNvPr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7" name="Google Shape;2149;p47">
              <a:extLst>
                <a:ext uri="{FF2B5EF4-FFF2-40B4-BE49-F238E27FC236}">
                  <a16:creationId xmlns="" xmlns:a16="http://schemas.microsoft.com/office/drawing/2014/main" id="{095BB569-3039-B2D7-B36D-514EE5D6E96A}"/>
                </a:ext>
              </a:extLst>
            </p:cNvPr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18" name="Google Shape;2150;p47">
                <a:extLst>
                  <a:ext uri="{FF2B5EF4-FFF2-40B4-BE49-F238E27FC236}">
                    <a16:creationId xmlns="" xmlns:a16="http://schemas.microsoft.com/office/drawing/2014/main" id="{B57B7A8A-E05E-815C-ED3A-A0A51CE09530}"/>
                  </a:ext>
                </a:extLst>
              </p:cNvPr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01" name="Google Shape;2151;p47">
                  <a:extLst>
                    <a:ext uri="{FF2B5EF4-FFF2-40B4-BE49-F238E27FC236}">
                      <a16:creationId xmlns="" xmlns:a16="http://schemas.microsoft.com/office/drawing/2014/main" id="{8BA8C186-6DE6-769F-9FB8-F833C0D62A54}"/>
                    </a:ext>
                  </a:extLst>
                </p:cNvPr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2152;p47">
                  <a:extLst>
                    <a:ext uri="{FF2B5EF4-FFF2-40B4-BE49-F238E27FC236}">
                      <a16:creationId xmlns="" xmlns:a16="http://schemas.microsoft.com/office/drawing/2014/main" id="{5FE25FD8-1E30-A39A-E87B-3FA19F6B0504}"/>
                    </a:ext>
                  </a:extLst>
                </p:cNvPr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" name="Google Shape;2153;p47">
                <a:extLst>
                  <a:ext uri="{FF2B5EF4-FFF2-40B4-BE49-F238E27FC236}">
                    <a16:creationId xmlns="" xmlns:a16="http://schemas.microsoft.com/office/drawing/2014/main" id="{162676A0-0A51-790C-0BFA-E75097AA694D}"/>
                  </a:ext>
                </a:extLst>
              </p:cNvPr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96" name="Google Shape;2154;p47">
                  <a:extLst>
                    <a:ext uri="{FF2B5EF4-FFF2-40B4-BE49-F238E27FC236}">
                      <a16:creationId xmlns="" xmlns:a16="http://schemas.microsoft.com/office/drawing/2014/main" id="{9A7017CA-0B7B-EE63-0C8C-927BA6764C2D}"/>
                    </a:ext>
                  </a:extLst>
                </p:cNvPr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2155;p47">
                  <a:extLst>
                    <a:ext uri="{FF2B5EF4-FFF2-40B4-BE49-F238E27FC236}">
                      <a16:creationId xmlns="" xmlns:a16="http://schemas.microsoft.com/office/drawing/2014/main" id="{16F57D7B-9DD6-F7D4-F11F-0D8BEFFF3AE9}"/>
                    </a:ext>
                  </a:extLst>
                </p:cNvPr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2156;p47">
                  <a:extLst>
                    <a:ext uri="{FF2B5EF4-FFF2-40B4-BE49-F238E27FC236}">
                      <a16:creationId xmlns="" xmlns:a16="http://schemas.microsoft.com/office/drawing/2014/main" id="{D64E19A1-5666-E345-4E7A-A2F34F2A7309}"/>
                    </a:ext>
                  </a:extLst>
                </p:cNvPr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2157;p47">
                  <a:extLst>
                    <a:ext uri="{FF2B5EF4-FFF2-40B4-BE49-F238E27FC236}">
                      <a16:creationId xmlns="" xmlns:a16="http://schemas.microsoft.com/office/drawing/2014/main" id="{0BD37323-F662-5533-2619-347A85B73006}"/>
                    </a:ext>
                  </a:extLst>
                </p:cNvPr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2158;p47">
                  <a:extLst>
                    <a:ext uri="{FF2B5EF4-FFF2-40B4-BE49-F238E27FC236}">
                      <a16:creationId xmlns="" xmlns:a16="http://schemas.microsoft.com/office/drawing/2014/main" id="{807F4AF8-414A-D526-A815-CCE72E20CB26}"/>
                    </a:ext>
                  </a:extLst>
                </p:cNvPr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8628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df4fc72554df690b146d1fd7971f553f0173a86"/>
</p:tagLst>
</file>

<file path=ppt/theme/theme1.xml><?xml version="1.0" encoding="utf-8"?>
<a:theme xmlns:a="http://schemas.openxmlformats.org/drawingml/2006/main" name="School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3984</TotalTime>
  <Words>446</Words>
  <Application>Microsoft Office PowerPoint</Application>
  <PresentationFormat>Экран (16:9)</PresentationFormat>
  <Paragraphs>153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Arial</vt:lpstr>
      <vt:lpstr>Bell MT</vt:lpstr>
      <vt:lpstr>Fira Sans Extra Condensed SemiBold</vt:lpstr>
      <vt:lpstr>Calibri</vt:lpstr>
      <vt:lpstr>Times New Roman</vt:lpstr>
      <vt:lpstr>Baskerville Old Face</vt:lpstr>
      <vt:lpstr>BalticaUzbek</vt:lpstr>
      <vt:lpstr>Roboto</vt:lpstr>
      <vt:lpstr>Fira Sans Extra Condensed Medium</vt:lpstr>
      <vt:lpstr>Fira Sans Extra Condensed</vt:lpstr>
      <vt:lpstr>Fira Sans</vt:lpstr>
      <vt:lpstr>Cooper Black</vt:lpstr>
      <vt:lpstr>Fira Sans Medium</vt:lpstr>
      <vt:lpstr>School Infographics by Slidesgo</vt:lpstr>
      <vt:lpstr>Слайд 1</vt:lpstr>
      <vt:lpstr>FAOLIYAT  NATIJALARNI  TAHLIL  QILISH</vt:lpstr>
      <vt:lpstr>Слайд 3</vt:lpstr>
      <vt:lpstr>Слайд 4</vt:lpstr>
      <vt:lpstr>Слайд 5</vt:lpstr>
      <vt:lpstr>TEKSHIRISH METODLARI:</vt:lpstr>
      <vt:lpstr>SO‘RASH SHAKLLARI:</vt:lpstr>
      <vt:lpstr>Слайд 8</vt:lpstr>
      <vt:lpstr>Слайд 9</vt:lpstr>
      <vt:lpstr>Слайд 10</vt:lpstr>
      <vt:lpstr>Слайд 11</vt:lpstr>
      <vt:lpstr>Слайд 12</vt:lpstr>
      <vt:lpstr>O‘quvchilar bilimlarini baholashda zamonaviy loyihalar</vt:lpstr>
      <vt:lpstr>Слайд 14</vt:lpstr>
      <vt:lpstr>Assesment</vt:lpstr>
      <vt:lpstr>AKT dasturlari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Vohid</dc:creator>
  <cp:lastModifiedBy>Hp</cp:lastModifiedBy>
  <cp:revision>193</cp:revision>
  <dcterms:modified xsi:type="dcterms:W3CDTF">2023-09-08T12:06:18Z</dcterms:modified>
</cp:coreProperties>
</file>