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1"/>
    <p:sldMasterId id="2147483739" r:id="rId2"/>
  </p:sldMasterIdLst>
  <p:notesMasterIdLst>
    <p:notesMasterId r:id="rId33"/>
  </p:notesMasterIdLst>
  <p:sldIdLst>
    <p:sldId id="282" r:id="rId3"/>
    <p:sldId id="411" r:id="rId4"/>
    <p:sldId id="398" r:id="rId5"/>
    <p:sldId id="414" r:id="rId6"/>
    <p:sldId id="470" r:id="rId7"/>
    <p:sldId id="471" r:id="rId8"/>
    <p:sldId id="487" r:id="rId9"/>
    <p:sldId id="486" r:id="rId10"/>
    <p:sldId id="472" r:id="rId11"/>
    <p:sldId id="401" r:id="rId12"/>
    <p:sldId id="415" r:id="rId13"/>
    <p:sldId id="434" r:id="rId14"/>
    <p:sldId id="479" r:id="rId15"/>
    <p:sldId id="436" r:id="rId16"/>
    <p:sldId id="482" r:id="rId17"/>
    <p:sldId id="457" r:id="rId18"/>
    <p:sldId id="483" r:id="rId19"/>
    <p:sldId id="484" r:id="rId20"/>
    <p:sldId id="458" r:id="rId21"/>
    <p:sldId id="440" r:id="rId22"/>
    <p:sldId id="464" r:id="rId23"/>
    <p:sldId id="465" r:id="rId24"/>
    <p:sldId id="480" r:id="rId25"/>
    <p:sldId id="481" r:id="rId26"/>
    <p:sldId id="448" r:id="rId27"/>
    <p:sldId id="449" r:id="rId28"/>
    <p:sldId id="461" r:id="rId29"/>
    <p:sldId id="444" r:id="rId30"/>
    <p:sldId id="445" r:id="rId31"/>
    <p:sldId id="410" r:id="rId32"/>
  </p:sldIdLst>
  <p:sldSz cx="9144000" cy="5143500" type="screen16x9"/>
  <p:notesSz cx="6858000" cy="9144000"/>
  <p:defaultTex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A92B"/>
    <a:srgbClr val="FFCCFF"/>
    <a:srgbClr val="99FF99"/>
    <a:srgbClr val="CC3399"/>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7292A2E-F333-43FB-9621-5CBBE7FDCDCB}" styleName="Светлый стиль 2 - акцент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71" autoAdjust="0"/>
    <p:restoredTop sz="86441" autoAdjust="0"/>
  </p:normalViewPr>
  <p:slideViewPr>
    <p:cSldViewPr snapToGrid="0">
      <p:cViewPr varScale="1">
        <p:scale>
          <a:sx n="97" d="100"/>
          <a:sy n="97" d="100"/>
        </p:scale>
        <p:origin x="876" y="84"/>
      </p:cViewPr>
      <p:guideLst>
        <p:guide orient="horz" pos="1620"/>
        <p:guide pos="2880"/>
      </p:guideLst>
    </p:cSldViewPr>
  </p:slideViewPr>
  <p:outlineViewPr>
    <p:cViewPr>
      <p:scale>
        <a:sx n="33" d="100"/>
        <a:sy n="33" d="100"/>
      </p:scale>
      <p:origin x="246"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1" Type="http://schemas.openxmlformats.org/officeDocument/2006/relationships/image" Target="../media/image2.png"/></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2F30E1-0913-425C-9593-2AEF647F1934}" type="doc">
      <dgm:prSet loTypeId="urn:microsoft.com/office/officeart/2005/8/layout/vList3#1" loCatId="list" qsTypeId="urn:microsoft.com/office/officeart/2005/8/quickstyle/simple1" qsCatId="simple" csTypeId="urn:microsoft.com/office/officeart/2005/8/colors/colorful1#1" csCatId="colorful" phldr="1"/>
      <dgm:spPr/>
    </dgm:pt>
    <dgm:pt modelId="{67C71C6C-C33C-4487-9B62-582A0EC83CC5}">
      <dgm:prSet phldrT="[Текст]" custT="1">
        <dgm:style>
          <a:lnRef idx="1">
            <a:schemeClr val="accent5"/>
          </a:lnRef>
          <a:fillRef idx="2">
            <a:schemeClr val="accent5"/>
          </a:fillRef>
          <a:effectRef idx="1">
            <a:schemeClr val="accent5"/>
          </a:effectRef>
          <a:fontRef idx="minor">
            <a:schemeClr val="dk1"/>
          </a:fontRef>
        </dgm:style>
      </dgm:prSet>
      <dgm:spPr>
        <a:ln/>
      </dgm:spPr>
      <dgm:t>
        <a:bodyPr/>
        <a:lstStyle/>
        <a:p>
          <a:r>
            <a:rPr lang="ru-RU" sz="2200" b="1" dirty="0" smtClean="0">
              <a:solidFill>
                <a:schemeClr val="tx1"/>
              </a:solidFill>
              <a:latin typeface="Times New Roman" panose="02020603050405020304" pitchFamily="18" charset="0"/>
              <a:cs typeface="Times New Roman" panose="02020603050405020304" pitchFamily="18" charset="0"/>
            </a:rPr>
            <a:t>TIMSS</a:t>
          </a:r>
          <a:r>
            <a:rPr lang="ru-RU" sz="2200" dirty="0" smtClean="0">
              <a:solidFill>
                <a:schemeClr val="tx1"/>
              </a:solidFill>
              <a:latin typeface="Times New Roman" panose="02020603050405020304" pitchFamily="18" charset="0"/>
              <a:cs typeface="Times New Roman" panose="02020603050405020304" pitchFamily="18" charset="0"/>
            </a:rPr>
            <a:t> </a:t>
          </a:r>
          <a:r>
            <a:rPr lang="en-US" sz="2200" dirty="0" smtClean="0">
              <a:solidFill>
                <a:schemeClr val="tx1"/>
              </a:solidFill>
              <a:latin typeface="Times New Roman" panose="02020603050405020304" pitchFamily="18" charset="0"/>
              <a:cs typeface="Times New Roman" panose="02020603050405020304" pitchFamily="18" charset="0"/>
            </a:rPr>
            <a:t>– </a:t>
          </a:r>
          <a:r>
            <a:rPr lang="ru-RU" sz="2200" dirty="0" err="1" smtClean="0">
              <a:solidFill>
                <a:schemeClr val="tx1"/>
              </a:solidFill>
              <a:latin typeface="Times New Roman" panose="02020603050405020304" pitchFamily="18" charset="0"/>
              <a:cs typeface="Times New Roman" panose="02020603050405020304" pitchFamily="18" charset="0"/>
            </a:rPr>
            <a:t>matematika</a:t>
          </a:r>
          <a:r>
            <a:rPr lang="ru-RU" sz="2200" dirty="0" smtClean="0">
              <a:solidFill>
                <a:schemeClr val="tx1"/>
              </a:solidFill>
              <a:latin typeface="Times New Roman" panose="02020603050405020304" pitchFamily="18" charset="0"/>
              <a:cs typeface="Times New Roman" panose="02020603050405020304" pitchFamily="18" charset="0"/>
            </a:rPr>
            <a:t> </a:t>
          </a:r>
          <a:r>
            <a:rPr lang="ru-RU" sz="2200" dirty="0" err="1" smtClean="0">
              <a:solidFill>
                <a:schemeClr val="tx1"/>
              </a:solidFill>
              <a:latin typeface="Times New Roman" panose="02020603050405020304" pitchFamily="18" charset="0"/>
              <a:cs typeface="Times New Roman" panose="02020603050405020304" pitchFamily="18" charset="0"/>
            </a:rPr>
            <a:t>va</a:t>
          </a:r>
          <a:r>
            <a:rPr lang="ru-RU" sz="2200" dirty="0" smtClean="0">
              <a:solidFill>
                <a:schemeClr val="tx1"/>
              </a:solidFill>
              <a:latin typeface="Times New Roman" panose="02020603050405020304" pitchFamily="18" charset="0"/>
              <a:cs typeface="Times New Roman" panose="02020603050405020304" pitchFamily="18" charset="0"/>
            </a:rPr>
            <a:t> </a:t>
          </a:r>
          <a:r>
            <a:rPr lang="ru-RU" sz="2200" dirty="0" err="1" smtClean="0">
              <a:solidFill>
                <a:schemeClr val="tx1"/>
              </a:solidFill>
              <a:latin typeface="Times New Roman" panose="02020603050405020304" pitchFamily="18" charset="0"/>
              <a:cs typeface="Times New Roman" panose="02020603050405020304" pitchFamily="18" charset="0"/>
            </a:rPr>
            <a:t>aniq</a:t>
          </a:r>
          <a:r>
            <a:rPr lang="ru-RU" sz="2200" dirty="0" smtClean="0">
              <a:solidFill>
                <a:schemeClr val="tx1"/>
              </a:solidFill>
              <a:latin typeface="Times New Roman" panose="02020603050405020304" pitchFamily="18" charset="0"/>
              <a:cs typeface="Times New Roman" panose="02020603050405020304" pitchFamily="18" charset="0"/>
            </a:rPr>
            <a:t> </a:t>
          </a:r>
          <a:r>
            <a:rPr lang="ru-RU" sz="2200" dirty="0" err="1" smtClean="0">
              <a:solidFill>
                <a:schemeClr val="tx1"/>
              </a:solidFill>
              <a:latin typeface="Times New Roman" panose="02020603050405020304" pitchFamily="18" charset="0"/>
              <a:cs typeface="Times New Roman" panose="02020603050405020304" pitchFamily="18" charset="0"/>
            </a:rPr>
            <a:t>fanlar</a:t>
          </a:r>
          <a:r>
            <a:rPr lang="en-US" sz="2200" dirty="0" smtClean="0">
              <a:solidFill>
                <a:schemeClr val="tx1"/>
              </a:solidFill>
              <a:latin typeface="Times New Roman" panose="02020603050405020304" pitchFamily="18" charset="0"/>
              <a:cs typeface="Times New Roman" panose="02020603050405020304" pitchFamily="18" charset="0"/>
            </a:rPr>
            <a:t> </a:t>
          </a:r>
          <a:r>
            <a:rPr lang="ru-RU" sz="2200" dirty="0" err="1" smtClean="0">
              <a:solidFill>
                <a:schemeClr val="tx1"/>
              </a:solidFill>
              <a:latin typeface="Times New Roman" panose="02020603050405020304" pitchFamily="18" charset="0"/>
              <a:cs typeface="Times New Roman" panose="02020603050405020304" pitchFamily="18" charset="0"/>
            </a:rPr>
            <a:t>sifatini</a:t>
          </a:r>
          <a:r>
            <a:rPr lang="ru-RU" sz="2200" dirty="0" smtClean="0">
              <a:solidFill>
                <a:schemeClr val="tx1"/>
              </a:solidFill>
              <a:latin typeface="Times New Roman" panose="02020603050405020304" pitchFamily="18" charset="0"/>
              <a:cs typeface="Times New Roman" panose="02020603050405020304" pitchFamily="18" charset="0"/>
            </a:rPr>
            <a:t> </a:t>
          </a:r>
          <a:r>
            <a:rPr lang="ru-RU" sz="2200" dirty="0" err="1" smtClean="0">
              <a:solidFill>
                <a:schemeClr val="tx1"/>
              </a:solidFill>
              <a:latin typeface="Times New Roman" panose="02020603050405020304" pitchFamily="18" charset="0"/>
              <a:cs typeface="Times New Roman" panose="02020603050405020304" pitchFamily="18" charset="0"/>
            </a:rPr>
            <a:t>tadqiq</a:t>
          </a:r>
          <a:r>
            <a:rPr lang="ru-RU" sz="2200" dirty="0" smtClean="0">
              <a:solidFill>
                <a:schemeClr val="tx1"/>
              </a:solidFill>
              <a:latin typeface="Times New Roman" panose="02020603050405020304" pitchFamily="18" charset="0"/>
              <a:cs typeface="Times New Roman" panose="02020603050405020304" pitchFamily="18" charset="0"/>
            </a:rPr>
            <a:t> </a:t>
          </a:r>
          <a:r>
            <a:rPr lang="ru-RU" sz="2200" dirty="0" err="1" smtClean="0">
              <a:solidFill>
                <a:schemeClr val="tx1"/>
              </a:solidFill>
              <a:latin typeface="Times New Roman" panose="02020603050405020304" pitchFamily="18" charset="0"/>
              <a:cs typeface="Times New Roman" panose="02020603050405020304" pitchFamily="18" charset="0"/>
            </a:rPr>
            <a:t>qiluvchi</a:t>
          </a:r>
          <a:r>
            <a:rPr lang="ru-RU" sz="2200" dirty="0" smtClean="0">
              <a:solidFill>
                <a:schemeClr val="tx1"/>
              </a:solidFill>
              <a:latin typeface="Times New Roman" panose="02020603050405020304" pitchFamily="18" charset="0"/>
              <a:cs typeface="Times New Roman" panose="02020603050405020304" pitchFamily="18" charset="0"/>
            </a:rPr>
            <a:t> </a:t>
          </a:r>
          <a:r>
            <a:rPr lang="ru-RU" sz="2200" dirty="0" err="1" smtClean="0">
              <a:solidFill>
                <a:schemeClr val="tx1"/>
              </a:solidFill>
              <a:latin typeface="Times New Roman" panose="02020603050405020304" pitchFamily="18" charset="0"/>
              <a:cs typeface="Times New Roman" panose="02020603050405020304" pitchFamily="18" charset="0"/>
            </a:rPr>
            <a:t>xalqaro</a:t>
          </a:r>
          <a:r>
            <a:rPr lang="ru-RU" sz="2200" dirty="0" smtClean="0">
              <a:solidFill>
                <a:schemeClr val="tx1"/>
              </a:solidFill>
              <a:latin typeface="Times New Roman" panose="02020603050405020304" pitchFamily="18" charset="0"/>
              <a:cs typeface="Times New Roman" panose="02020603050405020304" pitchFamily="18" charset="0"/>
            </a:rPr>
            <a:t> </a:t>
          </a:r>
          <a:r>
            <a:rPr lang="ru-RU" sz="2200" dirty="0" err="1" smtClean="0">
              <a:solidFill>
                <a:schemeClr val="tx1"/>
              </a:solidFill>
              <a:latin typeface="Times New Roman" panose="02020603050405020304" pitchFamily="18" charset="0"/>
              <a:cs typeface="Times New Roman" panose="02020603050405020304" pitchFamily="18" charset="0"/>
            </a:rPr>
            <a:t>monitoring</a:t>
          </a:r>
          <a:r>
            <a:rPr lang="uz-Latn-UZ" sz="2200" dirty="0" smtClean="0">
              <a:solidFill>
                <a:schemeClr val="tx1"/>
              </a:solidFill>
              <a:latin typeface="Times New Roman" panose="02020603050405020304" pitchFamily="18" charset="0"/>
              <a:cs typeface="Times New Roman" panose="02020603050405020304" pitchFamily="18" charset="0"/>
            </a:rPr>
            <a:t>.</a:t>
          </a:r>
        </a:p>
        <a:p>
          <a:r>
            <a:rPr lang="uz-Latn-UZ" sz="2200" dirty="0" smtClean="0">
              <a:solidFill>
                <a:schemeClr val="tx1"/>
              </a:solidFill>
              <a:latin typeface="Times New Roman" panose="02020603050405020304" pitchFamily="18" charset="0"/>
              <a:cs typeface="Times New Roman" panose="02020603050405020304" pitchFamily="18" charset="0"/>
            </a:rPr>
            <a:t>Har 4 yilda bir marta o‘tkaziladi.</a:t>
          </a:r>
          <a:endParaRPr lang="ru-RU" sz="2200" dirty="0">
            <a:solidFill>
              <a:schemeClr val="tx1"/>
            </a:solidFill>
          </a:endParaRPr>
        </a:p>
      </dgm:t>
    </dgm:pt>
    <dgm:pt modelId="{FAC5EB3A-5601-494F-BB96-599774A518C4}" type="parTrans" cxnId="{C22A6257-9075-4286-A224-B85A26123D8A}">
      <dgm:prSet/>
      <dgm:spPr/>
      <dgm:t>
        <a:bodyPr/>
        <a:lstStyle/>
        <a:p>
          <a:endParaRPr lang="ru-RU" sz="2200"/>
        </a:p>
      </dgm:t>
    </dgm:pt>
    <dgm:pt modelId="{43F26D3B-B285-4B65-BC00-8CEE027A5C64}" type="sibTrans" cxnId="{C22A6257-9075-4286-A224-B85A26123D8A}">
      <dgm:prSet/>
      <dgm:spPr/>
      <dgm:t>
        <a:bodyPr/>
        <a:lstStyle/>
        <a:p>
          <a:endParaRPr lang="ru-RU" sz="2200"/>
        </a:p>
      </dgm:t>
    </dgm:pt>
    <dgm:pt modelId="{F6BE1EC0-6E7C-41D3-ADAE-6DAB6F84AC3C}" type="pres">
      <dgm:prSet presAssocID="{BE2F30E1-0913-425C-9593-2AEF647F1934}" presName="linearFlow" presStyleCnt="0">
        <dgm:presLayoutVars>
          <dgm:dir/>
          <dgm:resizeHandles val="exact"/>
        </dgm:presLayoutVars>
      </dgm:prSet>
      <dgm:spPr/>
    </dgm:pt>
    <dgm:pt modelId="{323F449A-ABF8-434E-AE99-E579026ADE44}" type="pres">
      <dgm:prSet presAssocID="{67C71C6C-C33C-4487-9B62-582A0EC83CC5}" presName="composite" presStyleCnt="0"/>
      <dgm:spPr/>
    </dgm:pt>
    <dgm:pt modelId="{5F2B48ED-A41F-4D70-97D4-02C76016A587}" type="pres">
      <dgm:prSet presAssocID="{67C71C6C-C33C-4487-9B62-582A0EC83CC5}" presName="imgShp" presStyleLbl="fgImgPlace1" presStyleIdx="0" presStyleCnt="1" custScaleX="63317" custLinFactX="-19837" custLinFactNeighborX="-100000" custLinFactNeighborY="3249"/>
      <dgm:spPr>
        <a:blipFill rotWithShape="1">
          <a:blip xmlns:r="http://schemas.openxmlformats.org/officeDocument/2006/relationships" r:embed="rId1"/>
          <a:stretch>
            <a:fillRect/>
          </a:stretch>
        </a:blipFill>
        <a:ln>
          <a:solidFill>
            <a:srgbClr val="00B0F0"/>
          </a:solidFill>
        </a:ln>
      </dgm:spPr>
      <dgm:t>
        <a:bodyPr/>
        <a:lstStyle/>
        <a:p>
          <a:endParaRPr lang="ru-RU"/>
        </a:p>
      </dgm:t>
    </dgm:pt>
    <dgm:pt modelId="{F2F11EC6-BD18-4935-8CCE-3B91BB86F025}" type="pres">
      <dgm:prSet presAssocID="{67C71C6C-C33C-4487-9B62-582A0EC83CC5}" presName="txShp" presStyleLbl="node1" presStyleIdx="0" presStyleCnt="1" custScaleX="150376" custLinFactNeighborX="0" custLinFactNeighborY="-21121">
        <dgm:presLayoutVars>
          <dgm:bulletEnabled val="1"/>
        </dgm:presLayoutVars>
      </dgm:prSet>
      <dgm:spPr/>
      <dgm:t>
        <a:bodyPr/>
        <a:lstStyle/>
        <a:p>
          <a:endParaRPr lang="ru-RU"/>
        </a:p>
      </dgm:t>
    </dgm:pt>
  </dgm:ptLst>
  <dgm:cxnLst>
    <dgm:cxn modelId="{C22A6257-9075-4286-A224-B85A26123D8A}" srcId="{BE2F30E1-0913-425C-9593-2AEF647F1934}" destId="{67C71C6C-C33C-4487-9B62-582A0EC83CC5}" srcOrd="0" destOrd="0" parTransId="{FAC5EB3A-5601-494F-BB96-599774A518C4}" sibTransId="{43F26D3B-B285-4B65-BC00-8CEE027A5C64}"/>
    <dgm:cxn modelId="{B9086C9F-DCA3-4DC9-A821-2D769FA52D7D}" type="presOf" srcId="{BE2F30E1-0913-425C-9593-2AEF647F1934}" destId="{F6BE1EC0-6E7C-41D3-ADAE-6DAB6F84AC3C}" srcOrd="0" destOrd="0" presId="urn:microsoft.com/office/officeart/2005/8/layout/vList3#1"/>
    <dgm:cxn modelId="{1E304BE5-29CE-4C1A-BAFF-570F4A058273}" type="presOf" srcId="{67C71C6C-C33C-4487-9B62-582A0EC83CC5}" destId="{F2F11EC6-BD18-4935-8CCE-3B91BB86F025}" srcOrd="0" destOrd="0" presId="urn:microsoft.com/office/officeart/2005/8/layout/vList3#1"/>
    <dgm:cxn modelId="{747A5117-2FDA-47F2-9BDE-1B46F0374FC8}" type="presParOf" srcId="{F6BE1EC0-6E7C-41D3-ADAE-6DAB6F84AC3C}" destId="{323F449A-ABF8-434E-AE99-E579026ADE44}" srcOrd="0" destOrd="0" presId="urn:microsoft.com/office/officeart/2005/8/layout/vList3#1"/>
    <dgm:cxn modelId="{07DEE094-294D-4003-8942-7BE802A50ED8}" type="presParOf" srcId="{323F449A-ABF8-434E-AE99-E579026ADE44}" destId="{5F2B48ED-A41F-4D70-97D4-02C76016A587}" srcOrd="0" destOrd="0" presId="urn:microsoft.com/office/officeart/2005/8/layout/vList3#1"/>
    <dgm:cxn modelId="{28A74A34-D150-408A-BCE4-C25AC56588FA}" type="presParOf" srcId="{323F449A-ABF8-434E-AE99-E579026ADE44}" destId="{F2F11EC6-BD18-4935-8CCE-3B91BB86F025}" srcOrd="1" destOrd="0" presId="urn:microsoft.com/office/officeart/2005/8/layout/vList3#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EBA56A-1BA1-4909-AF7F-FF4266D19910}" type="doc">
      <dgm:prSet loTypeId="urn:microsoft.com/office/officeart/2005/8/layout/pyramid2" loCatId="list" qsTypeId="urn:microsoft.com/office/officeart/2005/8/quickstyle/3d1" qsCatId="3D" csTypeId="urn:microsoft.com/office/officeart/2005/8/colors/accent5_2" csCatId="accent5" phldr="1"/>
      <dgm:spPr/>
    </dgm:pt>
    <dgm:pt modelId="{ADFC33C5-A139-42F1-882F-A43985E968E0}">
      <dgm:prSet phldrT="[Текст]" custT="1"/>
      <dgm:spPr/>
      <dgm:t>
        <a:bodyPr/>
        <a:lstStyle/>
        <a:p>
          <a:r>
            <a:rPr lang="en-US" sz="2800" dirty="0">
              <a:latin typeface="Cambria" panose="02040503050406030204" pitchFamily="18" charset="0"/>
              <a:ea typeface="Cambria" panose="02040503050406030204" pitchFamily="18" charset="0"/>
              <a:cs typeface="Times New Roman" panose="02020603050405020304" pitchFamily="18" charset="0"/>
            </a:rPr>
            <a:t>Mulohaza yuritish</a:t>
          </a:r>
          <a:endParaRPr lang="ru-RU" sz="2800" dirty="0">
            <a:latin typeface="Cambria" panose="02040503050406030204" pitchFamily="18" charset="0"/>
            <a:ea typeface="Cambria" panose="02040503050406030204" pitchFamily="18" charset="0"/>
            <a:cs typeface="Times New Roman" panose="02020603050405020304" pitchFamily="18" charset="0"/>
          </a:endParaRPr>
        </a:p>
      </dgm:t>
    </dgm:pt>
    <dgm:pt modelId="{AAE0849D-74B4-4412-9C57-9982CA4EAE04}" type="parTrans" cxnId="{F309E337-0A0D-41F8-BB0E-32ECAFB26540}">
      <dgm:prSet/>
      <dgm:spPr/>
      <dgm:t>
        <a:bodyPr/>
        <a:lstStyle/>
        <a:p>
          <a:endParaRPr lang="ru-RU" sz="2800">
            <a:latin typeface="Cambria" panose="02040503050406030204" pitchFamily="18" charset="0"/>
            <a:ea typeface="Cambria" panose="02040503050406030204" pitchFamily="18" charset="0"/>
            <a:cs typeface="Times New Roman" panose="02020603050405020304" pitchFamily="18" charset="0"/>
          </a:endParaRPr>
        </a:p>
      </dgm:t>
    </dgm:pt>
    <dgm:pt modelId="{C80D7B07-E266-4749-9C7C-1243BDF8197C}" type="sibTrans" cxnId="{F309E337-0A0D-41F8-BB0E-32ECAFB26540}">
      <dgm:prSet/>
      <dgm:spPr/>
      <dgm:t>
        <a:bodyPr/>
        <a:lstStyle/>
        <a:p>
          <a:endParaRPr lang="ru-RU" sz="2800">
            <a:latin typeface="Cambria" panose="02040503050406030204" pitchFamily="18" charset="0"/>
            <a:ea typeface="Cambria" panose="02040503050406030204" pitchFamily="18" charset="0"/>
            <a:cs typeface="Times New Roman" panose="02020603050405020304" pitchFamily="18" charset="0"/>
          </a:endParaRPr>
        </a:p>
      </dgm:t>
    </dgm:pt>
    <dgm:pt modelId="{42A330F4-2EBE-4A2F-B324-E6227A53679E}">
      <dgm:prSet custT="1"/>
      <dgm:spPr/>
      <dgm:t>
        <a:bodyPr/>
        <a:lstStyle/>
        <a:p>
          <a:r>
            <a:rPr lang="en-US" sz="2800" dirty="0">
              <a:latin typeface="Cambria" panose="02040503050406030204" pitchFamily="18" charset="0"/>
              <a:ea typeface="Cambria" panose="02040503050406030204" pitchFamily="18" charset="0"/>
              <a:cs typeface="Times New Roman" panose="02020603050405020304" pitchFamily="18" charset="0"/>
            </a:rPr>
            <a:t>Bilish</a:t>
          </a:r>
          <a:endParaRPr lang="ru-RU" sz="2800" dirty="0">
            <a:latin typeface="Cambria" panose="02040503050406030204" pitchFamily="18" charset="0"/>
            <a:ea typeface="Cambria" panose="02040503050406030204" pitchFamily="18" charset="0"/>
            <a:cs typeface="Times New Roman" panose="02020603050405020304" pitchFamily="18" charset="0"/>
          </a:endParaRPr>
        </a:p>
      </dgm:t>
    </dgm:pt>
    <dgm:pt modelId="{41D691A5-1604-46FB-A1CB-E83214EE9D8A}" type="parTrans" cxnId="{B7B08F6E-F5CD-44A8-8009-674529ED0FE1}">
      <dgm:prSet/>
      <dgm:spPr/>
      <dgm:t>
        <a:bodyPr/>
        <a:lstStyle/>
        <a:p>
          <a:endParaRPr lang="ru-RU" sz="2800">
            <a:latin typeface="Cambria" panose="02040503050406030204" pitchFamily="18" charset="0"/>
            <a:ea typeface="Cambria" panose="02040503050406030204" pitchFamily="18" charset="0"/>
            <a:cs typeface="Times New Roman" panose="02020603050405020304" pitchFamily="18" charset="0"/>
          </a:endParaRPr>
        </a:p>
      </dgm:t>
    </dgm:pt>
    <dgm:pt modelId="{879D15C4-E2A7-448E-93B4-327BA045C6A5}" type="sibTrans" cxnId="{B7B08F6E-F5CD-44A8-8009-674529ED0FE1}">
      <dgm:prSet/>
      <dgm:spPr/>
      <dgm:t>
        <a:bodyPr/>
        <a:lstStyle/>
        <a:p>
          <a:endParaRPr lang="ru-RU" sz="2800">
            <a:latin typeface="Cambria" panose="02040503050406030204" pitchFamily="18" charset="0"/>
            <a:ea typeface="Cambria" panose="02040503050406030204" pitchFamily="18" charset="0"/>
            <a:cs typeface="Times New Roman" panose="02020603050405020304" pitchFamily="18" charset="0"/>
          </a:endParaRPr>
        </a:p>
      </dgm:t>
    </dgm:pt>
    <dgm:pt modelId="{6B40EB87-30C7-4E04-AE1E-78DCB87F3D3E}">
      <dgm:prSet custT="1"/>
      <dgm:spPr/>
      <dgm:t>
        <a:bodyPr/>
        <a:lstStyle/>
        <a:p>
          <a:r>
            <a:rPr lang="en-US" sz="2800" dirty="0">
              <a:latin typeface="Cambria" panose="02040503050406030204" pitchFamily="18" charset="0"/>
              <a:ea typeface="Cambria" panose="02040503050406030204" pitchFamily="18" charset="0"/>
              <a:cs typeface="Times New Roman" panose="02020603050405020304" pitchFamily="18" charset="0"/>
            </a:rPr>
            <a:t>Qo‘llash</a:t>
          </a:r>
          <a:endParaRPr lang="ru-RU" sz="2800" dirty="0">
            <a:latin typeface="Cambria" panose="02040503050406030204" pitchFamily="18" charset="0"/>
            <a:ea typeface="Cambria" panose="02040503050406030204" pitchFamily="18" charset="0"/>
            <a:cs typeface="Times New Roman" panose="02020603050405020304" pitchFamily="18" charset="0"/>
          </a:endParaRPr>
        </a:p>
      </dgm:t>
    </dgm:pt>
    <dgm:pt modelId="{0FDFD934-5309-412D-8C0A-77E4C0775961}" type="sibTrans" cxnId="{E78501CB-DA25-4876-95DB-CAC3B35FF53C}">
      <dgm:prSet/>
      <dgm:spPr/>
      <dgm:t>
        <a:bodyPr/>
        <a:lstStyle/>
        <a:p>
          <a:endParaRPr lang="ru-RU" sz="2800">
            <a:latin typeface="Cambria" panose="02040503050406030204" pitchFamily="18" charset="0"/>
            <a:ea typeface="Cambria" panose="02040503050406030204" pitchFamily="18" charset="0"/>
            <a:cs typeface="Times New Roman" panose="02020603050405020304" pitchFamily="18" charset="0"/>
          </a:endParaRPr>
        </a:p>
      </dgm:t>
    </dgm:pt>
    <dgm:pt modelId="{DBA78C0F-127B-4AFF-98A3-58E24EED364C}" type="parTrans" cxnId="{E78501CB-DA25-4876-95DB-CAC3B35FF53C}">
      <dgm:prSet/>
      <dgm:spPr/>
      <dgm:t>
        <a:bodyPr/>
        <a:lstStyle/>
        <a:p>
          <a:endParaRPr lang="ru-RU" sz="2800">
            <a:latin typeface="Cambria" panose="02040503050406030204" pitchFamily="18" charset="0"/>
            <a:ea typeface="Cambria" panose="02040503050406030204" pitchFamily="18" charset="0"/>
            <a:cs typeface="Times New Roman" panose="02020603050405020304" pitchFamily="18" charset="0"/>
          </a:endParaRPr>
        </a:p>
      </dgm:t>
    </dgm:pt>
    <dgm:pt modelId="{17DE1EF0-0A67-4F4B-BA18-B51D7B4C6CAE}" type="pres">
      <dgm:prSet presAssocID="{09EBA56A-1BA1-4909-AF7F-FF4266D19910}" presName="compositeShape" presStyleCnt="0">
        <dgm:presLayoutVars>
          <dgm:dir/>
          <dgm:resizeHandles/>
        </dgm:presLayoutVars>
      </dgm:prSet>
      <dgm:spPr/>
    </dgm:pt>
    <dgm:pt modelId="{6B8F6F29-8033-49A2-BA23-22942C8E3DE2}" type="pres">
      <dgm:prSet presAssocID="{09EBA56A-1BA1-4909-AF7F-FF4266D19910}" presName="pyramid" presStyleLbl="node1" presStyleIdx="0" presStyleCnt="1" custScaleX="165000" custLinFactNeighborX="496" custLinFactNeighborY="-1098"/>
      <dgm:spPr/>
    </dgm:pt>
    <dgm:pt modelId="{B176A8A0-EF5F-4472-9C64-76A4A43941DA}" type="pres">
      <dgm:prSet presAssocID="{09EBA56A-1BA1-4909-AF7F-FF4266D19910}" presName="theList" presStyleCnt="0"/>
      <dgm:spPr/>
    </dgm:pt>
    <dgm:pt modelId="{7C0014CF-AD6A-43BB-BECB-6C4905B6D3C2}" type="pres">
      <dgm:prSet presAssocID="{ADFC33C5-A139-42F1-882F-A43985E968E0}" presName="aNode" presStyleLbl="fgAcc1" presStyleIdx="0" presStyleCnt="3" custScaleX="153846" custScaleY="123445">
        <dgm:presLayoutVars>
          <dgm:bulletEnabled val="1"/>
        </dgm:presLayoutVars>
      </dgm:prSet>
      <dgm:spPr/>
      <dgm:t>
        <a:bodyPr/>
        <a:lstStyle/>
        <a:p>
          <a:endParaRPr lang="ru-RU"/>
        </a:p>
      </dgm:t>
    </dgm:pt>
    <dgm:pt modelId="{E255BEF9-654C-41ED-9980-D5BBD07E5C85}" type="pres">
      <dgm:prSet presAssocID="{ADFC33C5-A139-42F1-882F-A43985E968E0}" presName="aSpace" presStyleCnt="0"/>
      <dgm:spPr/>
    </dgm:pt>
    <dgm:pt modelId="{5B6D9D22-20CC-4985-B4F5-EB0E625E6009}" type="pres">
      <dgm:prSet presAssocID="{6B40EB87-30C7-4E04-AE1E-78DCB87F3D3E}" presName="aNode" presStyleLbl="fgAcc1" presStyleIdx="1" presStyleCnt="3" custScaleX="153846">
        <dgm:presLayoutVars>
          <dgm:bulletEnabled val="1"/>
        </dgm:presLayoutVars>
      </dgm:prSet>
      <dgm:spPr/>
      <dgm:t>
        <a:bodyPr/>
        <a:lstStyle/>
        <a:p>
          <a:endParaRPr lang="ru-RU"/>
        </a:p>
      </dgm:t>
    </dgm:pt>
    <dgm:pt modelId="{CB4E7FA4-54B6-440E-8C2B-C40CBD41A2EC}" type="pres">
      <dgm:prSet presAssocID="{6B40EB87-30C7-4E04-AE1E-78DCB87F3D3E}" presName="aSpace" presStyleCnt="0"/>
      <dgm:spPr/>
    </dgm:pt>
    <dgm:pt modelId="{77678961-4162-4A88-9843-60F15A523987}" type="pres">
      <dgm:prSet presAssocID="{42A330F4-2EBE-4A2F-B324-E6227A53679E}" presName="aNode" presStyleLbl="fgAcc1" presStyleIdx="2" presStyleCnt="3" custScaleX="153846">
        <dgm:presLayoutVars>
          <dgm:bulletEnabled val="1"/>
        </dgm:presLayoutVars>
      </dgm:prSet>
      <dgm:spPr/>
      <dgm:t>
        <a:bodyPr/>
        <a:lstStyle/>
        <a:p>
          <a:endParaRPr lang="ru-RU"/>
        </a:p>
      </dgm:t>
    </dgm:pt>
    <dgm:pt modelId="{67CC49A2-5C68-4599-8F9C-B8F8082312FC}" type="pres">
      <dgm:prSet presAssocID="{42A330F4-2EBE-4A2F-B324-E6227A53679E}" presName="aSpace" presStyleCnt="0"/>
      <dgm:spPr/>
    </dgm:pt>
  </dgm:ptLst>
  <dgm:cxnLst>
    <dgm:cxn modelId="{E78501CB-DA25-4876-95DB-CAC3B35FF53C}" srcId="{09EBA56A-1BA1-4909-AF7F-FF4266D19910}" destId="{6B40EB87-30C7-4E04-AE1E-78DCB87F3D3E}" srcOrd="1" destOrd="0" parTransId="{DBA78C0F-127B-4AFF-98A3-58E24EED364C}" sibTransId="{0FDFD934-5309-412D-8C0A-77E4C0775961}"/>
    <dgm:cxn modelId="{B7B08F6E-F5CD-44A8-8009-674529ED0FE1}" srcId="{09EBA56A-1BA1-4909-AF7F-FF4266D19910}" destId="{42A330F4-2EBE-4A2F-B324-E6227A53679E}" srcOrd="2" destOrd="0" parTransId="{41D691A5-1604-46FB-A1CB-E83214EE9D8A}" sibTransId="{879D15C4-E2A7-448E-93B4-327BA045C6A5}"/>
    <dgm:cxn modelId="{5FF107FA-2070-4936-BA64-EDB22590454A}" type="presOf" srcId="{6B40EB87-30C7-4E04-AE1E-78DCB87F3D3E}" destId="{5B6D9D22-20CC-4985-B4F5-EB0E625E6009}" srcOrd="0" destOrd="0" presId="urn:microsoft.com/office/officeart/2005/8/layout/pyramid2"/>
    <dgm:cxn modelId="{F309E337-0A0D-41F8-BB0E-32ECAFB26540}" srcId="{09EBA56A-1BA1-4909-AF7F-FF4266D19910}" destId="{ADFC33C5-A139-42F1-882F-A43985E968E0}" srcOrd="0" destOrd="0" parTransId="{AAE0849D-74B4-4412-9C57-9982CA4EAE04}" sibTransId="{C80D7B07-E266-4749-9C7C-1243BDF8197C}"/>
    <dgm:cxn modelId="{49250988-44C3-46F3-8EA9-769C8EC4D2CA}" type="presOf" srcId="{09EBA56A-1BA1-4909-AF7F-FF4266D19910}" destId="{17DE1EF0-0A67-4F4B-BA18-B51D7B4C6CAE}" srcOrd="0" destOrd="0" presId="urn:microsoft.com/office/officeart/2005/8/layout/pyramid2"/>
    <dgm:cxn modelId="{E397FD70-CC5C-482F-AA0C-A8A2A29F4148}" type="presOf" srcId="{ADFC33C5-A139-42F1-882F-A43985E968E0}" destId="{7C0014CF-AD6A-43BB-BECB-6C4905B6D3C2}" srcOrd="0" destOrd="0" presId="urn:microsoft.com/office/officeart/2005/8/layout/pyramid2"/>
    <dgm:cxn modelId="{3B6CE6E5-732C-4373-8083-B10A776CAB03}" type="presOf" srcId="{42A330F4-2EBE-4A2F-B324-E6227A53679E}" destId="{77678961-4162-4A88-9843-60F15A523987}" srcOrd="0" destOrd="0" presId="urn:microsoft.com/office/officeart/2005/8/layout/pyramid2"/>
    <dgm:cxn modelId="{0F51A834-0A07-4081-8D09-E8531989D6CE}" type="presParOf" srcId="{17DE1EF0-0A67-4F4B-BA18-B51D7B4C6CAE}" destId="{6B8F6F29-8033-49A2-BA23-22942C8E3DE2}" srcOrd="0" destOrd="0" presId="urn:microsoft.com/office/officeart/2005/8/layout/pyramid2"/>
    <dgm:cxn modelId="{F0EA625D-1630-43EE-8D1E-8036DD849190}" type="presParOf" srcId="{17DE1EF0-0A67-4F4B-BA18-B51D7B4C6CAE}" destId="{B176A8A0-EF5F-4472-9C64-76A4A43941DA}" srcOrd="1" destOrd="0" presId="urn:microsoft.com/office/officeart/2005/8/layout/pyramid2"/>
    <dgm:cxn modelId="{A7ADFA23-8A57-4164-A607-44A2C2E92003}" type="presParOf" srcId="{B176A8A0-EF5F-4472-9C64-76A4A43941DA}" destId="{7C0014CF-AD6A-43BB-BECB-6C4905B6D3C2}" srcOrd="0" destOrd="0" presId="urn:microsoft.com/office/officeart/2005/8/layout/pyramid2"/>
    <dgm:cxn modelId="{FA8CFC3B-C8C7-4349-B5F7-A0FA95709D71}" type="presParOf" srcId="{B176A8A0-EF5F-4472-9C64-76A4A43941DA}" destId="{E255BEF9-654C-41ED-9980-D5BBD07E5C85}" srcOrd="1" destOrd="0" presId="urn:microsoft.com/office/officeart/2005/8/layout/pyramid2"/>
    <dgm:cxn modelId="{3F4487DC-3ABA-4128-B7EE-0C667F15DCDA}" type="presParOf" srcId="{B176A8A0-EF5F-4472-9C64-76A4A43941DA}" destId="{5B6D9D22-20CC-4985-B4F5-EB0E625E6009}" srcOrd="2" destOrd="0" presId="urn:microsoft.com/office/officeart/2005/8/layout/pyramid2"/>
    <dgm:cxn modelId="{236CF11D-3464-4225-8266-27392BF93168}" type="presParOf" srcId="{B176A8A0-EF5F-4472-9C64-76A4A43941DA}" destId="{CB4E7FA4-54B6-440E-8C2B-C40CBD41A2EC}" srcOrd="3" destOrd="0" presId="urn:microsoft.com/office/officeart/2005/8/layout/pyramid2"/>
    <dgm:cxn modelId="{546CC730-C88B-4C30-8A1D-5059F4ED9612}" type="presParOf" srcId="{B176A8A0-EF5F-4472-9C64-76A4A43941DA}" destId="{77678961-4162-4A88-9843-60F15A523987}" srcOrd="4" destOrd="0" presId="urn:microsoft.com/office/officeart/2005/8/layout/pyramid2"/>
    <dgm:cxn modelId="{0B55DFD8-A614-4E07-B925-C69B9E616550}" type="presParOf" srcId="{B176A8A0-EF5F-4472-9C64-76A4A43941DA}" destId="{67CC49A2-5C68-4599-8F9C-B8F8082312FC}" srcOrd="5"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9498DC-4098-4D36-BE29-0B9D346DECD9}"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ru-RU"/>
        </a:p>
      </dgm:t>
    </dgm:pt>
    <dgm:pt modelId="{0E45986D-D653-4149-B6FB-601B2727606F}">
      <dgm:prSet phldrT="[Текст]" custT="1"/>
      <dgm:spPr/>
      <dgm:t>
        <a:bodyPr/>
        <a:lstStyle/>
        <a:p>
          <a:pPr marL="360363" indent="-360363"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2400" dirty="0">
              <a:solidFill>
                <a:srgbClr val="C00000"/>
              </a:solidFill>
              <a:latin typeface="Cambria" panose="02040503050406030204" pitchFamily="18" charset="0"/>
              <a:ea typeface="Cambria" panose="02040503050406030204" pitchFamily="18" charset="0"/>
              <a:cs typeface="Times New Roman" panose="02020603050405020304" pitchFamily="18" charset="0"/>
            </a:rPr>
            <a:t>Tirik organizmlarda kechadigan hayotiy jarayonlar   va ularning o‘ziga xos xususiyatlari</a:t>
          </a:r>
          <a:endParaRPr lang="ru-RU" sz="2400" dirty="0">
            <a:solidFill>
              <a:srgbClr val="C00000"/>
            </a:solidFill>
            <a:latin typeface="Cambria" panose="02040503050406030204" pitchFamily="18" charset="0"/>
            <a:ea typeface="Cambria" panose="02040503050406030204" pitchFamily="18" charset="0"/>
          </a:endParaRPr>
        </a:p>
      </dgm:t>
    </dgm:pt>
    <dgm:pt modelId="{E3BB98DB-5EDD-48D0-8A72-0C24959D02AE}" type="parTrans" cxnId="{A89A7172-21AE-4D9F-AE2B-AFE94762ACB3}">
      <dgm:prSet/>
      <dgm:spPr/>
      <dgm:t>
        <a:bodyPr/>
        <a:lstStyle/>
        <a:p>
          <a:endParaRPr lang="ru-RU" sz="3200">
            <a:latin typeface="Cambria" panose="02040503050406030204" pitchFamily="18" charset="0"/>
            <a:ea typeface="Cambria" panose="02040503050406030204" pitchFamily="18" charset="0"/>
          </a:endParaRPr>
        </a:p>
      </dgm:t>
    </dgm:pt>
    <dgm:pt modelId="{88C8F4B5-D9ED-4B46-A94D-BC456FBC9E62}" type="sibTrans" cxnId="{A89A7172-21AE-4D9F-AE2B-AFE94762ACB3}">
      <dgm:prSet/>
      <dgm:spPr/>
      <dgm:t>
        <a:bodyPr/>
        <a:lstStyle/>
        <a:p>
          <a:endParaRPr lang="ru-RU" sz="3200">
            <a:latin typeface="Cambria" panose="02040503050406030204" pitchFamily="18" charset="0"/>
            <a:ea typeface="Cambria" panose="02040503050406030204" pitchFamily="18" charset="0"/>
          </a:endParaRPr>
        </a:p>
      </dgm:t>
    </dgm:pt>
    <dgm:pt modelId="{AC8D19DE-20BB-4AF5-8506-D43013A0A0E1}">
      <dgm:prSet phldrT="[Текст]" custT="1"/>
      <dgm:spPr/>
      <dgm:t>
        <a:bodyPr/>
        <a:lstStyle/>
        <a:p>
          <a:r>
            <a:rPr lang="en-US" sz="2400" dirty="0">
              <a:solidFill>
                <a:srgbClr val="FFC000"/>
              </a:solidFill>
              <a:latin typeface="Cambria" panose="02040503050406030204" pitchFamily="18" charset="0"/>
              <a:ea typeface="Cambria" panose="02040503050406030204" pitchFamily="18" charset="0"/>
              <a:cs typeface="Times New Roman" panose="02020603050405020304" pitchFamily="18" charset="0"/>
            </a:rPr>
            <a:t>Hayotiy sikllar, ko‘payish va irsiylanish</a:t>
          </a:r>
          <a:endParaRPr lang="ru-RU" sz="2400" dirty="0">
            <a:solidFill>
              <a:srgbClr val="FFC000"/>
            </a:solidFill>
            <a:latin typeface="Cambria" panose="02040503050406030204" pitchFamily="18" charset="0"/>
            <a:ea typeface="Cambria" panose="02040503050406030204" pitchFamily="18" charset="0"/>
          </a:endParaRPr>
        </a:p>
      </dgm:t>
    </dgm:pt>
    <dgm:pt modelId="{435D8364-743F-408C-A102-494ACCC29E2D}" type="parTrans" cxnId="{C87AA825-B6D0-4594-9A7E-DB1E59C21A0B}">
      <dgm:prSet/>
      <dgm:spPr/>
      <dgm:t>
        <a:bodyPr/>
        <a:lstStyle/>
        <a:p>
          <a:endParaRPr lang="ru-RU" sz="3200">
            <a:latin typeface="Cambria" panose="02040503050406030204" pitchFamily="18" charset="0"/>
            <a:ea typeface="Cambria" panose="02040503050406030204" pitchFamily="18" charset="0"/>
          </a:endParaRPr>
        </a:p>
      </dgm:t>
    </dgm:pt>
    <dgm:pt modelId="{F74BA8B1-D11A-4467-BC4B-303149A2CDD8}" type="sibTrans" cxnId="{C87AA825-B6D0-4594-9A7E-DB1E59C21A0B}">
      <dgm:prSet/>
      <dgm:spPr/>
      <dgm:t>
        <a:bodyPr/>
        <a:lstStyle/>
        <a:p>
          <a:endParaRPr lang="ru-RU" sz="3200">
            <a:latin typeface="Cambria" panose="02040503050406030204" pitchFamily="18" charset="0"/>
            <a:ea typeface="Cambria" panose="02040503050406030204" pitchFamily="18" charset="0"/>
          </a:endParaRPr>
        </a:p>
      </dgm:t>
    </dgm:pt>
    <dgm:pt modelId="{6274EA92-79E6-4EDE-B1FA-44CAB4CDAB87}">
      <dgm:prSet phldrT="[Текст]" custT="1"/>
      <dgm:spPr/>
      <dgm:t>
        <a:bodyPr/>
        <a:lstStyle/>
        <a:p>
          <a:r>
            <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rPr>
            <a:t>O‘zgaruvchanlik, moslanishlar va tabiiy tanlanish</a:t>
          </a:r>
          <a:endParaRPr lang="ru-RU" sz="2400" dirty="0">
            <a:solidFill>
              <a:srgbClr val="0070C0"/>
            </a:solidFill>
            <a:latin typeface="Cambria" panose="02040503050406030204" pitchFamily="18" charset="0"/>
            <a:ea typeface="Cambria" panose="02040503050406030204" pitchFamily="18" charset="0"/>
          </a:endParaRPr>
        </a:p>
      </dgm:t>
    </dgm:pt>
    <dgm:pt modelId="{0D45C46F-7D16-4DB6-BC18-7304DA661D77}" type="parTrans" cxnId="{A494EAE3-AD83-4AB9-8089-8B5C1A3B7627}">
      <dgm:prSet/>
      <dgm:spPr/>
      <dgm:t>
        <a:bodyPr/>
        <a:lstStyle/>
        <a:p>
          <a:endParaRPr lang="ru-RU" sz="3200">
            <a:latin typeface="Cambria" panose="02040503050406030204" pitchFamily="18" charset="0"/>
            <a:ea typeface="Cambria" panose="02040503050406030204" pitchFamily="18" charset="0"/>
          </a:endParaRPr>
        </a:p>
      </dgm:t>
    </dgm:pt>
    <dgm:pt modelId="{44C13DCA-EBB8-4867-8433-FC2EDA3AC405}" type="sibTrans" cxnId="{A494EAE3-AD83-4AB9-8089-8B5C1A3B7627}">
      <dgm:prSet/>
      <dgm:spPr/>
      <dgm:t>
        <a:bodyPr/>
        <a:lstStyle/>
        <a:p>
          <a:endParaRPr lang="ru-RU" sz="3200">
            <a:latin typeface="Cambria" panose="02040503050406030204" pitchFamily="18" charset="0"/>
            <a:ea typeface="Cambria" panose="02040503050406030204" pitchFamily="18" charset="0"/>
          </a:endParaRPr>
        </a:p>
      </dgm:t>
    </dgm:pt>
    <dgm:pt modelId="{FE7FA537-545D-464B-8676-B13C74C2C827}">
      <dgm:prSet custT="1"/>
      <dgm:spPr/>
      <dgm:t>
        <a:bodyPr/>
        <a:lstStyle/>
        <a:p>
          <a:r>
            <a:rPr lang="en-US" sz="2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Ekosistemalar</a:t>
          </a:r>
          <a:endParaRPr lang="ru-RU" sz="2400" dirty="0">
            <a:solidFill>
              <a:srgbClr val="002060"/>
            </a:solidFill>
            <a:latin typeface="Cambria" panose="02040503050406030204" pitchFamily="18" charset="0"/>
            <a:ea typeface="Cambria" panose="02040503050406030204" pitchFamily="18" charset="0"/>
          </a:endParaRPr>
        </a:p>
      </dgm:t>
    </dgm:pt>
    <dgm:pt modelId="{E63B7EFB-095E-4226-A6A8-C2A8668F53E4}" type="parTrans" cxnId="{93997347-C9F6-42E3-A9E9-09B57B90C71B}">
      <dgm:prSet/>
      <dgm:spPr/>
      <dgm:t>
        <a:bodyPr/>
        <a:lstStyle/>
        <a:p>
          <a:endParaRPr lang="ru-RU" sz="3200">
            <a:latin typeface="Cambria" panose="02040503050406030204" pitchFamily="18" charset="0"/>
            <a:ea typeface="Cambria" panose="02040503050406030204" pitchFamily="18" charset="0"/>
          </a:endParaRPr>
        </a:p>
      </dgm:t>
    </dgm:pt>
    <dgm:pt modelId="{EB501C67-2EA5-4AE3-8D41-8198A8D3B7B0}" type="sibTrans" cxnId="{93997347-C9F6-42E3-A9E9-09B57B90C71B}">
      <dgm:prSet/>
      <dgm:spPr/>
      <dgm:t>
        <a:bodyPr/>
        <a:lstStyle/>
        <a:p>
          <a:endParaRPr lang="ru-RU" sz="3200">
            <a:latin typeface="Cambria" panose="02040503050406030204" pitchFamily="18" charset="0"/>
            <a:ea typeface="Cambria" panose="02040503050406030204" pitchFamily="18" charset="0"/>
          </a:endParaRPr>
        </a:p>
      </dgm:t>
    </dgm:pt>
    <dgm:pt modelId="{BFA7AE2B-8A50-4C97-A5BB-BD591CEB040A}">
      <dgm:prSe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endPar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0" marR="0" indent="0" algn="l" defTabSz="91440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Odam salomatligi</a:t>
          </a:r>
          <a:endParaRPr lang="ru-RU" sz="24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defTabSz="666750">
            <a:lnSpc>
              <a:spcPct val="90000"/>
            </a:lnSpc>
            <a:spcBef>
              <a:spcPct val="0"/>
            </a:spcBef>
            <a:spcAft>
              <a:spcPct val="35000"/>
            </a:spcAft>
          </a:pPr>
          <a:endParaRPr lang="ru-RU" sz="3200" dirty="0">
            <a:latin typeface="Cambria" panose="02040503050406030204" pitchFamily="18" charset="0"/>
            <a:ea typeface="Cambria" panose="02040503050406030204" pitchFamily="18" charset="0"/>
          </a:endParaRPr>
        </a:p>
      </dgm:t>
    </dgm:pt>
    <dgm:pt modelId="{FA5B8B80-A4C6-4411-9EF0-521BF1C1455F}" type="parTrans" cxnId="{027F4201-D015-4707-886D-FB65F3B6FC48}">
      <dgm:prSet/>
      <dgm:spPr/>
      <dgm:t>
        <a:bodyPr/>
        <a:lstStyle/>
        <a:p>
          <a:endParaRPr lang="ru-RU" sz="3200">
            <a:latin typeface="Cambria" panose="02040503050406030204" pitchFamily="18" charset="0"/>
            <a:ea typeface="Cambria" panose="02040503050406030204" pitchFamily="18" charset="0"/>
          </a:endParaRPr>
        </a:p>
      </dgm:t>
    </dgm:pt>
    <dgm:pt modelId="{29AA5FB3-91AB-42AC-882C-8E1729810805}" type="sibTrans" cxnId="{027F4201-D015-4707-886D-FB65F3B6FC48}">
      <dgm:prSet/>
      <dgm:spPr/>
      <dgm:t>
        <a:bodyPr/>
        <a:lstStyle/>
        <a:p>
          <a:endParaRPr lang="ru-RU" sz="3200">
            <a:latin typeface="Cambria" panose="02040503050406030204" pitchFamily="18" charset="0"/>
            <a:ea typeface="Cambria" panose="02040503050406030204" pitchFamily="18" charset="0"/>
          </a:endParaRPr>
        </a:p>
      </dgm:t>
    </dgm:pt>
    <dgm:pt modelId="{D2A28E7F-A108-4E4E-AC1A-EAA8652FDFD7}">
      <dgm:prSet custT="1"/>
      <dgm:spPr/>
      <dgm:t>
        <a:bodyPr/>
        <a:lstStyle/>
        <a:p>
          <a:r>
            <a:rPr lang="en-US" sz="2400" dirty="0">
              <a:solidFill>
                <a:srgbClr val="00B050"/>
              </a:solidFill>
              <a:latin typeface="Cambria" panose="02040503050406030204" pitchFamily="18" charset="0"/>
              <a:ea typeface="Cambria" panose="02040503050406030204" pitchFamily="18" charset="0"/>
              <a:cs typeface="Times New Roman" panose="02020603050405020304" pitchFamily="18" charset="0"/>
            </a:rPr>
            <a:t>Hujayralar va ularning funksiyalari</a:t>
          </a:r>
          <a:endParaRPr lang="ru-RU" sz="2400"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dgm:t>
    </dgm:pt>
    <dgm:pt modelId="{3E3C4EF9-10D2-4E21-8A53-BB528636437E}" type="parTrans" cxnId="{A1694360-54E2-4493-9643-84AFF207E7DB}">
      <dgm:prSet/>
      <dgm:spPr/>
      <dgm:t>
        <a:bodyPr/>
        <a:lstStyle/>
        <a:p>
          <a:endParaRPr lang="ru-RU" sz="3200">
            <a:latin typeface="Cambria" panose="02040503050406030204" pitchFamily="18" charset="0"/>
            <a:ea typeface="Cambria" panose="02040503050406030204" pitchFamily="18" charset="0"/>
          </a:endParaRPr>
        </a:p>
      </dgm:t>
    </dgm:pt>
    <dgm:pt modelId="{4243B375-198D-4FAC-A052-21498977E6E0}" type="sibTrans" cxnId="{A1694360-54E2-4493-9643-84AFF207E7DB}">
      <dgm:prSet/>
      <dgm:spPr/>
      <dgm:t>
        <a:bodyPr/>
        <a:lstStyle/>
        <a:p>
          <a:endParaRPr lang="ru-RU" sz="3200">
            <a:latin typeface="Cambria" panose="02040503050406030204" pitchFamily="18" charset="0"/>
            <a:ea typeface="Cambria" panose="02040503050406030204" pitchFamily="18" charset="0"/>
          </a:endParaRPr>
        </a:p>
      </dgm:t>
    </dgm:pt>
    <dgm:pt modelId="{7CD05892-40CB-4043-BB5B-7BC8BE63B145}" type="pres">
      <dgm:prSet presAssocID="{509498DC-4098-4D36-BE29-0B9D346DECD9}" presName="Name0" presStyleCnt="0">
        <dgm:presLayoutVars>
          <dgm:chMax val="7"/>
          <dgm:chPref val="7"/>
          <dgm:dir/>
        </dgm:presLayoutVars>
      </dgm:prSet>
      <dgm:spPr/>
      <dgm:t>
        <a:bodyPr/>
        <a:lstStyle/>
        <a:p>
          <a:endParaRPr lang="ru-RU"/>
        </a:p>
      </dgm:t>
    </dgm:pt>
    <dgm:pt modelId="{0F7A9B69-5FE8-4748-8819-66D87D8B99EE}" type="pres">
      <dgm:prSet presAssocID="{509498DC-4098-4D36-BE29-0B9D346DECD9}" presName="Name1" presStyleCnt="0"/>
      <dgm:spPr/>
    </dgm:pt>
    <dgm:pt modelId="{C9F1014D-E0A8-44B5-91B9-E6443B8D11A8}" type="pres">
      <dgm:prSet presAssocID="{509498DC-4098-4D36-BE29-0B9D346DECD9}" presName="cycle" presStyleCnt="0"/>
      <dgm:spPr/>
    </dgm:pt>
    <dgm:pt modelId="{D3AF633C-3223-4F62-82FA-0D27D14D4FF3}" type="pres">
      <dgm:prSet presAssocID="{509498DC-4098-4D36-BE29-0B9D346DECD9}" presName="srcNode" presStyleLbl="node1" presStyleIdx="0" presStyleCnt="6"/>
      <dgm:spPr/>
    </dgm:pt>
    <dgm:pt modelId="{7E567047-737E-4D9D-AA4D-7698E4F8984F}" type="pres">
      <dgm:prSet presAssocID="{509498DC-4098-4D36-BE29-0B9D346DECD9}" presName="conn" presStyleLbl="parChTrans1D2" presStyleIdx="0" presStyleCnt="1"/>
      <dgm:spPr/>
      <dgm:t>
        <a:bodyPr/>
        <a:lstStyle/>
        <a:p>
          <a:endParaRPr lang="ru-RU"/>
        </a:p>
      </dgm:t>
    </dgm:pt>
    <dgm:pt modelId="{D3F3495A-7F53-41E6-B111-A5742AAAF6EA}" type="pres">
      <dgm:prSet presAssocID="{509498DC-4098-4D36-BE29-0B9D346DECD9}" presName="extraNode" presStyleLbl="node1" presStyleIdx="0" presStyleCnt="6"/>
      <dgm:spPr/>
    </dgm:pt>
    <dgm:pt modelId="{1AA06F66-02CE-4DD1-9597-908005E915A9}" type="pres">
      <dgm:prSet presAssocID="{509498DC-4098-4D36-BE29-0B9D346DECD9}" presName="dstNode" presStyleLbl="node1" presStyleIdx="0" presStyleCnt="6"/>
      <dgm:spPr/>
    </dgm:pt>
    <dgm:pt modelId="{200AC4D2-DA54-4E32-B02A-B1E662105FB2}" type="pres">
      <dgm:prSet presAssocID="{0E45986D-D653-4149-B6FB-601B2727606F}" presName="text_1" presStyleLbl="node1" presStyleIdx="0" presStyleCnt="6" custScaleX="103156" custScaleY="132516">
        <dgm:presLayoutVars>
          <dgm:bulletEnabled val="1"/>
        </dgm:presLayoutVars>
      </dgm:prSet>
      <dgm:spPr/>
      <dgm:t>
        <a:bodyPr/>
        <a:lstStyle/>
        <a:p>
          <a:endParaRPr lang="ru-RU"/>
        </a:p>
      </dgm:t>
    </dgm:pt>
    <dgm:pt modelId="{59211592-4AF7-4D74-8A9A-12C777FE72DD}" type="pres">
      <dgm:prSet presAssocID="{0E45986D-D653-4149-B6FB-601B2727606F}" presName="accent_1" presStyleCnt="0"/>
      <dgm:spPr/>
    </dgm:pt>
    <dgm:pt modelId="{D8E66D2D-5465-400B-A108-A3243B3DFB82}" type="pres">
      <dgm:prSet presAssocID="{0E45986D-D653-4149-B6FB-601B2727606F}" presName="accentRepeatNode" presStyleLbl="solidFgAcc1" presStyleIdx="0" presStyleCnt="6"/>
      <dgm:spPr>
        <a:blipFill rotWithShape="0">
          <a:blip xmlns:r="http://schemas.openxmlformats.org/officeDocument/2006/relationships" r:embed="rId1"/>
          <a:stretch>
            <a:fillRect/>
          </a:stretch>
        </a:blipFill>
      </dgm:spPr>
    </dgm:pt>
    <dgm:pt modelId="{B3FDA1F9-94A1-4FB2-B1DE-36C9B009126F}" type="pres">
      <dgm:prSet presAssocID="{D2A28E7F-A108-4E4E-AC1A-EAA8652FDFD7}" presName="text_2" presStyleLbl="node1" presStyleIdx="1" presStyleCnt="6">
        <dgm:presLayoutVars>
          <dgm:bulletEnabled val="1"/>
        </dgm:presLayoutVars>
      </dgm:prSet>
      <dgm:spPr/>
      <dgm:t>
        <a:bodyPr/>
        <a:lstStyle/>
        <a:p>
          <a:endParaRPr lang="ru-RU"/>
        </a:p>
      </dgm:t>
    </dgm:pt>
    <dgm:pt modelId="{6D27EA8C-082D-4794-B6A4-07FC000A3727}" type="pres">
      <dgm:prSet presAssocID="{D2A28E7F-A108-4E4E-AC1A-EAA8652FDFD7}" presName="accent_2" presStyleCnt="0"/>
      <dgm:spPr/>
    </dgm:pt>
    <dgm:pt modelId="{60C4605C-23AA-4443-9E02-CD4609313A88}" type="pres">
      <dgm:prSet presAssocID="{D2A28E7F-A108-4E4E-AC1A-EAA8652FDFD7}" presName="accentRepeatNode" presStyleLbl="solidFgAcc1" presStyleIdx="1" presStyleCnt="6" custScaleX="104740"/>
      <dgm:spPr>
        <a:blipFill rotWithShape="0">
          <a:blip xmlns:r="http://schemas.openxmlformats.org/officeDocument/2006/relationships" r:embed="rId2"/>
          <a:stretch>
            <a:fillRect/>
          </a:stretch>
        </a:blipFill>
      </dgm:spPr>
    </dgm:pt>
    <dgm:pt modelId="{4DC34021-17D2-4B8C-BA6A-DAC677BDD6D8}" type="pres">
      <dgm:prSet presAssocID="{AC8D19DE-20BB-4AF5-8506-D43013A0A0E1}" presName="text_3" presStyleLbl="node1" presStyleIdx="2" presStyleCnt="6">
        <dgm:presLayoutVars>
          <dgm:bulletEnabled val="1"/>
        </dgm:presLayoutVars>
      </dgm:prSet>
      <dgm:spPr/>
      <dgm:t>
        <a:bodyPr/>
        <a:lstStyle/>
        <a:p>
          <a:endParaRPr lang="ru-RU"/>
        </a:p>
      </dgm:t>
    </dgm:pt>
    <dgm:pt modelId="{CBF21E24-9E29-4798-B640-5BC8453A82F0}" type="pres">
      <dgm:prSet presAssocID="{AC8D19DE-20BB-4AF5-8506-D43013A0A0E1}" presName="accent_3" presStyleCnt="0"/>
      <dgm:spPr/>
    </dgm:pt>
    <dgm:pt modelId="{90268F73-817A-41AB-A785-E7DB115A0A71}" type="pres">
      <dgm:prSet presAssocID="{AC8D19DE-20BB-4AF5-8506-D43013A0A0E1}" presName="accentRepeatNode" presStyleLbl="solidFgAcc1" presStyleIdx="2" presStyleCnt="6"/>
      <dgm:spPr>
        <a:blipFill rotWithShape="0">
          <a:blip xmlns:r="http://schemas.openxmlformats.org/officeDocument/2006/relationships" r:embed="rId3"/>
          <a:stretch>
            <a:fillRect/>
          </a:stretch>
        </a:blipFill>
      </dgm:spPr>
    </dgm:pt>
    <dgm:pt modelId="{949AB61B-8812-41B3-A033-347B2A1CB518}" type="pres">
      <dgm:prSet presAssocID="{6274EA92-79E6-4EDE-B1FA-44CAB4CDAB87}" presName="text_4" presStyleLbl="node1" presStyleIdx="3" presStyleCnt="6" custScaleY="117132">
        <dgm:presLayoutVars>
          <dgm:bulletEnabled val="1"/>
        </dgm:presLayoutVars>
      </dgm:prSet>
      <dgm:spPr/>
      <dgm:t>
        <a:bodyPr/>
        <a:lstStyle/>
        <a:p>
          <a:endParaRPr lang="ru-RU"/>
        </a:p>
      </dgm:t>
    </dgm:pt>
    <dgm:pt modelId="{CFE19590-4071-4973-9E67-035D2C70ADE5}" type="pres">
      <dgm:prSet presAssocID="{6274EA92-79E6-4EDE-B1FA-44CAB4CDAB87}" presName="accent_4" presStyleCnt="0"/>
      <dgm:spPr/>
    </dgm:pt>
    <dgm:pt modelId="{38365F83-FF08-4AFF-B836-AAB5E2DB7DF0}" type="pres">
      <dgm:prSet presAssocID="{6274EA92-79E6-4EDE-B1FA-44CAB4CDAB87}" presName="accentRepeatNode" presStyleLbl="solidFgAcc1" presStyleIdx="3" presStyleCnt="6"/>
      <dgm:spPr>
        <a:blipFill rotWithShape="0">
          <a:blip xmlns:r="http://schemas.openxmlformats.org/officeDocument/2006/relationships" r:embed="rId4"/>
          <a:stretch>
            <a:fillRect/>
          </a:stretch>
        </a:blipFill>
      </dgm:spPr>
    </dgm:pt>
    <dgm:pt modelId="{63B1A396-EA14-447E-B8CA-774605EC467A}" type="pres">
      <dgm:prSet presAssocID="{FE7FA537-545D-464B-8676-B13C74C2C827}" presName="text_5" presStyleLbl="node1" presStyleIdx="4" presStyleCnt="6">
        <dgm:presLayoutVars>
          <dgm:bulletEnabled val="1"/>
        </dgm:presLayoutVars>
      </dgm:prSet>
      <dgm:spPr/>
      <dgm:t>
        <a:bodyPr/>
        <a:lstStyle/>
        <a:p>
          <a:endParaRPr lang="ru-RU"/>
        </a:p>
      </dgm:t>
    </dgm:pt>
    <dgm:pt modelId="{FC15B831-4090-4F86-A111-C591F21EB6FE}" type="pres">
      <dgm:prSet presAssocID="{FE7FA537-545D-464B-8676-B13C74C2C827}" presName="accent_5" presStyleCnt="0"/>
      <dgm:spPr/>
    </dgm:pt>
    <dgm:pt modelId="{AD6DE8FD-20E4-423F-B4BD-2EAB62BCC148}" type="pres">
      <dgm:prSet presAssocID="{FE7FA537-545D-464B-8676-B13C74C2C827}" presName="accentRepeatNode" presStyleLbl="solidFgAcc1" presStyleIdx="4" presStyleCnt="6"/>
      <dgm:spPr>
        <a:blipFill rotWithShape="0">
          <a:blip xmlns:r="http://schemas.openxmlformats.org/officeDocument/2006/relationships" r:embed="rId5"/>
          <a:stretch>
            <a:fillRect/>
          </a:stretch>
        </a:blipFill>
      </dgm:spPr>
    </dgm:pt>
    <dgm:pt modelId="{8F97DD72-67A5-46C4-8EED-3066F0B3059F}" type="pres">
      <dgm:prSet presAssocID="{BFA7AE2B-8A50-4C97-A5BB-BD591CEB040A}" presName="text_6" presStyleLbl="node1" presStyleIdx="5" presStyleCnt="6" custScaleY="114338">
        <dgm:presLayoutVars>
          <dgm:bulletEnabled val="1"/>
        </dgm:presLayoutVars>
      </dgm:prSet>
      <dgm:spPr/>
      <dgm:t>
        <a:bodyPr/>
        <a:lstStyle/>
        <a:p>
          <a:endParaRPr lang="ru-RU"/>
        </a:p>
      </dgm:t>
    </dgm:pt>
    <dgm:pt modelId="{E3676141-E0CE-43AC-97B9-35CDF629B31C}" type="pres">
      <dgm:prSet presAssocID="{BFA7AE2B-8A50-4C97-A5BB-BD591CEB040A}" presName="accent_6" presStyleCnt="0"/>
      <dgm:spPr/>
    </dgm:pt>
    <dgm:pt modelId="{D7F2B9A1-DEDF-4AEA-92BB-337AB1C63EEA}" type="pres">
      <dgm:prSet presAssocID="{BFA7AE2B-8A50-4C97-A5BB-BD591CEB040A}" presName="accentRepeatNode" presStyleLbl="solidFgAcc1" presStyleIdx="5" presStyleCnt="6"/>
      <dgm:spPr>
        <a:blipFill rotWithShape="0">
          <a:blip xmlns:r="http://schemas.openxmlformats.org/officeDocument/2006/relationships" r:embed="rId6"/>
          <a:stretch>
            <a:fillRect/>
          </a:stretch>
        </a:blipFill>
      </dgm:spPr>
    </dgm:pt>
  </dgm:ptLst>
  <dgm:cxnLst>
    <dgm:cxn modelId="{A4CF59BE-BEEB-4DB7-BC6D-2D3A2791319E}" type="presOf" srcId="{0E45986D-D653-4149-B6FB-601B2727606F}" destId="{200AC4D2-DA54-4E32-B02A-B1E662105FB2}" srcOrd="0" destOrd="0" presId="urn:microsoft.com/office/officeart/2008/layout/VerticalCurvedList"/>
    <dgm:cxn modelId="{657F86E7-2372-4AA9-B761-260D9DB4FDEC}" type="presOf" srcId="{509498DC-4098-4D36-BE29-0B9D346DECD9}" destId="{7CD05892-40CB-4043-BB5B-7BC8BE63B145}" srcOrd="0" destOrd="0" presId="urn:microsoft.com/office/officeart/2008/layout/VerticalCurvedList"/>
    <dgm:cxn modelId="{C87AA825-B6D0-4594-9A7E-DB1E59C21A0B}" srcId="{509498DC-4098-4D36-BE29-0B9D346DECD9}" destId="{AC8D19DE-20BB-4AF5-8506-D43013A0A0E1}" srcOrd="2" destOrd="0" parTransId="{435D8364-743F-408C-A102-494ACCC29E2D}" sibTransId="{F74BA8B1-D11A-4467-BC4B-303149A2CDD8}"/>
    <dgm:cxn modelId="{93997347-C9F6-42E3-A9E9-09B57B90C71B}" srcId="{509498DC-4098-4D36-BE29-0B9D346DECD9}" destId="{FE7FA537-545D-464B-8676-B13C74C2C827}" srcOrd="4" destOrd="0" parTransId="{E63B7EFB-095E-4226-A6A8-C2A8668F53E4}" sibTransId="{EB501C67-2EA5-4AE3-8D41-8198A8D3B7B0}"/>
    <dgm:cxn modelId="{E1061D24-8F37-4A36-9A66-042B7186BAC1}" type="presOf" srcId="{FE7FA537-545D-464B-8676-B13C74C2C827}" destId="{63B1A396-EA14-447E-B8CA-774605EC467A}" srcOrd="0" destOrd="0" presId="urn:microsoft.com/office/officeart/2008/layout/VerticalCurvedList"/>
    <dgm:cxn modelId="{027F4201-D015-4707-886D-FB65F3B6FC48}" srcId="{509498DC-4098-4D36-BE29-0B9D346DECD9}" destId="{BFA7AE2B-8A50-4C97-A5BB-BD591CEB040A}" srcOrd="5" destOrd="0" parTransId="{FA5B8B80-A4C6-4411-9EF0-521BF1C1455F}" sibTransId="{29AA5FB3-91AB-42AC-882C-8E1729810805}"/>
    <dgm:cxn modelId="{94B50941-6058-44E0-95FA-964026651E6F}" type="presOf" srcId="{D2A28E7F-A108-4E4E-AC1A-EAA8652FDFD7}" destId="{B3FDA1F9-94A1-4FB2-B1DE-36C9B009126F}" srcOrd="0" destOrd="0" presId="urn:microsoft.com/office/officeart/2008/layout/VerticalCurvedList"/>
    <dgm:cxn modelId="{A89A7172-21AE-4D9F-AE2B-AFE94762ACB3}" srcId="{509498DC-4098-4D36-BE29-0B9D346DECD9}" destId="{0E45986D-D653-4149-B6FB-601B2727606F}" srcOrd="0" destOrd="0" parTransId="{E3BB98DB-5EDD-48D0-8A72-0C24959D02AE}" sibTransId="{88C8F4B5-D9ED-4B46-A94D-BC456FBC9E62}"/>
    <dgm:cxn modelId="{8F4905ED-1E00-448F-A152-7CE021896683}" type="presOf" srcId="{88C8F4B5-D9ED-4B46-A94D-BC456FBC9E62}" destId="{7E567047-737E-4D9D-AA4D-7698E4F8984F}" srcOrd="0" destOrd="0" presId="urn:microsoft.com/office/officeart/2008/layout/VerticalCurvedList"/>
    <dgm:cxn modelId="{F431CF80-6F02-4B54-9D10-DE86FE93FAC3}" type="presOf" srcId="{BFA7AE2B-8A50-4C97-A5BB-BD591CEB040A}" destId="{8F97DD72-67A5-46C4-8EED-3066F0B3059F}" srcOrd="0" destOrd="0" presId="urn:microsoft.com/office/officeart/2008/layout/VerticalCurvedList"/>
    <dgm:cxn modelId="{0DFB500E-0600-47CF-B9E7-67375669EF6E}" type="presOf" srcId="{AC8D19DE-20BB-4AF5-8506-D43013A0A0E1}" destId="{4DC34021-17D2-4B8C-BA6A-DAC677BDD6D8}" srcOrd="0" destOrd="0" presId="urn:microsoft.com/office/officeart/2008/layout/VerticalCurvedList"/>
    <dgm:cxn modelId="{A494EAE3-AD83-4AB9-8089-8B5C1A3B7627}" srcId="{509498DC-4098-4D36-BE29-0B9D346DECD9}" destId="{6274EA92-79E6-4EDE-B1FA-44CAB4CDAB87}" srcOrd="3" destOrd="0" parTransId="{0D45C46F-7D16-4DB6-BC18-7304DA661D77}" sibTransId="{44C13DCA-EBB8-4867-8433-FC2EDA3AC405}"/>
    <dgm:cxn modelId="{4D27D96D-9E7B-4B09-A618-3E3F8C28C584}" type="presOf" srcId="{6274EA92-79E6-4EDE-B1FA-44CAB4CDAB87}" destId="{949AB61B-8812-41B3-A033-347B2A1CB518}" srcOrd="0" destOrd="0" presId="urn:microsoft.com/office/officeart/2008/layout/VerticalCurvedList"/>
    <dgm:cxn modelId="{A1694360-54E2-4493-9643-84AFF207E7DB}" srcId="{509498DC-4098-4D36-BE29-0B9D346DECD9}" destId="{D2A28E7F-A108-4E4E-AC1A-EAA8652FDFD7}" srcOrd="1" destOrd="0" parTransId="{3E3C4EF9-10D2-4E21-8A53-BB528636437E}" sibTransId="{4243B375-198D-4FAC-A052-21498977E6E0}"/>
    <dgm:cxn modelId="{84F0B864-2EAA-4437-9828-0962B48435AC}" type="presParOf" srcId="{7CD05892-40CB-4043-BB5B-7BC8BE63B145}" destId="{0F7A9B69-5FE8-4748-8819-66D87D8B99EE}" srcOrd="0" destOrd="0" presId="urn:microsoft.com/office/officeart/2008/layout/VerticalCurvedList"/>
    <dgm:cxn modelId="{68841B3B-1A55-4D07-8D56-0C7FFB2D9684}" type="presParOf" srcId="{0F7A9B69-5FE8-4748-8819-66D87D8B99EE}" destId="{C9F1014D-E0A8-44B5-91B9-E6443B8D11A8}" srcOrd="0" destOrd="0" presId="urn:microsoft.com/office/officeart/2008/layout/VerticalCurvedList"/>
    <dgm:cxn modelId="{A2A8E1D6-7795-4E80-A226-E25B3605A8A0}" type="presParOf" srcId="{C9F1014D-E0A8-44B5-91B9-E6443B8D11A8}" destId="{D3AF633C-3223-4F62-82FA-0D27D14D4FF3}" srcOrd="0" destOrd="0" presId="urn:microsoft.com/office/officeart/2008/layout/VerticalCurvedList"/>
    <dgm:cxn modelId="{7578A1BB-8952-45B8-A037-8828057F9D68}" type="presParOf" srcId="{C9F1014D-E0A8-44B5-91B9-E6443B8D11A8}" destId="{7E567047-737E-4D9D-AA4D-7698E4F8984F}" srcOrd="1" destOrd="0" presId="urn:microsoft.com/office/officeart/2008/layout/VerticalCurvedList"/>
    <dgm:cxn modelId="{062BC7D5-C36D-4036-9AF8-4320893FA7F1}" type="presParOf" srcId="{C9F1014D-E0A8-44B5-91B9-E6443B8D11A8}" destId="{D3F3495A-7F53-41E6-B111-A5742AAAF6EA}" srcOrd="2" destOrd="0" presId="urn:microsoft.com/office/officeart/2008/layout/VerticalCurvedList"/>
    <dgm:cxn modelId="{BCEE4D64-3E30-4B31-9CFD-059CFA821196}" type="presParOf" srcId="{C9F1014D-E0A8-44B5-91B9-E6443B8D11A8}" destId="{1AA06F66-02CE-4DD1-9597-908005E915A9}" srcOrd="3" destOrd="0" presId="urn:microsoft.com/office/officeart/2008/layout/VerticalCurvedList"/>
    <dgm:cxn modelId="{5F49EA3A-B435-47DB-B71F-113ED2A3D1E6}" type="presParOf" srcId="{0F7A9B69-5FE8-4748-8819-66D87D8B99EE}" destId="{200AC4D2-DA54-4E32-B02A-B1E662105FB2}" srcOrd="1" destOrd="0" presId="urn:microsoft.com/office/officeart/2008/layout/VerticalCurvedList"/>
    <dgm:cxn modelId="{B6C00E20-176B-43E4-9F59-E12D0DAFE84C}" type="presParOf" srcId="{0F7A9B69-5FE8-4748-8819-66D87D8B99EE}" destId="{59211592-4AF7-4D74-8A9A-12C777FE72DD}" srcOrd="2" destOrd="0" presId="urn:microsoft.com/office/officeart/2008/layout/VerticalCurvedList"/>
    <dgm:cxn modelId="{94B63139-9955-45DD-B61F-D9095ADEA0F5}" type="presParOf" srcId="{59211592-4AF7-4D74-8A9A-12C777FE72DD}" destId="{D8E66D2D-5465-400B-A108-A3243B3DFB82}" srcOrd="0" destOrd="0" presId="urn:microsoft.com/office/officeart/2008/layout/VerticalCurvedList"/>
    <dgm:cxn modelId="{EA72107E-6ED6-41BE-AAE7-F21E874BB3C6}" type="presParOf" srcId="{0F7A9B69-5FE8-4748-8819-66D87D8B99EE}" destId="{B3FDA1F9-94A1-4FB2-B1DE-36C9B009126F}" srcOrd="3" destOrd="0" presId="urn:microsoft.com/office/officeart/2008/layout/VerticalCurvedList"/>
    <dgm:cxn modelId="{4389E51D-78C4-4931-8045-A74020C0CC32}" type="presParOf" srcId="{0F7A9B69-5FE8-4748-8819-66D87D8B99EE}" destId="{6D27EA8C-082D-4794-B6A4-07FC000A3727}" srcOrd="4" destOrd="0" presId="urn:microsoft.com/office/officeart/2008/layout/VerticalCurvedList"/>
    <dgm:cxn modelId="{0EB7AA03-2CD3-4CFA-8825-B7A7426AE5CB}" type="presParOf" srcId="{6D27EA8C-082D-4794-B6A4-07FC000A3727}" destId="{60C4605C-23AA-4443-9E02-CD4609313A88}" srcOrd="0" destOrd="0" presId="urn:microsoft.com/office/officeart/2008/layout/VerticalCurvedList"/>
    <dgm:cxn modelId="{221FAF41-86E4-4974-8AF0-8578ECF22117}" type="presParOf" srcId="{0F7A9B69-5FE8-4748-8819-66D87D8B99EE}" destId="{4DC34021-17D2-4B8C-BA6A-DAC677BDD6D8}" srcOrd="5" destOrd="0" presId="urn:microsoft.com/office/officeart/2008/layout/VerticalCurvedList"/>
    <dgm:cxn modelId="{BDC137E0-1F54-4750-ABC6-D5EBDE236452}" type="presParOf" srcId="{0F7A9B69-5FE8-4748-8819-66D87D8B99EE}" destId="{CBF21E24-9E29-4798-B640-5BC8453A82F0}" srcOrd="6" destOrd="0" presId="urn:microsoft.com/office/officeart/2008/layout/VerticalCurvedList"/>
    <dgm:cxn modelId="{ABB77546-C088-4DC0-8051-E52E62D1B746}" type="presParOf" srcId="{CBF21E24-9E29-4798-B640-5BC8453A82F0}" destId="{90268F73-817A-41AB-A785-E7DB115A0A71}" srcOrd="0" destOrd="0" presId="urn:microsoft.com/office/officeart/2008/layout/VerticalCurvedList"/>
    <dgm:cxn modelId="{FDF6D1DC-F6CD-4FB7-9D63-9C7CE1D886B0}" type="presParOf" srcId="{0F7A9B69-5FE8-4748-8819-66D87D8B99EE}" destId="{949AB61B-8812-41B3-A033-347B2A1CB518}" srcOrd="7" destOrd="0" presId="urn:microsoft.com/office/officeart/2008/layout/VerticalCurvedList"/>
    <dgm:cxn modelId="{6B79CB20-A4AD-4C6C-BF44-534C88A6A0BB}" type="presParOf" srcId="{0F7A9B69-5FE8-4748-8819-66D87D8B99EE}" destId="{CFE19590-4071-4973-9E67-035D2C70ADE5}" srcOrd="8" destOrd="0" presId="urn:microsoft.com/office/officeart/2008/layout/VerticalCurvedList"/>
    <dgm:cxn modelId="{479EE0A0-ECBE-4288-81CB-0339F0EE3DF1}" type="presParOf" srcId="{CFE19590-4071-4973-9E67-035D2C70ADE5}" destId="{38365F83-FF08-4AFF-B836-AAB5E2DB7DF0}" srcOrd="0" destOrd="0" presId="urn:microsoft.com/office/officeart/2008/layout/VerticalCurvedList"/>
    <dgm:cxn modelId="{6374F467-AC33-4009-B3F7-301B9BA9C768}" type="presParOf" srcId="{0F7A9B69-5FE8-4748-8819-66D87D8B99EE}" destId="{63B1A396-EA14-447E-B8CA-774605EC467A}" srcOrd="9" destOrd="0" presId="urn:microsoft.com/office/officeart/2008/layout/VerticalCurvedList"/>
    <dgm:cxn modelId="{103BCA74-0350-4605-8B5F-EA44B75C8CD3}" type="presParOf" srcId="{0F7A9B69-5FE8-4748-8819-66D87D8B99EE}" destId="{FC15B831-4090-4F86-A111-C591F21EB6FE}" srcOrd="10" destOrd="0" presId="urn:microsoft.com/office/officeart/2008/layout/VerticalCurvedList"/>
    <dgm:cxn modelId="{267BCAAC-3F0D-40C5-BBC3-9D3C61750830}" type="presParOf" srcId="{FC15B831-4090-4F86-A111-C591F21EB6FE}" destId="{AD6DE8FD-20E4-423F-B4BD-2EAB62BCC148}" srcOrd="0" destOrd="0" presId="urn:microsoft.com/office/officeart/2008/layout/VerticalCurvedList"/>
    <dgm:cxn modelId="{033884BB-D863-4132-A848-450891297077}" type="presParOf" srcId="{0F7A9B69-5FE8-4748-8819-66D87D8B99EE}" destId="{8F97DD72-67A5-46C4-8EED-3066F0B3059F}" srcOrd="11" destOrd="0" presId="urn:microsoft.com/office/officeart/2008/layout/VerticalCurvedList"/>
    <dgm:cxn modelId="{F5A5495E-E721-4165-8FBB-FD84395847E8}" type="presParOf" srcId="{0F7A9B69-5FE8-4748-8819-66D87D8B99EE}" destId="{E3676141-E0CE-43AC-97B9-35CDF629B31C}" srcOrd="12" destOrd="0" presId="urn:microsoft.com/office/officeart/2008/layout/VerticalCurvedList"/>
    <dgm:cxn modelId="{050560E0-D6B2-432C-B7FA-842B2F15D7CE}" type="presParOf" srcId="{E3676141-E0CE-43AC-97B9-35CDF629B31C}" destId="{D7F2B9A1-DEDF-4AEA-92BB-337AB1C63EE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B84912-E845-4F13-B44B-6692D9044F8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ru-RU"/>
        </a:p>
      </dgm:t>
    </dgm:pt>
    <dgm:pt modelId="{C4F7DEA6-CEAC-46F4-A727-133AD0050D90}">
      <dgm:prSet phldrT="[Текст]" custT="1"/>
      <dgm:spPr/>
      <dgm:t>
        <a:bodyPr/>
        <a:lstStyle/>
        <a:p>
          <a:r>
            <a:rPr lang="uz-Latn-UZ" sz="3600" dirty="0" smtClean="0">
              <a:solidFill>
                <a:srgbClr val="FF0000"/>
              </a:solidFill>
              <a:latin typeface="Times New Roman" pitchFamily="18" charset="0"/>
              <a:cs typeface="Times New Roman" pitchFamily="18" charset="0"/>
            </a:rPr>
            <a:t>B</a:t>
          </a:r>
          <a:r>
            <a:rPr lang="en-US" sz="3600" dirty="0" smtClean="0">
              <a:solidFill>
                <a:srgbClr val="FF0000"/>
              </a:solidFill>
              <a:latin typeface="Times New Roman" pitchFamily="18" charset="0"/>
              <a:cs typeface="Times New Roman" pitchFamily="18" charset="0"/>
            </a:rPr>
            <a:t>ILISH </a:t>
          </a:r>
          <a:endParaRPr lang="ru-RU" sz="3600" dirty="0">
            <a:solidFill>
              <a:srgbClr val="FF0000"/>
            </a:solidFill>
          </a:endParaRPr>
        </a:p>
      </dgm:t>
    </dgm:pt>
    <dgm:pt modelId="{00538807-AF33-4B74-B6AA-05D995029E54}" type="parTrans" cxnId="{2E6439B6-7383-4F05-AF30-AD36588A4362}">
      <dgm:prSet/>
      <dgm:spPr/>
      <dgm:t>
        <a:bodyPr/>
        <a:lstStyle/>
        <a:p>
          <a:endParaRPr lang="ru-RU"/>
        </a:p>
      </dgm:t>
    </dgm:pt>
    <dgm:pt modelId="{03476C4B-A87C-4559-B978-D98726F0CEF6}" type="sibTrans" cxnId="{2E6439B6-7383-4F05-AF30-AD36588A4362}">
      <dgm:prSet/>
      <dgm:spPr/>
      <dgm:t>
        <a:bodyPr/>
        <a:lstStyle/>
        <a:p>
          <a:endParaRPr lang="ru-RU"/>
        </a:p>
      </dgm:t>
    </dgm:pt>
    <dgm:pt modelId="{222A3DD5-6286-437F-BECD-5A0AC6BCF6B2}">
      <dgm:prSet phldrT="[Текст]" custT="1"/>
      <dgm:spPr/>
      <dgm:t>
        <a:bodyPr/>
        <a:lstStyle/>
        <a:p>
          <a:pPr algn="ctr" rtl="0"/>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O‘quvchilar</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tabiiy</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fanlardan</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alohida</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organizmlar</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va</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obyektlarning</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xususiyatlari</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hodisa</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va</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jarayonlar</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tabiiy-ilmiy</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atamalar</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va</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o‘lchov</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birliklari</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haqidagi</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bilim</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darajasini</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namoyish</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etishlari</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kerak</a:t>
          </a:r>
          <a:r>
            <a:rPr kumimoji="0" lang="uz-Latn-U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y</a:t>
          </a:r>
          <a:r>
            <a:rPr lang="en-US" sz="2000" dirty="0" err="1"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odga</a:t>
          </a:r>
          <a:r>
            <a:rPr lang="en-US" sz="2000" dirty="0"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olish</a:t>
          </a:r>
          <a:r>
            <a:rPr lang="uz-Latn-UZ" sz="2000" dirty="0"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tasvirlash</a:t>
          </a:r>
          <a:r>
            <a:rPr lang="uz-Latn-UZ" sz="2000" dirty="0"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a:t>
          </a:r>
          <a:r>
            <a:rPr lang="en-US" sz="2000" dirty="0"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misollar</a:t>
          </a:r>
          <a:r>
            <a:rPr lang="en-US" sz="2000" dirty="0"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keltirish</a:t>
          </a:r>
          <a:r>
            <a:rPr lang="uz-Latn-UZ" sz="2000" dirty="0"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a:t>
          </a:r>
          <a:endParaRPr lang="ru-RU" sz="2000" dirty="0">
            <a:latin typeface="Times New Roman" pitchFamily="18" charset="0"/>
            <a:cs typeface="Times New Roman" pitchFamily="18" charset="0"/>
          </a:endParaRPr>
        </a:p>
      </dgm:t>
    </dgm:pt>
    <dgm:pt modelId="{13251AD6-7817-47D0-9EB0-8DB3195A506B}" type="parTrans" cxnId="{551F9072-8975-42E1-B28A-CE5F35D57C49}">
      <dgm:prSet/>
      <dgm:spPr/>
      <dgm:t>
        <a:bodyPr/>
        <a:lstStyle/>
        <a:p>
          <a:endParaRPr lang="ru-RU"/>
        </a:p>
      </dgm:t>
    </dgm:pt>
    <dgm:pt modelId="{25B871F7-58C8-40DF-86F3-9C56237D2B23}" type="sibTrans" cxnId="{551F9072-8975-42E1-B28A-CE5F35D57C49}">
      <dgm:prSet/>
      <dgm:spPr/>
      <dgm:t>
        <a:bodyPr/>
        <a:lstStyle/>
        <a:p>
          <a:endParaRPr lang="ru-RU"/>
        </a:p>
      </dgm:t>
    </dgm:pt>
    <dgm:pt modelId="{A994429F-C87D-4C6E-ABF0-D259AA7611DA}" type="pres">
      <dgm:prSet presAssocID="{A9B84912-E845-4F13-B44B-6692D9044F87}" presName="linearFlow" presStyleCnt="0">
        <dgm:presLayoutVars>
          <dgm:dir/>
          <dgm:animLvl val="lvl"/>
          <dgm:resizeHandles val="exact"/>
        </dgm:presLayoutVars>
      </dgm:prSet>
      <dgm:spPr/>
      <dgm:t>
        <a:bodyPr/>
        <a:lstStyle/>
        <a:p>
          <a:endParaRPr lang="ru-RU"/>
        </a:p>
      </dgm:t>
    </dgm:pt>
    <dgm:pt modelId="{78AECD26-BF2D-45D7-B6BE-A4B8CBC5F15B}" type="pres">
      <dgm:prSet presAssocID="{C4F7DEA6-CEAC-46F4-A727-133AD0050D90}" presName="composite" presStyleCnt="0"/>
      <dgm:spPr/>
    </dgm:pt>
    <dgm:pt modelId="{D1AB1655-47C2-4858-B366-4CD95B1CC7A8}" type="pres">
      <dgm:prSet presAssocID="{C4F7DEA6-CEAC-46F4-A727-133AD0050D90}" presName="parentText" presStyleLbl="alignNode1" presStyleIdx="0" presStyleCnt="1">
        <dgm:presLayoutVars>
          <dgm:chMax val="1"/>
          <dgm:bulletEnabled val="1"/>
        </dgm:presLayoutVars>
      </dgm:prSet>
      <dgm:spPr/>
      <dgm:t>
        <a:bodyPr/>
        <a:lstStyle/>
        <a:p>
          <a:endParaRPr lang="ru-RU"/>
        </a:p>
      </dgm:t>
    </dgm:pt>
    <dgm:pt modelId="{D5ADEA38-79EE-4CE8-AF58-C8C774EC866F}" type="pres">
      <dgm:prSet presAssocID="{C4F7DEA6-CEAC-46F4-A727-133AD0050D90}" presName="descendantText" presStyleLbl="alignAcc1" presStyleIdx="0" presStyleCnt="1">
        <dgm:presLayoutVars>
          <dgm:bulletEnabled val="1"/>
        </dgm:presLayoutVars>
      </dgm:prSet>
      <dgm:spPr/>
      <dgm:t>
        <a:bodyPr/>
        <a:lstStyle/>
        <a:p>
          <a:endParaRPr lang="ru-RU"/>
        </a:p>
      </dgm:t>
    </dgm:pt>
  </dgm:ptLst>
  <dgm:cxnLst>
    <dgm:cxn modelId="{551F9072-8975-42E1-B28A-CE5F35D57C49}" srcId="{C4F7DEA6-CEAC-46F4-A727-133AD0050D90}" destId="{222A3DD5-6286-437F-BECD-5A0AC6BCF6B2}" srcOrd="0" destOrd="0" parTransId="{13251AD6-7817-47D0-9EB0-8DB3195A506B}" sibTransId="{25B871F7-58C8-40DF-86F3-9C56237D2B23}"/>
    <dgm:cxn modelId="{1EDCE686-89F9-4ACA-BFE3-64CA6501F76C}" type="presOf" srcId="{C4F7DEA6-CEAC-46F4-A727-133AD0050D90}" destId="{D1AB1655-47C2-4858-B366-4CD95B1CC7A8}" srcOrd="0" destOrd="0" presId="urn:microsoft.com/office/officeart/2005/8/layout/chevron2"/>
    <dgm:cxn modelId="{ADB1EAF3-9D41-4A48-8625-5E276FBAD49F}" type="presOf" srcId="{222A3DD5-6286-437F-BECD-5A0AC6BCF6B2}" destId="{D5ADEA38-79EE-4CE8-AF58-C8C774EC866F}" srcOrd="0" destOrd="0" presId="urn:microsoft.com/office/officeart/2005/8/layout/chevron2"/>
    <dgm:cxn modelId="{2E6439B6-7383-4F05-AF30-AD36588A4362}" srcId="{A9B84912-E845-4F13-B44B-6692D9044F87}" destId="{C4F7DEA6-CEAC-46F4-A727-133AD0050D90}" srcOrd="0" destOrd="0" parTransId="{00538807-AF33-4B74-B6AA-05D995029E54}" sibTransId="{03476C4B-A87C-4559-B978-D98726F0CEF6}"/>
    <dgm:cxn modelId="{0F98C1ED-F94D-4189-A31C-88C39BDAD7A5}" type="presOf" srcId="{A9B84912-E845-4F13-B44B-6692D9044F87}" destId="{A994429F-C87D-4C6E-ABF0-D259AA7611DA}" srcOrd="0" destOrd="0" presId="urn:microsoft.com/office/officeart/2005/8/layout/chevron2"/>
    <dgm:cxn modelId="{3843F80E-5B4A-4732-87EE-24CC8BBABBD1}" type="presParOf" srcId="{A994429F-C87D-4C6E-ABF0-D259AA7611DA}" destId="{78AECD26-BF2D-45D7-B6BE-A4B8CBC5F15B}" srcOrd="0" destOrd="0" presId="urn:microsoft.com/office/officeart/2005/8/layout/chevron2"/>
    <dgm:cxn modelId="{5CEF2064-C930-4276-86C3-CE9726BF72F8}" type="presParOf" srcId="{78AECD26-BF2D-45D7-B6BE-A4B8CBC5F15B}" destId="{D1AB1655-47C2-4858-B366-4CD95B1CC7A8}" srcOrd="0" destOrd="0" presId="urn:microsoft.com/office/officeart/2005/8/layout/chevron2"/>
    <dgm:cxn modelId="{A586438F-115A-49B0-A4BC-A7B2ABA00F92}" type="presParOf" srcId="{78AECD26-BF2D-45D7-B6BE-A4B8CBC5F15B}" destId="{D5ADEA38-79EE-4CE8-AF58-C8C774EC866F}"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B84912-E845-4F13-B44B-6692D9044F8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ru-RU"/>
        </a:p>
      </dgm:t>
    </dgm:pt>
    <dgm:pt modelId="{C4F7DEA6-CEAC-46F4-A727-133AD0050D90}">
      <dgm:prSet phldrT="[Текст]" custT="1"/>
      <dgm:spPr/>
      <dgm:t>
        <a:bodyPr/>
        <a:lstStyle/>
        <a:p>
          <a:r>
            <a:rPr lang="uz-Latn-UZ" sz="2400" b="1" dirty="0" smtClean="0">
              <a:latin typeface="Times New Roman" pitchFamily="18" charset="0"/>
              <a:cs typeface="Times New Roman" pitchFamily="18" charset="0"/>
            </a:rPr>
            <a:t>QO‘LLASH</a:t>
          </a:r>
          <a:r>
            <a:rPr lang="uz-Latn-UZ" sz="2400" b="1" dirty="0" smtClean="0">
              <a:solidFill>
                <a:srgbClr val="C00000"/>
              </a:solidFill>
              <a:latin typeface="Times New Roman" pitchFamily="18" charset="0"/>
              <a:cs typeface="Times New Roman" pitchFamily="18" charset="0"/>
            </a:rPr>
            <a:t> </a:t>
          </a:r>
          <a:endParaRPr lang="ru-RU" sz="2400" b="1" dirty="0"/>
        </a:p>
      </dgm:t>
    </dgm:pt>
    <dgm:pt modelId="{00538807-AF33-4B74-B6AA-05D995029E54}" type="parTrans" cxnId="{2E6439B6-7383-4F05-AF30-AD36588A4362}">
      <dgm:prSet/>
      <dgm:spPr/>
      <dgm:t>
        <a:bodyPr/>
        <a:lstStyle/>
        <a:p>
          <a:endParaRPr lang="ru-RU"/>
        </a:p>
      </dgm:t>
    </dgm:pt>
    <dgm:pt modelId="{03476C4B-A87C-4559-B978-D98726F0CEF6}" type="sibTrans" cxnId="{2E6439B6-7383-4F05-AF30-AD36588A4362}">
      <dgm:prSet/>
      <dgm:spPr/>
      <dgm:t>
        <a:bodyPr/>
        <a:lstStyle/>
        <a:p>
          <a:endParaRPr lang="ru-RU"/>
        </a:p>
      </dgm:t>
    </dgm:pt>
    <dgm:pt modelId="{222A3DD5-6286-437F-BECD-5A0AC6BCF6B2}">
      <dgm:prSet phldrT="[Текст]" custT="1"/>
      <dgm:spPr/>
      <dgm:t>
        <a:bodyPr/>
        <a:lstStyle/>
        <a:p>
          <a:pPr algn="ctr" rtl="0"/>
          <a:r>
            <a:rPr lang="uz-Latn-UZ" sz="1800" dirty="0" smtClean="0">
              <a:latin typeface="Times New Roman" pitchFamily="18" charset="0"/>
              <a:cs typeface="Times New Roman" pitchFamily="18" charset="0"/>
            </a:rPr>
            <a:t>T</a:t>
          </a:r>
          <a:r>
            <a:rPr lang="en-US" sz="1800" dirty="0" err="1" smtClean="0">
              <a:latin typeface="Times New Roman" pitchFamily="18" charset="0"/>
              <a:cs typeface="Times New Roman" pitchFamily="18" charset="0"/>
            </a:rPr>
            <a:t>est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topshiriqdarini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bajarishda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o‘quvchilar</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hayotiy</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vaziyatlarni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o‘zida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aks</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ettiradigan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matematik</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tabiiy-ilmiy</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masalalarni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yechish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jadval</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sxema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diagramma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grafiklarni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talqin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qilish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tajribalarni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o‘tkazish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ko‘nikmalarini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namoyish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etishlari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zarur</a:t>
          </a:r>
          <a:r>
            <a:rPr lang="uz-Latn-UZ" sz="1800" dirty="0" smtClean="0">
              <a:latin typeface="Times New Roman" pitchFamily="18" charset="0"/>
              <a:cs typeface="Times New Roman" pitchFamily="18" charset="0"/>
            </a:rPr>
            <a:t>: </a:t>
          </a:r>
          <a:r>
            <a:rPr lang="uz-Latn-UZ" sz="1800" dirty="0" smtClean="0">
              <a:solidFill>
                <a:srgbClr val="FF0000"/>
              </a:solidFill>
              <a:latin typeface="Times New Roman" pitchFamily="18" charset="0"/>
              <a:cs typeface="Times New Roman" pitchFamily="18" charset="0"/>
            </a:rPr>
            <a:t>t</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aqqoslash</a:t>
          </a:r>
          <a:r>
            <a:rPr lang="uz-Latn-UZ"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qarama-qarshi</a:t>
          </a:r>
          <a:r>
            <a:rPr lang="en-US"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qo‘yish</a:t>
          </a:r>
          <a:r>
            <a:rPr lang="uz-Latn-UZ"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Tasniflash</a:t>
          </a:r>
          <a:r>
            <a:rPr lang="uz-Latn-UZ"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r>
            <a:rPr lang="en-US"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bog‘liqlikni</a:t>
          </a:r>
          <a:r>
            <a:rPr lang="en-US"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aniqlash</a:t>
          </a:r>
          <a:r>
            <a:rPr lang="uz-Latn-UZ"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modellardan</a:t>
          </a:r>
          <a:r>
            <a:rPr lang="en-US"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foydalanish</a:t>
          </a:r>
          <a:r>
            <a:rPr lang="uz-Latn-UZ"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r>
            <a:rPr lang="en-US"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ma’lumotni</a:t>
          </a:r>
          <a:r>
            <a:rPr lang="en-US"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talqin</a:t>
          </a:r>
          <a:r>
            <a:rPr lang="en-US"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qilish</a:t>
          </a:r>
          <a:r>
            <a:rPr lang="uz-Latn-UZ"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r>
            <a:rPr lang="en-US"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izohlash</a:t>
          </a:r>
          <a:r>
            <a:rPr lang="uz-Latn-UZ"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endParaRPr lang="ru-RU" sz="1800" dirty="0">
            <a:solidFill>
              <a:srgbClr val="FF0000"/>
            </a:solidFill>
            <a:latin typeface="Times New Roman" pitchFamily="18" charset="0"/>
            <a:cs typeface="Times New Roman" pitchFamily="18" charset="0"/>
          </a:endParaRPr>
        </a:p>
      </dgm:t>
    </dgm:pt>
    <dgm:pt modelId="{13251AD6-7817-47D0-9EB0-8DB3195A506B}" type="parTrans" cxnId="{551F9072-8975-42E1-B28A-CE5F35D57C49}">
      <dgm:prSet/>
      <dgm:spPr/>
      <dgm:t>
        <a:bodyPr/>
        <a:lstStyle/>
        <a:p>
          <a:endParaRPr lang="ru-RU"/>
        </a:p>
      </dgm:t>
    </dgm:pt>
    <dgm:pt modelId="{25B871F7-58C8-40DF-86F3-9C56237D2B23}" type="sibTrans" cxnId="{551F9072-8975-42E1-B28A-CE5F35D57C49}">
      <dgm:prSet/>
      <dgm:spPr/>
      <dgm:t>
        <a:bodyPr/>
        <a:lstStyle/>
        <a:p>
          <a:endParaRPr lang="ru-RU"/>
        </a:p>
      </dgm:t>
    </dgm:pt>
    <dgm:pt modelId="{A994429F-C87D-4C6E-ABF0-D259AA7611DA}" type="pres">
      <dgm:prSet presAssocID="{A9B84912-E845-4F13-B44B-6692D9044F87}" presName="linearFlow" presStyleCnt="0">
        <dgm:presLayoutVars>
          <dgm:dir/>
          <dgm:animLvl val="lvl"/>
          <dgm:resizeHandles val="exact"/>
        </dgm:presLayoutVars>
      </dgm:prSet>
      <dgm:spPr/>
      <dgm:t>
        <a:bodyPr/>
        <a:lstStyle/>
        <a:p>
          <a:endParaRPr lang="ru-RU"/>
        </a:p>
      </dgm:t>
    </dgm:pt>
    <dgm:pt modelId="{78AECD26-BF2D-45D7-B6BE-A4B8CBC5F15B}" type="pres">
      <dgm:prSet presAssocID="{C4F7DEA6-CEAC-46F4-A727-133AD0050D90}" presName="composite" presStyleCnt="0"/>
      <dgm:spPr/>
    </dgm:pt>
    <dgm:pt modelId="{D1AB1655-47C2-4858-B366-4CD95B1CC7A8}" type="pres">
      <dgm:prSet presAssocID="{C4F7DEA6-CEAC-46F4-A727-133AD0050D90}" presName="parentText" presStyleLbl="alignNode1" presStyleIdx="0" presStyleCnt="1">
        <dgm:presLayoutVars>
          <dgm:chMax val="1"/>
          <dgm:bulletEnabled val="1"/>
        </dgm:presLayoutVars>
      </dgm:prSet>
      <dgm:spPr/>
      <dgm:t>
        <a:bodyPr/>
        <a:lstStyle/>
        <a:p>
          <a:endParaRPr lang="ru-RU"/>
        </a:p>
      </dgm:t>
    </dgm:pt>
    <dgm:pt modelId="{D5ADEA38-79EE-4CE8-AF58-C8C774EC866F}" type="pres">
      <dgm:prSet presAssocID="{C4F7DEA6-CEAC-46F4-A727-133AD0050D90}" presName="descendantText" presStyleLbl="alignAcc1" presStyleIdx="0" presStyleCnt="1">
        <dgm:presLayoutVars>
          <dgm:bulletEnabled val="1"/>
        </dgm:presLayoutVars>
      </dgm:prSet>
      <dgm:spPr/>
      <dgm:t>
        <a:bodyPr/>
        <a:lstStyle/>
        <a:p>
          <a:endParaRPr lang="ru-RU"/>
        </a:p>
      </dgm:t>
    </dgm:pt>
  </dgm:ptLst>
  <dgm:cxnLst>
    <dgm:cxn modelId="{DB52BE36-8A12-45D7-B282-21EAE8D0EC31}" type="presOf" srcId="{C4F7DEA6-CEAC-46F4-A727-133AD0050D90}" destId="{D1AB1655-47C2-4858-B366-4CD95B1CC7A8}" srcOrd="0" destOrd="0" presId="urn:microsoft.com/office/officeart/2005/8/layout/chevron2"/>
    <dgm:cxn modelId="{62497B99-12E7-4A7F-B3AF-A2F4C4572EAF}" type="presOf" srcId="{222A3DD5-6286-437F-BECD-5A0AC6BCF6B2}" destId="{D5ADEA38-79EE-4CE8-AF58-C8C774EC866F}" srcOrd="0" destOrd="0" presId="urn:microsoft.com/office/officeart/2005/8/layout/chevron2"/>
    <dgm:cxn modelId="{168C8604-0457-4CAC-9B8E-1225849163F6}" type="presOf" srcId="{A9B84912-E845-4F13-B44B-6692D9044F87}" destId="{A994429F-C87D-4C6E-ABF0-D259AA7611DA}" srcOrd="0" destOrd="0" presId="urn:microsoft.com/office/officeart/2005/8/layout/chevron2"/>
    <dgm:cxn modelId="{551F9072-8975-42E1-B28A-CE5F35D57C49}" srcId="{C4F7DEA6-CEAC-46F4-A727-133AD0050D90}" destId="{222A3DD5-6286-437F-BECD-5A0AC6BCF6B2}" srcOrd="0" destOrd="0" parTransId="{13251AD6-7817-47D0-9EB0-8DB3195A506B}" sibTransId="{25B871F7-58C8-40DF-86F3-9C56237D2B23}"/>
    <dgm:cxn modelId="{2E6439B6-7383-4F05-AF30-AD36588A4362}" srcId="{A9B84912-E845-4F13-B44B-6692D9044F87}" destId="{C4F7DEA6-CEAC-46F4-A727-133AD0050D90}" srcOrd="0" destOrd="0" parTransId="{00538807-AF33-4B74-B6AA-05D995029E54}" sibTransId="{03476C4B-A87C-4559-B978-D98726F0CEF6}"/>
    <dgm:cxn modelId="{9AD2B49C-F4AD-4AFE-A8A0-A9B0D119358F}" type="presParOf" srcId="{A994429F-C87D-4C6E-ABF0-D259AA7611DA}" destId="{78AECD26-BF2D-45D7-B6BE-A4B8CBC5F15B}" srcOrd="0" destOrd="0" presId="urn:microsoft.com/office/officeart/2005/8/layout/chevron2"/>
    <dgm:cxn modelId="{1BB1CFBD-77D0-4C90-8DF0-6B9A9D4F954B}" type="presParOf" srcId="{78AECD26-BF2D-45D7-B6BE-A4B8CBC5F15B}" destId="{D1AB1655-47C2-4858-B366-4CD95B1CC7A8}" srcOrd="0" destOrd="0" presId="urn:microsoft.com/office/officeart/2005/8/layout/chevron2"/>
    <dgm:cxn modelId="{EBEF8267-2F0D-456D-B54D-2BE388356189}" type="presParOf" srcId="{78AECD26-BF2D-45D7-B6BE-A4B8CBC5F15B}" destId="{D5ADEA38-79EE-4CE8-AF58-C8C774EC866F}"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9B84912-E845-4F13-B44B-6692D9044F8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ru-RU"/>
        </a:p>
      </dgm:t>
    </dgm:pt>
    <dgm:pt modelId="{C4F7DEA6-CEAC-46F4-A727-133AD0050D90}">
      <dgm:prSet phldrT="[Текст]" custT="1"/>
      <dgm:spPr/>
      <dgm:t>
        <a:bodyPr/>
        <a:lstStyle/>
        <a:p>
          <a:r>
            <a:rPr lang="uz-Latn-UZ" sz="2400" b="1" dirty="0" smtClean="0">
              <a:solidFill>
                <a:srgbClr val="FFC000"/>
              </a:solidFill>
              <a:latin typeface="Times New Roman" pitchFamily="18" charset="0"/>
              <a:cs typeface="Times New Roman" pitchFamily="18" charset="0"/>
            </a:rPr>
            <a:t>MULOHAZA YURITISH</a:t>
          </a:r>
          <a:endParaRPr lang="ru-RU" sz="2400" b="1" dirty="0">
            <a:solidFill>
              <a:srgbClr val="FFC000"/>
            </a:solidFill>
            <a:latin typeface="Times New Roman" pitchFamily="18" charset="0"/>
            <a:cs typeface="Times New Roman" pitchFamily="18" charset="0"/>
          </a:endParaRPr>
        </a:p>
      </dgm:t>
    </dgm:pt>
    <dgm:pt modelId="{00538807-AF33-4B74-B6AA-05D995029E54}" type="parTrans" cxnId="{2E6439B6-7383-4F05-AF30-AD36588A4362}">
      <dgm:prSet/>
      <dgm:spPr/>
      <dgm:t>
        <a:bodyPr/>
        <a:lstStyle/>
        <a:p>
          <a:endParaRPr lang="ru-RU"/>
        </a:p>
      </dgm:t>
    </dgm:pt>
    <dgm:pt modelId="{03476C4B-A87C-4559-B978-D98726F0CEF6}" type="sibTrans" cxnId="{2E6439B6-7383-4F05-AF30-AD36588A4362}">
      <dgm:prSet/>
      <dgm:spPr/>
      <dgm:t>
        <a:bodyPr/>
        <a:lstStyle/>
        <a:p>
          <a:endParaRPr lang="ru-RU"/>
        </a:p>
      </dgm:t>
    </dgm:pt>
    <dgm:pt modelId="{222A3DD5-6286-437F-BECD-5A0AC6BCF6B2}">
      <dgm:prSet phldrT="[Текст]" custT="1"/>
      <dgm:spPr/>
      <dgm:t>
        <a:bodyPr/>
        <a:lstStyle/>
        <a:p>
          <a:pPr algn="ctr" rtl="0">
            <a:lnSpc>
              <a:spcPct val="100000"/>
            </a:lnSpc>
          </a:pPr>
          <a:r>
            <a:rPr lang="uz-Latn-UZ" sz="1800" dirty="0" smtClean="0">
              <a:latin typeface="Times New Roman" pitchFamily="18" charset="0"/>
              <a:cs typeface="Times New Roman" pitchFamily="18" charset="0"/>
            </a:rPr>
            <a:t>T</a:t>
          </a:r>
          <a:r>
            <a:rPr lang="en-US" sz="1800" dirty="0" err="1" smtClean="0">
              <a:latin typeface="Times New Roman" pitchFamily="18" charset="0"/>
              <a:cs typeface="Times New Roman" pitchFamily="18" charset="0"/>
            </a:rPr>
            <a:t>opshiriqlar</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o‘quvchilarning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mantiqiy</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tizimli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fikrlash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malakalarini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aniqlaydi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Mulohaza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yuritishni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talab</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etadigan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masalalar</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taklif</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etilayotgan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vaziyatning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yangiligi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savolning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murakkabligi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yechish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bosqichlari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sonining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ko‘pligi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turli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bo‘limlardan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bilimlarni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integrasiyalashning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zarurligi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bilan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bir-biridan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farqlanishi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mumkin</a:t>
          </a:r>
          <a:r>
            <a:rPr lang="uz-Latn-UZ" sz="1800" dirty="0" smtClean="0">
              <a:latin typeface="Times New Roman" pitchFamily="18" charset="0"/>
              <a:cs typeface="Times New Roman" pitchFamily="18" charset="0"/>
            </a:rPr>
            <a:t>: </a:t>
          </a:r>
          <a:r>
            <a:rPr lang="uz-Latn-UZ" sz="1800" dirty="0" smtClean="0">
              <a:solidFill>
                <a:srgbClr val="FF0000"/>
              </a:solidFill>
              <a:latin typeface="Times New Roman" pitchFamily="18" charset="0"/>
              <a:cs typeface="Times New Roman" pitchFamily="18" charset="0"/>
            </a:rPr>
            <a:t>t</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ahlil</a:t>
          </a:r>
          <a:r>
            <a:rPr lang="en-US"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qilish</a:t>
          </a:r>
          <a:r>
            <a:rPr lang="uz-Latn-UZ"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sintez</a:t>
          </a:r>
          <a:r>
            <a:rPr lang="en-US"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qilish</a:t>
          </a:r>
          <a:r>
            <a:rPr lang="uz-Latn-UZ"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endParaRPr lang="ru-RU" sz="1800" dirty="0">
            <a:solidFill>
              <a:srgbClr val="FF0000"/>
            </a:solidFill>
            <a:latin typeface="Times New Roman" pitchFamily="18" charset="0"/>
            <a:cs typeface="Times New Roman" pitchFamily="18" charset="0"/>
          </a:endParaRPr>
        </a:p>
      </dgm:t>
    </dgm:pt>
    <dgm:pt modelId="{13251AD6-7817-47D0-9EB0-8DB3195A506B}" type="parTrans" cxnId="{551F9072-8975-42E1-B28A-CE5F35D57C49}">
      <dgm:prSet/>
      <dgm:spPr/>
      <dgm:t>
        <a:bodyPr/>
        <a:lstStyle/>
        <a:p>
          <a:endParaRPr lang="ru-RU"/>
        </a:p>
      </dgm:t>
    </dgm:pt>
    <dgm:pt modelId="{25B871F7-58C8-40DF-86F3-9C56237D2B23}" type="sibTrans" cxnId="{551F9072-8975-42E1-B28A-CE5F35D57C49}">
      <dgm:prSet/>
      <dgm:spPr/>
      <dgm:t>
        <a:bodyPr/>
        <a:lstStyle/>
        <a:p>
          <a:endParaRPr lang="ru-RU"/>
        </a:p>
      </dgm:t>
    </dgm:pt>
    <dgm:pt modelId="{684582FB-7F9B-4B72-8DA0-5F3620704985}">
      <dgm:prSet custT="1"/>
      <dgm:spPr/>
      <dgm:t>
        <a:bodyPr/>
        <a:lstStyle/>
        <a:p>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savollar</a:t>
          </a:r>
          <a:r>
            <a:rPr lang="en-US"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qo‘yish</a:t>
          </a:r>
          <a:r>
            <a:rPr lang="uz-Latn-UZ"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farazlarni</a:t>
          </a:r>
          <a:r>
            <a:rPr lang="en-US"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ilgari</a:t>
          </a:r>
          <a:r>
            <a:rPr lang="en-US"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surish</a:t>
          </a:r>
          <a:r>
            <a:rPr lang="en-US"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uz-Latn-UZ"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prognoz</a:t>
          </a:r>
          <a:r>
            <a:rPr lang="uz-Latn-UZ"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r>
            <a:rPr lang="en-US"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qilish</a:t>
          </a:r>
          <a:r>
            <a:rPr lang="uz-Latn-UZ"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tadqiqotlarni</a:t>
          </a:r>
          <a:r>
            <a:rPr lang="en-US"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loyihalash</a:t>
          </a:r>
          <a:r>
            <a:rPr lang="uz-Latn-UZ"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r>
            <a:rPr lang="en-US"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baholash</a:t>
          </a:r>
          <a:r>
            <a:rPr lang="uz-Latn-UZ"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r>
            <a:rPr lang="en-US"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xulosa</a:t>
          </a:r>
          <a:r>
            <a:rPr lang="en-US"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chiqarish</a:t>
          </a:r>
          <a:r>
            <a:rPr lang="uz-Latn-UZ"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umumlashtirish</a:t>
          </a:r>
          <a:r>
            <a:rPr lang="en-US"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asoslash</a:t>
          </a:r>
          <a:r>
            <a:rPr lang="uz-Latn-UZ" sz="1800"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endParaRPr lang="en-US" sz="1800" dirty="0">
            <a:solidFill>
              <a:srgbClr val="FF0000"/>
            </a:solidFill>
            <a:latin typeface="Cambria" panose="02040503050406030204" pitchFamily="18" charset="0"/>
            <a:ea typeface="Cambria" panose="02040503050406030204" pitchFamily="18" charset="0"/>
            <a:cs typeface="Arial" panose="020B0604020202020204" pitchFamily="34" charset="0"/>
          </a:endParaRPr>
        </a:p>
      </dgm:t>
    </dgm:pt>
    <dgm:pt modelId="{07C0AB6E-F5AA-422D-951C-866784820413}" type="parTrans" cxnId="{84A0075A-2340-47EC-AA44-C25B4F7E9B7C}">
      <dgm:prSet/>
      <dgm:spPr/>
      <dgm:t>
        <a:bodyPr/>
        <a:lstStyle/>
        <a:p>
          <a:endParaRPr lang="ru-RU"/>
        </a:p>
      </dgm:t>
    </dgm:pt>
    <dgm:pt modelId="{1E3F51C1-CA31-4466-A9A9-3969F1072A12}" type="sibTrans" cxnId="{84A0075A-2340-47EC-AA44-C25B4F7E9B7C}">
      <dgm:prSet/>
      <dgm:spPr/>
      <dgm:t>
        <a:bodyPr/>
        <a:lstStyle/>
        <a:p>
          <a:endParaRPr lang="ru-RU"/>
        </a:p>
      </dgm:t>
    </dgm:pt>
    <dgm:pt modelId="{A994429F-C87D-4C6E-ABF0-D259AA7611DA}" type="pres">
      <dgm:prSet presAssocID="{A9B84912-E845-4F13-B44B-6692D9044F87}" presName="linearFlow" presStyleCnt="0">
        <dgm:presLayoutVars>
          <dgm:dir/>
          <dgm:animLvl val="lvl"/>
          <dgm:resizeHandles val="exact"/>
        </dgm:presLayoutVars>
      </dgm:prSet>
      <dgm:spPr/>
      <dgm:t>
        <a:bodyPr/>
        <a:lstStyle/>
        <a:p>
          <a:endParaRPr lang="ru-RU"/>
        </a:p>
      </dgm:t>
    </dgm:pt>
    <dgm:pt modelId="{78AECD26-BF2D-45D7-B6BE-A4B8CBC5F15B}" type="pres">
      <dgm:prSet presAssocID="{C4F7DEA6-CEAC-46F4-A727-133AD0050D90}" presName="composite" presStyleCnt="0"/>
      <dgm:spPr/>
    </dgm:pt>
    <dgm:pt modelId="{D1AB1655-47C2-4858-B366-4CD95B1CC7A8}" type="pres">
      <dgm:prSet presAssocID="{C4F7DEA6-CEAC-46F4-A727-133AD0050D90}" presName="parentText" presStyleLbl="alignNode1" presStyleIdx="0" presStyleCnt="1" custScaleY="117681">
        <dgm:presLayoutVars>
          <dgm:chMax val="1"/>
          <dgm:bulletEnabled val="1"/>
        </dgm:presLayoutVars>
      </dgm:prSet>
      <dgm:spPr/>
      <dgm:t>
        <a:bodyPr/>
        <a:lstStyle/>
        <a:p>
          <a:endParaRPr lang="ru-RU"/>
        </a:p>
      </dgm:t>
    </dgm:pt>
    <dgm:pt modelId="{D5ADEA38-79EE-4CE8-AF58-C8C774EC866F}" type="pres">
      <dgm:prSet presAssocID="{C4F7DEA6-CEAC-46F4-A727-133AD0050D90}" presName="descendantText" presStyleLbl="alignAcc1" presStyleIdx="0" presStyleCnt="1" custScaleY="126988">
        <dgm:presLayoutVars>
          <dgm:bulletEnabled val="1"/>
        </dgm:presLayoutVars>
      </dgm:prSet>
      <dgm:spPr/>
      <dgm:t>
        <a:bodyPr/>
        <a:lstStyle/>
        <a:p>
          <a:endParaRPr lang="ru-RU"/>
        </a:p>
      </dgm:t>
    </dgm:pt>
  </dgm:ptLst>
  <dgm:cxnLst>
    <dgm:cxn modelId="{6A276341-F718-4E81-8F65-9C9842778F3C}" type="presOf" srcId="{C4F7DEA6-CEAC-46F4-A727-133AD0050D90}" destId="{D1AB1655-47C2-4858-B366-4CD95B1CC7A8}" srcOrd="0" destOrd="0" presId="urn:microsoft.com/office/officeart/2005/8/layout/chevron2"/>
    <dgm:cxn modelId="{84A0075A-2340-47EC-AA44-C25B4F7E9B7C}" srcId="{C4F7DEA6-CEAC-46F4-A727-133AD0050D90}" destId="{684582FB-7F9B-4B72-8DA0-5F3620704985}" srcOrd="1" destOrd="0" parTransId="{07C0AB6E-F5AA-422D-951C-866784820413}" sibTransId="{1E3F51C1-CA31-4466-A9A9-3969F1072A12}"/>
    <dgm:cxn modelId="{DD2ED4AD-5204-4625-9DD6-2985B8A9844B}" type="presOf" srcId="{684582FB-7F9B-4B72-8DA0-5F3620704985}" destId="{D5ADEA38-79EE-4CE8-AF58-C8C774EC866F}" srcOrd="0" destOrd="1" presId="urn:microsoft.com/office/officeart/2005/8/layout/chevron2"/>
    <dgm:cxn modelId="{551F9072-8975-42E1-B28A-CE5F35D57C49}" srcId="{C4F7DEA6-CEAC-46F4-A727-133AD0050D90}" destId="{222A3DD5-6286-437F-BECD-5A0AC6BCF6B2}" srcOrd="0" destOrd="0" parTransId="{13251AD6-7817-47D0-9EB0-8DB3195A506B}" sibTransId="{25B871F7-58C8-40DF-86F3-9C56237D2B23}"/>
    <dgm:cxn modelId="{40DDCBC0-84B6-4AE9-ABC9-92926639D0B8}" type="presOf" srcId="{222A3DD5-6286-437F-BECD-5A0AC6BCF6B2}" destId="{D5ADEA38-79EE-4CE8-AF58-C8C774EC866F}" srcOrd="0" destOrd="0" presId="urn:microsoft.com/office/officeart/2005/8/layout/chevron2"/>
    <dgm:cxn modelId="{2E6439B6-7383-4F05-AF30-AD36588A4362}" srcId="{A9B84912-E845-4F13-B44B-6692D9044F87}" destId="{C4F7DEA6-CEAC-46F4-A727-133AD0050D90}" srcOrd="0" destOrd="0" parTransId="{00538807-AF33-4B74-B6AA-05D995029E54}" sibTransId="{03476C4B-A87C-4559-B978-D98726F0CEF6}"/>
    <dgm:cxn modelId="{2602D03F-12D6-48A9-88D6-71C1CB3D36F1}" type="presOf" srcId="{A9B84912-E845-4F13-B44B-6692D9044F87}" destId="{A994429F-C87D-4C6E-ABF0-D259AA7611DA}" srcOrd="0" destOrd="0" presId="urn:microsoft.com/office/officeart/2005/8/layout/chevron2"/>
    <dgm:cxn modelId="{B01F1E21-A69A-42D3-B2DD-84B098AC936E}" type="presParOf" srcId="{A994429F-C87D-4C6E-ABF0-D259AA7611DA}" destId="{78AECD26-BF2D-45D7-B6BE-A4B8CBC5F15B}" srcOrd="0" destOrd="0" presId="urn:microsoft.com/office/officeart/2005/8/layout/chevron2"/>
    <dgm:cxn modelId="{EAE7547A-6416-4E75-A031-D7C91A82E357}" type="presParOf" srcId="{78AECD26-BF2D-45D7-B6BE-A4B8CBC5F15B}" destId="{D1AB1655-47C2-4858-B366-4CD95B1CC7A8}" srcOrd="0" destOrd="0" presId="urn:microsoft.com/office/officeart/2005/8/layout/chevron2"/>
    <dgm:cxn modelId="{F96A8945-FF9E-4CAD-8CA9-BCF2A4D0B227}" type="presParOf" srcId="{78AECD26-BF2D-45D7-B6BE-A4B8CBC5F15B}" destId="{D5ADEA38-79EE-4CE8-AF58-C8C774EC866F}"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11EC6-BD18-4935-8CCE-3B91BB86F025}">
      <dsp:nvSpPr>
        <dsp:cNvPr id="0" name=""/>
        <dsp:cNvSpPr/>
      </dsp:nvSpPr>
      <dsp:spPr>
        <a:xfrm rot="10800000">
          <a:off x="-1" y="0"/>
          <a:ext cx="8229603" cy="1070523"/>
        </a:xfrm>
        <a:prstGeom prst="homePlate">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472071" tIns="83820" rIns="156464" bIns="83820" numCol="1" spcCol="1270" anchor="ctr" anchorCtr="0">
          <a:noAutofit/>
        </a:bodyPr>
        <a:lstStyle/>
        <a:p>
          <a:pPr lvl="0" algn="ctr" defTabSz="977900">
            <a:lnSpc>
              <a:spcPct val="90000"/>
            </a:lnSpc>
            <a:spcBef>
              <a:spcPct val="0"/>
            </a:spcBef>
            <a:spcAft>
              <a:spcPct val="35000"/>
            </a:spcAft>
          </a:pPr>
          <a:r>
            <a:rPr lang="ru-RU" sz="2200" b="1" kern="1200" dirty="0" smtClean="0">
              <a:solidFill>
                <a:schemeClr val="tx1"/>
              </a:solidFill>
              <a:latin typeface="Times New Roman" panose="02020603050405020304" pitchFamily="18" charset="0"/>
              <a:cs typeface="Times New Roman" panose="02020603050405020304" pitchFamily="18" charset="0"/>
            </a:rPr>
            <a:t>TIMSS</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matematika</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va</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aniq</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fanlar</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sifatini</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tadqiq</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qiluvchi</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xalqaro</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monitoring</a:t>
          </a:r>
          <a:r>
            <a:rPr lang="uz-Latn-UZ" sz="2200" kern="1200" dirty="0" smtClean="0">
              <a:solidFill>
                <a:schemeClr val="tx1"/>
              </a:solidFill>
              <a:latin typeface="Times New Roman" panose="02020603050405020304" pitchFamily="18" charset="0"/>
              <a:cs typeface="Times New Roman" panose="02020603050405020304" pitchFamily="18" charset="0"/>
            </a:rPr>
            <a:t>.</a:t>
          </a:r>
        </a:p>
        <a:p>
          <a:pPr lvl="0" algn="ctr" defTabSz="977900">
            <a:lnSpc>
              <a:spcPct val="90000"/>
            </a:lnSpc>
            <a:spcBef>
              <a:spcPct val="0"/>
            </a:spcBef>
            <a:spcAft>
              <a:spcPct val="35000"/>
            </a:spcAft>
          </a:pPr>
          <a:r>
            <a:rPr lang="uz-Latn-UZ" sz="2200" kern="1200" dirty="0" smtClean="0">
              <a:solidFill>
                <a:schemeClr val="tx1"/>
              </a:solidFill>
              <a:latin typeface="Times New Roman" panose="02020603050405020304" pitchFamily="18" charset="0"/>
              <a:cs typeface="Times New Roman" panose="02020603050405020304" pitchFamily="18" charset="0"/>
            </a:rPr>
            <a:t>Har 4 yilda bir marta o‘tkaziladi.</a:t>
          </a:r>
          <a:endParaRPr lang="ru-RU" sz="2200" kern="1200" dirty="0">
            <a:solidFill>
              <a:schemeClr val="tx1"/>
            </a:solidFill>
          </a:endParaRPr>
        </a:p>
      </dsp:txBody>
      <dsp:txXfrm rot="10800000">
        <a:off x="267630" y="0"/>
        <a:ext cx="7961972" cy="1070523"/>
      </dsp:txXfrm>
    </dsp:sp>
    <dsp:sp modelId="{5F2B48ED-A41F-4D70-97D4-02C76016A587}">
      <dsp:nvSpPr>
        <dsp:cNvPr id="0" name=""/>
        <dsp:cNvSpPr/>
      </dsp:nvSpPr>
      <dsp:spPr>
        <a:xfrm>
          <a:off x="0" y="1046"/>
          <a:ext cx="677823" cy="1070523"/>
        </a:xfrm>
        <a:prstGeom prst="ellipse">
          <a:avLst/>
        </a:prstGeom>
        <a:blipFill rotWithShape="1">
          <a:blip xmlns:r="http://schemas.openxmlformats.org/officeDocument/2006/relationships" r:embed="rId1"/>
          <a:stretch>
            <a:fillRect/>
          </a:stretch>
        </a:blipFill>
        <a:ln w="25400" cap="flat" cmpd="sng" algn="ctr">
          <a:solidFill>
            <a:srgbClr val="00B0F0"/>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8F6F29-8033-49A2-BA23-22942C8E3DE2}">
      <dsp:nvSpPr>
        <dsp:cNvPr id="0" name=""/>
        <dsp:cNvSpPr/>
      </dsp:nvSpPr>
      <dsp:spPr>
        <a:xfrm>
          <a:off x="-534598" y="0"/>
          <a:ext cx="4457291" cy="2701389"/>
        </a:xfrm>
        <a:prstGeom prst="triangl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C0014CF-AD6A-43BB-BECB-6C4905B6D3C2}">
      <dsp:nvSpPr>
        <dsp:cNvPr id="0" name=""/>
        <dsp:cNvSpPr/>
      </dsp:nvSpPr>
      <dsp:spPr>
        <a:xfrm>
          <a:off x="1221305" y="270899"/>
          <a:ext cx="2701386" cy="738590"/>
        </a:xfrm>
        <a:prstGeom prst="round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latin typeface="Cambria" panose="02040503050406030204" pitchFamily="18" charset="0"/>
              <a:ea typeface="Cambria" panose="02040503050406030204" pitchFamily="18" charset="0"/>
              <a:cs typeface="Times New Roman" panose="02020603050405020304" pitchFamily="18" charset="0"/>
            </a:rPr>
            <a:t>Mulohaza yuritish</a:t>
          </a:r>
          <a:endParaRPr lang="ru-RU" sz="2800" kern="1200" dirty="0">
            <a:latin typeface="Cambria" panose="02040503050406030204" pitchFamily="18" charset="0"/>
            <a:ea typeface="Cambria" panose="02040503050406030204" pitchFamily="18" charset="0"/>
            <a:cs typeface="Times New Roman" panose="02020603050405020304" pitchFamily="18" charset="0"/>
          </a:endParaRPr>
        </a:p>
      </dsp:txBody>
      <dsp:txXfrm>
        <a:off x="1257360" y="306954"/>
        <a:ext cx="2629276" cy="666480"/>
      </dsp:txXfrm>
    </dsp:sp>
    <dsp:sp modelId="{5B6D9D22-20CC-4985-B4F5-EB0E625E6009}">
      <dsp:nvSpPr>
        <dsp:cNvPr id="0" name=""/>
        <dsp:cNvSpPr/>
      </dsp:nvSpPr>
      <dsp:spPr>
        <a:xfrm>
          <a:off x="1221305" y="1084279"/>
          <a:ext cx="2701386" cy="598315"/>
        </a:xfrm>
        <a:prstGeom prst="round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latin typeface="Cambria" panose="02040503050406030204" pitchFamily="18" charset="0"/>
              <a:ea typeface="Cambria" panose="02040503050406030204" pitchFamily="18" charset="0"/>
              <a:cs typeface="Times New Roman" panose="02020603050405020304" pitchFamily="18" charset="0"/>
            </a:rPr>
            <a:t>Qo‘llash</a:t>
          </a:r>
          <a:endParaRPr lang="ru-RU" sz="2800" kern="1200" dirty="0">
            <a:latin typeface="Cambria" panose="02040503050406030204" pitchFamily="18" charset="0"/>
            <a:ea typeface="Cambria" panose="02040503050406030204" pitchFamily="18" charset="0"/>
            <a:cs typeface="Times New Roman" panose="02020603050405020304" pitchFamily="18" charset="0"/>
          </a:endParaRPr>
        </a:p>
      </dsp:txBody>
      <dsp:txXfrm>
        <a:off x="1250512" y="1113486"/>
        <a:ext cx="2642972" cy="539901"/>
      </dsp:txXfrm>
    </dsp:sp>
    <dsp:sp modelId="{77678961-4162-4A88-9843-60F15A523987}">
      <dsp:nvSpPr>
        <dsp:cNvPr id="0" name=""/>
        <dsp:cNvSpPr/>
      </dsp:nvSpPr>
      <dsp:spPr>
        <a:xfrm>
          <a:off x="1221305" y="1757384"/>
          <a:ext cx="2701386" cy="598315"/>
        </a:xfrm>
        <a:prstGeom prst="round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latin typeface="Cambria" panose="02040503050406030204" pitchFamily="18" charset="0"/>
              <a:ea typeface="Cambria" panose="02040503050406030204" pitchFamily="18" charset="0"/>
              <a:cs typeface="Times New Roman" panose="02020603050405020304" pitchFamily="18" charset="0"/>
            </a:rPr>
            <a:t>Bilish</a:t>
          </a:r>
          <a:endParaRPr lang="ru-RU" sz="2800" kern="1200" dirty="0">
            <a:latin typeface="Cambria" panose="02040503050406030204" pitchFamily="18" charset="0"/>
            <a:ea typeface="Cambria" panose="02040503050406030204" pitchFamily="18" charset="0"/>
            <a:cs typeface="Times New Roman" panose="02020603050405020304" pitchFamily="18" charset="0"/>
          </a:endParaRPr>
        </a:p>
      </dsp:txBody>
      <dsp:txXfrm>
        <a:off x="1250512" y="1786591"/>
        <a:ext cx="2642972" cy="5399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67047-737E-4D9D-AA4D-7698E4F8984F}">
      <dsp:nvSpPr>
        <dsp:cNvPr id="0" name=""/>
        <dsp:cNvSpPr/>
      </dsp:nvSpPr>
      <dsp:spPr>
        <a:xfrm>
          <a:off x="-5363984" y="-812228"/>
          <a:ext cx="6315321" cy="6315321"/>
        </a:xfrm>
        <a:prstGeom prst="blockArc">
          <a:avLst>
            <a:gd name="adj1" fmla="val 18900000"/>
            <a:gd name="adj2" fmla="val 2700000"/>
            <a:gd name="adj3" fmla="val 342"/>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0AC4D2-DA54-4E32-B02A-B1E662105FB2}">
      <dsp:nvSpPr>
        <dsp:cNvPr id="0" name=""/>
        <dsp:cNvSpPr/>
      </dsp:nvSpPr>
      <dsp:spPr>
        <a:xfrm>
          <a:off x="195983" y="166730"/>
          <a:ext cx="7900254" cy="65443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1997" tIns="81280" rIns="81280" bIns="81280" numCol="1" spcCol="1270" anchor="ctr" anchorCtr="0">
          <a:noAutofit/>
        </a:bodyPr>
        <a:lstStyle/>
        <a:p>
          <a:pPr marL="360363" lvl="0" indent="-360363" algn="ctr" defTabSz="1422400">
            <a:lnSpc>
              <a:spcPct val="90000"/>
            </a:lnSpc>
            <a:spcBef>
              <a:spcPct val="0"/>
            </a:spcBef>
            <a:spcAft>
              <a:spcPct val="35000"/>
            </a:spcAft>
          </a:pPr>
          <a:r>
            <a:rPr lang="en-US" sz="3200"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a:solidFill>
                <a:srgbClr val="C00000"/>
              </a:solidFill>
              <a:latin typeface="Cambria" panose="02040503050406030204" pitchFamily="18" charset="0"/>
              <a:ea typeface="Cambria" panose="02040503050406030204" pitchFamily="18" charset="0"/>
              <a:cs typeface="Times New Roman" panose="02020603050405020304" pitchFamily="18" charset="0"/>
            </a:rPr>
            <a:t>Tirik organizmlarda kechadigan hayotiy jarayonlar   va ularning o‘ziga xos xususiyatlari</a:t>
          </a:r>
          <a:endParaRPr lang="ru-RU" sz="2400" kern="1200" dirty="0">
            <a:solidFill>
              <a:srgbClr val="C00000"/>
            </a:solidFill>
            <a:latin typeface="Cambria" panose="02040503050406030204" pitchFamily="18" charset="0"/>
            <a:ea typeface="Cambria" panose="02040503050406030204" pitchFamily="18" charset="0"/>
          </a:endParaRPr>
        </a:p>
      </dsp:txBody>
      <dsp:txXfrm>
        <a:off x="195983" y="166730"/>
        <a:ext cx="7900254" cy="654435"/>
      </dsp:txXfrm>
    </dsp:sp>
    <dsp:sp modelId="{D8E66D2D-5465-400B-A108-A3243B3DFB82}">
      <dsp:nvSpPr>
        <dsp:cNvPr id="0" name=""/>
        <dsp:cNvSpPr/>
      </dsp:nvSpPr>
      <dsp:spPr>
        <a:xfrm>
          <a:off x="8176" y="185289"/>
          <a:ext cx="617317" cy="617317"/>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FDA1F9-94A1-4FB2-B1DE-36C9B009126F}">
      <dsp:nvSpPr>
        <dsp:cNvPr id="0" name=""/>
        <dsp:cNvSpPr/>
      </dsp:nvSpPr>
      <dsp:spPr>
        <a:xfrm>
          <a:off x="723064" y="987708"/>
          <a:ext cx="7252321" cy="493854"/>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1997" tIns="60960" rIns="60960" bIns="60960" numCol="1" spcCol="1270" anchor="ctr" anchorCtr="0">
          <a:noAutofit/>
        </a:bodyPr>
        <a:lstStyle/>
        <a:p>
          <a:pPr lvl="0" algn="l" defTabSz="1066800">
            <a:lnSpc>
              <a:spcPct val="90000"/>
            </a:lnSpc>
            <a:spcBef>
              <a:spcPct val="0"/>
            </a:spcBef>
            <a:spcAft>
              <a:spcPct val="35000"/>
            </a:spcAft>
          </a:pPr>
          <a:r>
            <a:rPr lang="en-US" sz="2400" kern="1200" dirty="0">
              <a:solidFill>
                <a:srgbClr val="00B050"/>
              </a:solidFill>
              <a:latin typeface="Cambria" panose="02040503050406030204" pitchFamily="18" charset="0"/>
              <a:ea typeface="Cambria" panose="02040503050406030204" pitchFamily="18" charset="0"/>
              <a:cs typeface="Times New Roman" panose="02020603050405020304" pitchFamily="18" charset="0"/>
            </a:rPr>
            <a:t>Hujayralar va ularning funksiyalari</a:t>
          </a:r>
          <a:endParaRPr lang="ru-RU" sz="2400" kern="1200"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dsp:txBody>
      <dsp:txXfrm>
        <a:off x="723064" y="987708"/>
        <a:ext cx="7252321" cy="493854"/>
      </dsp:txXfrm>
    </dsp:sp>
    <dsp:sp modelId="{60C4605C-23AA-4443-9E02-CD4609313A88}">
      <dsp:nvSpPr>
        <dsp:cNvPr id="0" name=""/>
        <dsp:cNvSpPr/>
      </dsp:nvSpPr>
      <dsp:spPr>
        <a:xfrm>
          <a:off x="399774" y="925976"/>
          <a:ext cx="646578" cy="617317"/>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C34021-17D2-4B8C-BA6A-DAC677BDD6D8}">
      <dsp:nvSpPr>
        <dsp:cNvPr id="0" name=""/>
        <dsp:cNvSpPr/>
      </dsp:nvSpPr>
      <dsp:spPr>
        <a:xfrm>
          <a:off x="908822" y="1728395"/>
          <a:ext cx="7066563" cy="493854"/>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1997" tIns="60960" rIns="60960" bIns="60960" numCol="1" spcCol="1270" anchor="ctr" anchorCtr="0">
          <a:noAutofit/>
        </a:bodyPr>
        <a:lstStyle/>
        <a:p>
          <a:pPr lvl="0" algn="l" defTabSz="1066800">
            <a:lnSpc>
              <a:spcPct val="90000"/>
            </a:lnSpc>
            <a:spcBef>
              <a:spcPct val="0"/>
            </a:spcBef>
            <a:spcAft>
              <a:spcPct val="35000"/>
            </a:spcAft>
          </a:pPr>
          <a:r>
            <a:rPr lang="en-US" sz="2400" kern="1200" dirty="0">
              <a:solidFill>
                <a:srgbClr val="FFC000"/>
              </a:solidFill>
              <a:latin typeface="Cambria" panose="02040503050406030204" pitchFamily="18" charset="0"/>
              <a:ea typeface="Cambria" panose="02040503050406030204" pitchFamily="18" charset="0"/>
              <a:cs typeface="Times New Roman" panose="02020603050405020304" pitchFamily="18" charset="0"/>
            </a:rPr>
            <a:t>Hayotiy sikllar, ko‘payish va irsiylanish</a:t>
          </a:r>
          <a:endParaRPr lang="ru-RU" sz="2400" kern="1200" dirty="0">
            <a:solidFill>
              <a:srgbClr val="FFC000"/>
            </a:solidFill>
            <a:latin typeface="Cambria" panose="02040503050406030204" pitchFamily="18" charset="0"/>
            <a:ea typeface="Cambria" panose="02040503050406030204" pitchFamily="18" charset="0"/>
          </a:endParaRPr>
        </a:p>
      </dsp:txBody>
      <dsp:txXfrm>
        <a:off x="908822" y="1728395"/>
        <a:ext cx="7066563" cy="493854"/>
      </dsp:txXfrm>
    </dsp:sp>
    <dsp:sp modelId="{90268F73-817A-41AB-A785-E7DB115A0A71}">
      <dsp:nvSpPr>
        <dsp:cNvPr id="0" name=""/>
        <dsp:cNvSpPr/>
      </dsp:nvSpPr>
      <dsp:spPr>
        <a:xfrm>
          <a:off x="600163" y="1666663"/>
          <a:ext cx="617317" cy="617317"/>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9AB61B-8812-41B3-A033-347B2A1CB518}">
      <dsp:nvSpPr>
        <dsp:cNvPr id="0" name=""/>
        <dsp:cNvSpPr/>
      </dsp:nvSpPr>
      <dsp:spPr>
        <a:xfrm>
          <a:off x="908822" y="2426310"/>
          <a:ext cx="7066563" cy="578461"/>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1997" tIns="60960" rIns="60960" bIns="60960" numCol="1" spcCol="1270" anchor="ctr" anchorCtr="0">
          <a:noAutofit/>
        </a:bodyPr>
        <a:lstStyle/>
        <a:p>
          <a:pPr lvl="0" algn="l" defTabSz="1066800">
            <a:lnSpc>
              <a:spcPct val="90000"/>
            </a:lnSpc>
            <a:spcBef>
              <a:spcPct val="0"/>
            </a:spcBef>
            <a:spcAft>
              <a:spcPct val="35000"/>
            </a:spcAft>
          </a:pPr>
          <a:r>
            <a:rPr lang="en-US" sz="2400" kern="1200" dirty="0">
              <a:solidFill>
                <a:srgbClr val="0070C0"/>
              </a:solidFill>
              <a:latin typeface="Cambria" panose="02040503050406030204" pitchFamily="18" charset="0"/>
              <a:ea typeface="Cambria" panose="02040503050406030204" pitchFamily="18" charset="0"/>
              <a:cs typeface="Times New Roman" panose="02020603050405020304" pitchFamily="18" charset="0"/>
            </a:rPr>
            <a:t>O‘zgaruvchanlik, moslanishlar va tabiiy tanlanish</a:t>
          </a:r>
          <a:endParaRPr lang="ru-RU" sz="2400" kern="1200" dirty="0">
            <a:solidFill>
              <a:srgbClr val="0070C0"/>
            </a:solidFill>
            <a:latin typeface="Cambria" panose="02040503050406030204" pitchFamily="18" charset="0"/>
            <a:ea typeface="Cambria" panose="02040503050406030204" pitchFamily="18" charset="0"/>
          </a:endParaRPr>
        </a:p>
      </dsp:txBody>
      <dsp:txXfrm>
        <a:off x="908822" y="2426310"/>
        <a:ext cx="7066563" cy="578461"/>
      </dsp:txXfrm>
    </dsp:sp>
    <dsp:sp modelId="{38365F83-FF08-4AFF-B836-AAB5E2DB7DF0}">
      <dsp:nvSpPr>
        <dsp:cNvPr id="0" name=""/>
        <dsp:cNvSpPr/>
      </dsp:nvSpPr>
      <dsp:spPr>
        <a:xfrm>
          <a:off x="600163" y="2406882"/>
          <a:ext cx="617317" cy="617317"/>
        </a:xfrm>
        <a:prstGeom prst="ellipse">
          <a:avLst/>
        </a:prstGeom>
        <a:blipFill rotWithShape="0">
          <a:blip xmlns:r="http://schemas.openxmlformats.org/officeDocument/2006/relationships" r:embed="rId4"/>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B1A396-EA14-447E-B8CA-774605EC467A}">
      <dsp:nvSpPr>
        <dsp:cNvPr id="0" name=""/>
        <dsp:cNvSpPr/>
      </dsp:nvSpPr>
      <dsp:spPr>
        <a:xfrm>
          <a:off x="723064" y="3209301"/>
          <a:ext cx="7252321" cy="493854"/>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1997" tIns="60960" rIns="60960" bIns="60960" numCol="1" spcCol="1270" anchor="ctr" anchorCtr="0">
          <a:noAutofit/>
        </a:bodyPr>
        <a:lstStyle/>
        <a:p>
          <a:pPr lvl="0" algn="l" defTabSz="1066800">
            <a:lnSpc>
              <a:spcPct val="90000"/>
            </a:lnSpc>
            <a:spcBef>
              <a:spcPct val="0"/>
            </a:spcBef>
            <a:spcAft>
              <a:spcPct val="35000"/>
            </a:spcAft>
          </a:pPr>
          <a:r>
            <a:rPr lang="en-US" sz="2400" kern="1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Ekosistemalar</a:t>
          </a:r>
          <a:endParaRPr lang="ru-RU" sz="2400" kern="1200" dirty="0">
            <a:solidFill>
              <a:srgbClr val="002060"/>
            </a:solidFill>
            <a:latin typeface="Cambria" panose="02040503050406030204" pitchFamily="18" charset="0"/>
            <a:ea typeface="Cambria" panose="02040503050406030204" pitchFamily="18" charset="0"/>
          </a:endParaRPr>
        </a:p>
      </dsp:txBody>
      <dsp:txXfrm>
        <a:off x="723064" y="3209301"/>
        <a:ext cx="7252321" cy="493854"/>
      </dsp:txXfrm>
    </dsp:sp>
    <dsp:sp modelId="{AD6DE8FD-20E4-423F-B4BD-2EAB62BCC148}">
      <dsp:nvSpPr>
        <dsp:cNvPr id="0" name=""/>
        <dsp:cNvSpPr/>
      </dsp:nvSpPr>
      <dsp:spPr>
        <a:xfrm>
          <a:off x="414405" y="3147569"/>
          <a:ext cx="617317" cy="617317"/>
        </a:xfrm>
        <a:prstGeom prst="ellipse">
          <a:avLst/>
        </a:prstGeom>
        <a:blipFill rotWithShape="0">
          <a:blip xmlns:r="http://schemas.openxmlformats.org/officeDocument/2006/relationships" r:embed="rId5"/>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97DD72-67A5-46C4-8EED-3066F0B3059F}">
      <dsp:nvSpPr>
        <dsp:cNvPr id="0" name=""/>
        <dsp:cNvSpPr/>
      </dsp:nvSpPr>
      <dsp:spPr>
        <a:xfrm>
          <a:off x="316835" y="3914584"/>
          <a:ext cx="7658550" cy="564662"/>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1997" tIns="81280" rIns="81280" bIns="812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US" sz="3200" kern="1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en-US" sz="2400"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Odam salomatligi</a:t>
          </a:r>
          <a:endParaRPr lang="ru-RU" sz="2400"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lvl="0" defTabSz="666750">
            <a:lnSpc>
              <a:spcPct val="90000"/>
            </a:lnSpc>
            <a:spcBef>
              <a:spcPct val="0"/>
            </a:spcBef>
            <a:spcAft>
              <a:spcPct val="35000"/>
            </a:spcAft>
          </a:pPr>
          <a:endParaRPr lang="ru-RU" sz="3200" kern="1200" dirty="0">
            <a:latin typeface="Cambria" panose="02040503050406030204" pitchFamily="18" charset="0"/>
            <a:ea typeface="Cambria" panose="02040503050406030204" pitchFamily="18" charset="0"/>
          </a:endParaRPr>
        </a:p>
      </dsp:txBody>
      <dsp:txXfrm>
        <a:off x="316835" y="3914584"/>
        <a:ext cx="7658550" cy="564662"/>
      </dsp:txXfrm>
    </dsp:sp>
    <dsp:sp modelId="{D7F2B9A1-DEDF-4AEA-92BB-337AB1C63EEA}">
      <dsp:nvSpPr>
        <dsp:cNvPr id="0" name=""/>
        <dsp:cNvSpPr/>
      </dsp:nvSpPr>
      <dsp:spPr>
        <a:xfrm>
          <a:off x="8176" y="3888257"/>
          <a:ext cx="617317" cy="617317"/>
        </a:xfrm>
        <a:prstGeom prst="ellipse">
          <a:avLst/>
        </a:prstGeom>
        <a:blipFill rotWithShape="0">
          <a:blip xmlns:r="http://schemas.openxmlformats.org/officeDocument/2006/relationships" r:embed="rId6"/>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B1655-47C2-4858-B366-4CD95B1CC7A8}">
      <dsp:nvSpPr>
        <dsp:cNvPr id="0" name=""/>
        <dsp:cNvSpPr/>
      </dsp:nvSpPr>
      <dsp:spPr>
        <a:xfrm rot="5400000">
          <a:off x="-463867" y="463867"/>
          <a:ext cx="3092450" cy="216471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uz-Latn-UZ" sz="3600" kern="1200" dirty="0" smtClean="0">
              <a:solidFill>
                <a:srgbClr val="FF0000"/>
              </a:solidFill>
              <a:latin typeface="Times New Roman" pitchFamily="18" charset="0"/>
              <a:cs typeface="Times New Roman" pitchFamily="18" charset="0"/>
            </a:rPr>
            <a:t>B</a:t>
          </a:r>
          <a:r>
            <a:rPr lang="en-US" sz="3600" kern="1200" dirty="0" smtClean="0">
              <a:solidFill>
                <a:srgbClr val="FF0000"/>
              </a:solidFill>
              <a:latin typeface="Times New Roman" pitchFamily="18" charset="0"/>
              <a:cs typeface="Times New Roman" pitchFamily="18" charset="0"/>
            </a:rPr>
            <a:t>ILISH </a:t>
          </a:r>
          <a:endParaRPr lang="ru-RU" sz="3600" kern="1200" dirty="0">
            <a:solidFill>
              <a:srgbClr val="FF0000"/>
            </a:solidFill>
          </a:endParaRPr>
        </a:p>
      </dsp:txBody>
      <dsp:txXfrm rot="-5400000">
        <a:off x="1" y="1082358"/>
        <a:ext cx="2164715" cy="927735"/>
      </dsp:txXfrm>
    </dsp:sp>
    <dsp:sp modelId="{D5ADEA38-79EE-4CE8-AF58-C8C774EC866F}">
      <dsp:nvSpPr>
        <dsp:cNvPr id="0" name=""/>
        <dsp:cNvSpPr/>
      </dsp:nvSpPr>
      <dsp:spPr>
        <a:xfrm rot="5400000">
          <a:off x="4082573" y="-1917858"/>
          <a:ext cx="2010092" cy="584580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ctr" defTabSz="889000" rtl="0">
            <a:lnSpc>
              <a:spcPct val="90000"/>
            </a:lnSpc>
            <a:spcBef>
              <a:spcPct val="0"/>
            </a:spcBef>
            <a:spcAft>
              <a:spcPct val="15000"/>
            </a:spcAft>
            <a:buChar char="••"/>
          </a:pPr>
          <a:r>
            <a:rPr kumimoji="0" lang="en-US" sz="2000" b="0" i="0" u="none" strike="noStrike" kern="1200"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O‘quvchilar</a:t>
          </a:r>
          <a:r>
            <a:rPr kumimoji="0" lang="en-US" sz="2000" b="0" i="0" u="none" strike="noStrike" kern="1200"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kern="1200"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tabiiy</a:t>
          </a:r>
          <a:r>
            <a:rPr kumimoji="0" lang="en-US" sz="2000" b="0" i="0" u="none" strike="noStrike" kern="1200"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kern="1200"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fanlardan</a:t>
          </a:r>
          <a:r>
            <a:rPr kumimoji="0" lang="en-US" sz="2000" b="0" i="0" u="none" strike="noStrike" kern="1200"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kern="1200"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alohida</a:t>
          </a:r>
          <a:r>
            <a:rPr kumimoji="0" lang="en-US" sz="2000" b="0" i="0" u="none" strike="noStrike" kern="1200"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kern="1200"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organizmlar</a:t>
          </a:r>
          <a:r>
            <a:rPr kumimoji="0" lang="en-US" sz="2000" b="0" i="0" u="none" strike="noStrike" kern="1200"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kern="1200"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va</a:t>
          </a:r>
          <a:r>
            <a:rPr kumimoji="0" lang="en-US" sz="2000" b="0" i="0" u="none" strike="noStrike" kern="1200"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kern="1200"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obyektlarning</a:t>
          </a:r>
          <a:r>
            <a:rPr kumimoji="0" lang="en-US" sz="2000" b="0" i="0" u="none" strike="noStrike" kern="1200"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kern="1200"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xususiyatlari</a:t>
          </a:r>
          <a:r>
            <a:rPr kumimoji="0" lang="en-US" sz="2000" b="0" i="0" u="none" strike="noStrike" kern="1200"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kern="1200"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hodisa</a:t>
          </a:r>
          <a:r>
            <a:rPr kumimoji="0" lang="en-US" sz="2000" b="0" i="0" u="none" strike="noStrike" kern="1200"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kern="1200"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va</a:t>
          </a:r>
          <a:r>
            <a:rPr kumimoji="0" lang="en-US" sz="2000" b="0" i="0" u="none" strike="noStrike" kern="1200"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kern="1200"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jarayonlar</a:t>
          </a:r>
          <a:r>
            <a:rPr kumimoji="0" lang="en-US" sz="2000" b="0" i="0" u="none" strike="noStrike" kern="1200"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kern="1200"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tabiiy-ilmiy</a:t>
          </a:r>
          <a:r>
            <a:rPr kumimoji="0" lang="en-US" sz="2000" b="0" i="0" u="none" strike="noStrike" kern="1200"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kern="1200"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atamalar</a:t>
          </a:r>
          <a:r>
            <a:rPr kumimoji="0" lang="en-US" sz="2000" b="0" i="0" u="none" strike="noStrike" kern="1200"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kern="1200"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va</a:t>
          </a:r>
          <a:r>
            <a:rPr kumimoji="0" lang="en-US" sz="2000" b="0" i="0" u="none" strike="noStrike" kern="1200"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kern="1200"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o‘lchov</a:t>
          </a:r>
          <a:r>
            <a:rPr kumimoji="0" lang="en-US" sz="2000" b="0" i="0" u="none" strike="noStrike" kern="1200"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kern="1200"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birliklari</a:t>
          </a:r>
          <a:r>
            <a:rPr kumimoji="0" lang="en-US" sz="2000" b="0" i="0" u="none" strike="noStrike" kern="1200"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kern="1200"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haqidagi</a:t>
          </a:r>
          <a:r>
            <a:rPr kumimoji="0" lang="en-US" sz="2000" b="0" i="0" u="none" strike="noStrike" kern="1200"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kern="1200"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bilim</a:t>
          </a:r>
          <a:r>
            <a:rPr kumimoji="0" lang="en-US" sz="2000" b="0" i="0" u="none" strike="noStrike" kern="1200"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kern="1200"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darajasini</a:t>
          </a:r>
          <a:r>
            <a:rPr kumimoji="0" lang="en-US" sz="2000" b="0" i="0" u="none" strike="noStrike" kern="1200"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kern="1200"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namoyish</a:t>
          </a:r>
          <a:r>
            <a:rPr kumimoji="0" lang="en-US" sz="2000" b="0" i="0" u="none" strike="noStrike" kern="1200"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kern="1200"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etishlari</a:t>
          </a:r>
          <a:r>
            <a:rPr kumimoji="0" lang="en-US" sz="2000" b="0" i="0" u="none" strike="noStrike" kern="1200"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kern="1200"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kerak</a:t>
          </a:r>
          <a:r>
            <a:rPr kumimoji="0" lang="uz-Latn-UZ" sz="2000" b="0" i="0" u="none" strike="noStrike" kern="1200" cap="none" normalizeH="0" baseline="0" dirty="0" smtClean="0">
              <a:ln>
                <a:noFill/>
              </a:ln>
              <a:solidFill>
                <a:schemeClr val="tx1"/>
              </a:solidFill>
              <a:effectLst/>
              <a:latin typeface="Times New Roman" pitchFamily="18" charset="0"/>
              <a:ea typeface="Times New Roman" pitchFamily="18" charset="0"/>
              <a:cs typeface="Times New Roman" pitchFamily="18" charset="0"/>
            </a:rPr>
            <a:t>: y</a:t>
          </a:r>
          <a:r>
            <a:rPr lang="en-US" sz="2000" kern="1200" dirty="0" err="1"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odga</a:t>
          </a:r>
          <a:r>
            <a:rPr lang="en-US" sz="2000" kern="1200" dirty="0"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sz="2000" kern="1200" dirty="0" err="1"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olish</a:t>
          </a:r>
          <a:r>
            <a:rPr lang="uz-Latn-UZ" sz="2000" kern="1200" dirty="0"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sz="2000" kern="1200" dirty="0" err="1"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tasvirlash</a:t>
          </a:r>
          <a:r>
            <a:rPr lang="uz-Latn-UZ" sz="2000" kern="1200" dirty="0"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a:t>
          </a:r>
          <a:r>
            <a:rPr lang="en-US" sz="2000" kern="1200" dirty="0"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sz="2000" kern="1200" dirty="0" err="1"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misollar</a:t>
          </a:r>
          <a:r>
            <a:rPr lang="en-US" sz="2000" kern="1200" dirty="0"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sz="2000" kern="1200" dirty="0" err="1"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keltirish</a:t>
          </a:r>
          <a:r>
            <a:rPr lang="uz-Latn-UZ" sz="2000" kern="1200" dirty="0"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a:t>
          </a:r>
          <a:endParaRPr lang="ru-RU" sz="2000" kern="1200" dirty="0">
            <a:latin typeface="Times New Roman" pitchFamily="18" charset="0"/>
            <a:cs typeface="Times New Roman" pitchFamily="18" charset="0"/>
          </a:endParaRPr>
        </a:p>
      </dsp:txBody>
      <dsp:txXfrm rot="-5400000">
        <a:off x="2164716" y="98124"/>
        <a:ext cx="5747683" cy="18138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B1655-47C2-4858-B366-4CD95B1CC7A8}">
      <dsp:nvSpPr>
        <dsp:cNvPr id="0" name=""/>
        <dsp:cNvSpPr/>
      </dsp:nvSpPr>
      <dsp:spPr>
        <a:xfrm rot="5400000">
          <a:off x="-495299" y="495299"/>
          <a:ext cx="3301999" cy="231139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uz-Latn-UZ" sz="2400" b="1" kern="1200" dirty="0" smtClean="0">
              <a:latin typeface="Times New Roman" pitchFamily="18" charset="0"/>
              <a:cs typeface="Times New Roman" pitchFamily="18" charset="0"/>
            </a:rPr>
            <a:t>QO‘LLASH</a:t>
          </a:r>
          <a:r>
            <a:rPr lang="uz-Latn-UZ" sz="2400" b="1" kern="1200" dirty="0" smtClean="0">
              <a:solidFill>
                <a:srgbClr val="C00000"/>
              </a:solidFill>
              <a:latin typeface="Times New Roman" pitchFamily="18" charset="0"/>
              <a:cs typeface="Times New Roman" pitchFamily="18" charset="0"/>
            </a:rPr>
            <a:t> </a:t>
          </a:r>
          <a:endParaRPr lang="ru-RU" sz="2400" b="1" kern="1200" dirty="0"/>
        </a:p>
      </dsp:txBody>
      <dsp:txXfrm rot="-5400000">
        <a:off x="2" y="1155699"/>
        <a:ext cx="2311399" cy="990600"/>
      </dsp:txXfrm>
    </dsp:sp>
    <dsp:sp modelId="{D5ADEA38-79EE-4CE8-AF58-C8C774EC866F}">
      <dsp:nvSpPr>
        <dsp:cNvPr id="0" name=""/>
        <dsp:cNvSpPr/>
      </dsp:nvSpPr>
      <dsp:spPr>
        <a:xfrm rot="5400000">
          <a:off x="4221161" y="-1909762"/>
          <a:ext cx="2146299" cy="596582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ctr" defTabSz="800100" rtl="0">
            <a:lnSpc>
              <a:spcPct val="90000"/>
            </a:lnSpc>
            <a:spcBef>
              <a:spcPct val="0"/>
            </a:spcBef>
            <a:spcAft>
              <a:spcPct val="15000"/>
            </a:spcAft>
            <a:buChar char="••"/>
          </a:pPr>
          <a:r>
            <a:rPr lang="uz-Latn-UZ" sz="1800" kern="1200" dirty="0" smtClean="0">
              <a:latin typeface="Times New Roman" pitchFamily="18" charset="0"/>
              <a:cs typeface="Times New Roman" pitchFamily="18" charset="0"/>
            </a:rPr>
            <a:t>T</a:t>
          </a:r>
          <a:r>
            <a:rPr lang="en-US" sz="1800" kern="1200" dirty="0" err="1" smtClean="0">
              <a:latin typeface="Times New Roman" pitchFamily="18" charset="0"/>
              <a:cs typeface="Times New Roman" pitchFamily="18" charset="0"/>
            </a:rPr>
            <a:t>est</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topshiriqdarini</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bajarishda</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o‘quvchilar</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hayotiy</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vaziyatlarni</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o‘zida</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aks</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ettiradigan</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matematik</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va</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tabiiy-ilmiy</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masalalarni</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yechish</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jadval</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sxema</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diagramma</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grafiklarni</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talqin</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qilish</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tajribalarni</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o‘tkazish</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ko‘nikmalarini</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namoyish</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etishlari</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zarur</a:t>
          </a:r>
          <a:r>
            <a:rPr lang="uz-Latn-UZ" sz="1800" kern="1200" dirty="0" smtClean="0">
              <a:latin typeface="Times New Roman" pitchFamily="18" charset="0"/>
              <a:cs typeface="Times New Roman" pitchFamily="18" charset="0"/>
            </a:rPr>
            <a:t>: </a:t>
          </a:r>
          <a:r>
            <a:rPr lang="uz-Latn-UZ" sz="1800" kern="1200" dirty="0" smtClean="0">
              <a:solidFill>
                <a:srgbClr val="FF0000"/>
              </a:solidFill>
              <a:latin typeface="Times New Roman" pitchFamily="18" charset="0"/>
              <a:cs typeface="Times New Roman" pitchFamily="18" charset="0"/>
            </a:rPr>
            <a:t>t</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aqqoslash</a:t>
          </a:r>
          <a:r>
            <a:rPr lang="uz-Latn-UZ"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qarama-qarshi</a:t>
          </a:r>
          <a:r>
            <a:rPr lang="en-US"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qo‘yish</a:t>
          </a:r>
          <a:r>
            <a:rPr lang="uz-Latn-UZ"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Tasniflash</a:t>
          </a:r>
          <a:r>
            <a:rPr lang="uz-Latn-UZ"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r>
            <a:rPr lang="en-US"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bog‘liqlikni</a:t>
          </a:r>
          <a:r>
            <a:rPr lang="en-US"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aniqlash</a:t>
          </a:r>
          <a:r>
            <a:rPr lang="uz-Latn-UZ"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modellardan</a:t>
          </a:r>
          <a:r>
            <a:rPr lang="en-US"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foydalanish</a:t>
          </a:r>
          <a:r>
            <a:rPr lang="uz-Latn-UZ"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r>
            <a:rPr lang="en-US"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ma’lumotni</a:t>
          </a:r>
          <a:r>
            <a:rPr lang="en-US"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talqin</a:t>
          </a:r>
          <a:r>
            <a:rPr lang="en-US"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qilish</a:t>
          </a:r>
          <a:r>
            <a:rPr lang="uz-Latn-UZ"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r>
            <a:rPr lang="en-US"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izohlash</a:t>
          </a:r>
          <a:r>
            <a:rPr lang="uz-Latn-UZ"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endParaRPr lang="ru-RU" sz="1800" kern="1200" dirty="0">
            <a:solidFill>
              <a:srgbClr val="FF0000"/>
            </a:solidFill>
            <a:latin typeface="Times New Roman" pitchFamily="18" charset="0"/>
            <a:cs typeface="Times New Roman" pitchFamily="18" charset="0"/>
          </a:endParaRPr>
        </a:p>
      </dsp:txBody>
      <dsp:txXfrm rot="-5400000">
        <a:off x="2311399" y="104774"/>
        <a:ext cx="5861050" cy="19367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B1655-47C2-4858-B366-4CD95B1CC7A8}">
      <dsp:nvSpPr>
        <dsp:cNvPr id="0" name=""/>
        <dsp:cNvSpPr/>
      </dsp:nvSpPr>
      <dsp:spPr>
        <a:xfrm rot="5400000">
          <a:off x="-711216" y="713232"/>
          <a:ext cx="3510691" cy="208825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uz-Latn-UZ" sz="2400" b="1" kern="1200" dirty="0" smtClean="0">
              <a:solidFill>
                <a:srgbClr val="FFC000"/>
              </a:solidFill>
              <a:latin typeface="Times New Roman" pitchFamily="18" charset="0"/>
              <a:cs typeface="Times New Roman" pitchFamily="18" charset="0"/>
            </a:rPr>
            <a:t>MULOHAZA YURITISH</a:t>
          </a:r>
          <a:endParaRPr lang="ru-RU" sz="2400" b="1" kern="1200" dirty="0">
            <a:solidFill>
              <a:srgbClr val="FFC000"/>
            </a:solidFill>
            <a:latin typeface="Times New Roman" pitchFamily="18" charset="0"/>
            <a:cs typeface="Times New Roman" pitchFamily="18" charset="0"/>
          </a:endParaRPr>
        </a:p>
      </dsp:txBody>
      <dsp:txXfrm rot="-5400000">
        <a:off x="1" y="1046146"/>
        <a:ext cx="2088259" cy="1422432"/>
      </dsp:txXfrm>
    </dsp:sp>
    <dsp:sp modelId="{D5ADEA38-79EE-4CE8-AF58-C8C774EC866F}">
      <dsp:nvSpPr>
        <dsp:cNvPr id="0" name=""/>
        <dsp:cNvSpPr/>
      </dsp:nvSpPr>
      <dsp:spPr>
        <a:xfrm rot="5400000">
          <a:off x="3965818" y="-1873472"/>
          <a:ext cx="2462421" cy="621753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ctr" defTabSz="800100" rtl="0">
            <a:lnSpc>
              <a:spcPct val="100000"/>
            </a:lnSpc>
            <a:spcBef>
              <a:spcPct val="0"/>
            </a:spcBef>
            <a:spcAft>
              <a:spcPct val="15000"/>
            </a:spcAft>
            <a:buChar char="••"/>
          </a:pPr>
          <a:r>
            <a:rPr lang="uz-Latn-UZ" sz="1800" kern="1200" dirty="0" smtClean="0">
              <a:latin typeface="Times New Roman" pitchFamily="18" charset="0"/>
              <a:cs typeface="Times New Roman" pitchFamily="18" charset="0"/>
            </a:rPr>
            <a:t>T</a:t>
          </a:r>
          <a:r>
            <a:rPr lang="en-US" sz="1800" kern="1200" dirty="0" err="1" smtClean="0">
              <a:latin typeface="Times New Roman" pitchFamily="18" charset="0"/>
              <a:cs typeface="Times New Roman" pitchFamily="18" charset="0"/>
            </a:rPr>
            <a:t>opshiriqlar</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o‘quvchilarning</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mantiqiy</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va</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tizimli</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fikrlash</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malakalarini</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aniqlaydi</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Mulohaza</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yuritishni</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talab</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etadigan</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masalalar</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taklif</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etilayotgan</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vaziyatning</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yangiligi</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savolning</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murakkabligi</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yechish</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bosqichlari</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sonining</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ko‘pligi</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turli</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bo‘limlardan</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bilimlarni</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integrasiyalashning</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zarurligi</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bilan</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bir-biridan</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farqlanishi</a:t>
          </a:r>
          <a:r>
            <a:rPr lang="en-US" sz="1800" kern="1200" dirty="0" smtClean="0">
              <a:latin typeface="Times New Roman" pitchFamily="18" charset="0"/>
              <a:cs typeface="Times New Roman" pitchFamily="18" charset="0"/>
            </a:rPr>
            <a:t> </a:t>
          </a:r>
          <a:r>
            <a:rPr lang="en-US" sz="1800" kern="1200" dirty="0" err="1" smtClean="0">
              <a:latin typeface="Times New Roman" pitchFamily="18" charset="0"/>
              <a:cs typeface="Times New Roman" pitchFamily="18" charset="0"/>
            </a:rPr>
            <a:t>mumkin</a:t>
          </a:r>
          <a:r>
            <a:rPr lang="uz-Latn-UZ" sz="1800" kern="1200" dirty="0" smtClean="0">
              <a:latin typeface="Times New Roman" pitchFamily="18" charset="0"/>
              <a:cs typeface="Times New Roman" pitchFamily="18" charset="0"/>
            </a:rPr>
            <a:t>: </a:t>
          </a:r>
          <a:r>
            <a:rPr lang="uz-Latn-UZ" sz="1800" kern="1200" dirty="0" smtClean="0">
              <a:solidFill>
                <a:srgbClr val="FF0000"/>
              </a:solidFill>
              <a:latin typeface="Times New Roman" pitchFamily="18" charset="0"/>
              <a:cs typeface="Times New Roman" pitchFamily="18" charset="0"/>
            </a:rPr>
            <a:t>t</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ahlil</a:t>
          </a:r>
          <a:r>
            <a:rPr lang="en-US"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qilish</a:t>
          </a:r>
          <a:r>
            <a:rPr lang="uz-Latn-UZ"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sintez</a:t>
          </a:r>
          <a:r>
            <a:rPr lang="en-US"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qilish</a:t>
          </a:r>
          <a:r>
            <a:rPr lang="uz-Latn-UZ"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endParaRPr lang="ru-RU" sz="1800" kern="1200" dirty="0">
            <a:solidFill>
              <a:srgbClr val="FF0000"/>
            </a:solidFill>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savollar</a:t>
          </a:r>
          <a:r>
            <a:rPr lang="en-US"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qo‘yish</a:t>
          </a:r>
          <a:r>
            <a:rPr lang="uz-Latn-UZ"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farazlarni</a:t>
          </a:r>
          <a:r>
            <a:rPr lang="en-US"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ilgari</a:t>
          </a:r>
          <a:r>
            <a:rPr lang="en-US"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surish</a:t>
          </a:r>
          <a:r>
            <a:rPr lang="en-US"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uz-Latn-UZ"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prognoz</a:t>
          </a:r>
          <a:r>
            <a:rPr lang="uz-Latn-UZ"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r>
            <a:rPr lang="en-US"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qilish</a:t>
          </a:r>
          <a:r>
            <a:rPr lang="uz-Latn-UZ"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tadqiqotlarni</a:t>
          </a:r>
          <a:r>
            <a:rPr lang="en-US"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loyihalash</a:t>
          </a:r>
          <a:r>
            <a:rPr lang="uz-Latn-UZ"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r>
            <a:rPr lang="en-US"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baholash</a:t>
          </a:r>
          <a:r>
            <a:rPr lang="uz-Latn-UZ"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r>
            <a:rPr lang="en-US"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xulosa</a:t>
          </a:r>
          <a:r>
            <a:rPr lang="en-US"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chiqarish</a:t>
          </a:r>
          <a:r>
            <a:rPr lang="uz-Latn-UZ"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umumlashtirish</a:t>
          </a:r>
          <a:r>
            <a:rPr lang="en-US"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800" kern="1200"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asoslash</a:t>
          </a:r>
          <a:r>
            <a:rPr lang="uz-Latn-UZ" sz="1800" kern="1200"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endParaRPr lang="en-US" sz="1800" kern="1200" dirty="0">
            <a:solidFill>
              <a:srgbClr val="FF0000"/>
            </a:solidFill>
            <a:latin typeface="Cambria" panose="02040503050406030204" pitchFamily="18" charset="0"/>
            <a:ea typeface="Cambria" panose="02040503050406030204" pitchFamily="18" charset="0"/>
            <a:cs typeface="Arial" panose="020B0604020202020204" pitchFamily="34" charset="0"/>
          </a:endParaRPr>
        </a:p>
      </dsp:txBody>
      <dsp:txXfrm rot="-5400000">
        <a:off x="2088260" y="124291"/>
        <a:ext cx="6097334" cy="2222011"/>
      </dsp:txXfrm>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8BB0DE-6B71-4E7D-A1D7-595E4C9D062B}" type="datetimeFigureOut">
              <a:rPr lang="ru-RU" smtClean="0"/>
              <a:pPr/>
              <a:t>05.09.2023</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B1559B-2427-4752-A136-7CDCFBCF3EC1}" type="slidenum">
              <a:rPr lang="ru-RU" smtClean="0"/>
              <a:pPr/>
              <a:t>‹#›</a:t>
            </a:fld>
            <a:endParaRPr lang="ru-RU"/>
          </a:p>
        </p:txBody>
      </p:sp>
    </p:spTree>
    <p:extLst>
      <p:ext uri="{BB962C8B-B14F-4D97-AF65-F5344CB8AC3E}">
        <p14:creationId xmlns:p14="http://schemas.microsoft.com/office/powerpoint/2010/main" val="1252842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EB1559B-2427-4752-A136-7CDCFBCF3EC1}"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EB1559B-2427-4752-A136-7CDCFBCF3EC1}" type="slidenum">
              <a:rPr lang="ru-RU" smtClean="0"/>
              <a:pPr/>
              <a:t>17</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EB1559B-2427-4752-A136-7CDCFBCF3EC1}" type="slidenum">
              <a:rPr lang="ru-RU" smtClean="0"/>
              <a:pPr/>
              <a:t>18</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EB1559B-2427-4752-A136-7CDCFBCF3EC1}" type="slidenum">
              <a:rPr lang="ru-RU" smtClean="0"/>
              <a:pPr/>
              <a:t>19</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EB1559B-2427-4752-A136-7CDCFBCF3EC1}" type="slidenum">
              <a:rPr lang="ru-RU" smtClean="0"/>
              <a:pPr/>
              <a:t>20</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EB1559B-2427-4752-A136-7CDCFBCF3EC1}" type="slidenum">
              <a:rPr lang="ru-RU" smtClean="0"/>
              <a:pPr/>
              <a:t>21</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EB1559B-2427-4752-A136-7CDCFBCF3EC1}" type="slidenum">
              <a:rPr lang="ru-RU" smtClean="0"/>
              <a:pPr/>
              <a:t>22</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EB1559B-2427-4752-A136-7CDCFBCF3EC1}" type="slidenum">
              <a:rPr lang="ru-RU" smtClean="0"/>
              <a:pPr/>
              <a:t>23</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EB1559B-2427-4752-A136-7CDCFBCF3EC1}" type="slidenum">
              <a:rPr lang="ru-RU" smtClean="0"/>
              <a:pPr/>
              <a:t>24</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EB1559B-2427-4752-A136-7CDCFBCF3EC1}" type="slidenum">
              <a:rPr lang="ru-RU" smtClean="0"/>
              <a:pPr/>
              <a:t>25</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EB1559B-2427-4752-A136-7CDCFBCF3EC1}" type="slidenum">
              <a:rPr lang="ru-RU" smtClean="0"/>
              <a:pPr/>
              <a:t>26</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EB1559B-2427-4752-A136-7CDCFBCF3EC1}" type="slidenum">
              <a:rPr lang="ru-RU" smtClean="0"/>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EB1559B-2427-4752-A136-7CDCFBCF3EC1}" type="slidenum">
              <a:rPr lang="ru-RU" smtClean="0"/>
              <a:pPr/>
              <a:t>27</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EB1559B-2427-4752-A136-7CDCFBCF3EC1}" type="slidenum">
              <a:rPr lang="ru-RU" smtClean="0"/>
              <a:pPr/>
              <a:t>28</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EB1559B-2427-4752-A136-7CDCFBCF3EC1}" type="slidenum">
              <a:rPr lang="ru-RU" smtClean="0"/>
              <a:pPr/>
              <a:t>29</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EB1559B-2427-4752-A136-7CDCFBCF3EC1}" type="slidenum">
              <a:rPr lang="ru-RU" smtClean="0"/>
              <a:pPr/>
              <a:t>30</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ACC6DD41-6AC2-4455-B0E8-070C2F1EB689}" type="slidenum">
              <a:rPr lang="ru-RU" altLang="ru-RU"/>
              <a:pPr/>
              <a:t>3</a:t>
            </a:fld>
            <a:endParaRPr lang="ru-RU" altLang="ru-RU"/>
          </a:p>
        </p:txBody>
      </p:sp>
      <p:sp>
        <p:nvSpPr>
          <p:cNvPr id="16387" name="Rectangle 1026"/>
          <p:cNvSpPr>
            <a:spLocks noGrp="1" noRot="1" noChangeAspect="1" noChangeArrowheads="1" noTextEdit="1"/>
          </p:cNvSpPr>
          <p:nvPr>
            <p:ph type="sldImg"/>
          </p:nvPr>
        </p:nvSpPr>
        <p:spPr>
          <a:ln/>
        </p:spPr>
      </p:sp>
      <p:sp>
        <p:nvSpPr>
          <p:cNvPr id="16388" name="Rectangle 1027"/>
          <p:cNvSpPr>
            <a:spLocks noGrp="1" noChangeArrowheads="1"/>
          </p:cNvSpPr>
          <p:nvPr>
            <p:ph type="body" idx="1"/>
          </p:nvPr>
        </p:nvSpPr>
        <p:spPr>
          <a:noFill/>
          <a:ln/>
        </p:spPr>
        <p:txBody>
          <a:bodyPr/>
          <a:lstStyle/>
          <a:p>
            <a:pPr eaLnBrk="1" hangingPunct="1"/>
            <a:endParaRPr lang="ru-RU" alt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EB1559B-2427-4752-A136-7CDCFBCF3EC1}" type="slidenum">
              <a:rPr lang="ru-RU" smtClean="0"/>
              <a:pPr/>
              <a:t>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EB1559B-2427-4752-A136-7CDCFBCF3EC1}" type="slidenum">
              <a:rPr lang="ru-RU" smtClean="0"/>
              <a:pPr/>
              <a:t>10</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EB1559B-2427-4752-A136-7CDCFBCF3EC1}" type="slidenum">
              <a:rPr lang="ru-RU" smtClean="0"/>
              <a:pPr/>
              <a:t>11</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EB1559B-2427-4752-A136-7CDCFBCF3EC1}" type="slidenum">
              <a:rPr lang="ru-RU" smtClean="0"/>
              <a:pPr/>
              <a:t>12</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EB1559B-2427-4752-A136-7CDCFBCF3EC1}" type="slidenum">
              <a:rPr lang="ru-RU" smtClean="0"/>
              <a:pPr/>
              <a:t>14</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EB1559B-2427-4752-A136-7CDCFBCF3EC1}" type="slidenum">
              <a:rPr lang="ru-RU" smtClean="0"/>
              <a:pPr/>
              <a:t>15</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3"/>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1"/>
            <a:ext cx="6400800" cy="1314449"/>
          </a:xfrm>
        </p:spPr>
        <p:txBody>
          <a:bodyPr/>
          <a:lstStyle>
            <a:lvl1pPr marL="0" indent="0" algn="ctr">
              <a:buNone/>
              <a:defRPr>
                <a:solidFill>
                  <a:schemeClr val="tx1">
                    <a:tint val="75000"/>
                  </a:schemeClr>
                </a:solidFill>
              </a:defRPr>
            </a:lvl1pPr>
            <a:lvl2pPr marL="457135" indent="0" algn="ctr">
              <a:buNone/>
              <a:defRPr>
                <a:solidFill>
                  <a:schemeClr val="tx1">
                    <a:tint val="75000"/>
                  </a:schemeClr>
                </a:solidFill>
              </a:defRPr>
            </a:lvl2pPr>
            <a:lvl3pPr marL="914270" indent="0" algn="ctr">
              <a:buNone/>
              <a:defRPr>
                <a:solidFill>
                  <a:schemeClr val="tx1">
                    <a:tint val="75000"/>
                  </a:schemeClr>
                </a:solidFill>
              </a:defRPr>
            </a:lvl3pPr>
            <a:lvl4pPr marL="1371403" indent="0" algn="ctr">
              <a:buNone/>
              <a:defRPr>
                <a:solidFill>
                  <a:schemeClr val="tx1">
                    <a:tint val="75000"/>
                  </a:schemeClr>
                </a:solidFill>
              </a:defRPr>
            </a:lvl4pPr>
            <a:lvl5pPr marL="1828538" indent="0" algn="ctr">
              <a:buNone/>
              <a:defRPr>
                <a:solidFill>
                  <a:schemeClr val="tx1">
                    <a:tint val="75000"/>
                  </a:schemeClr>
                </a:solidFill>
              </a:defRPr>
            </a:lvl5pPr>
            <a:lvl6pPr marL="2285672" indent="0" algn="ctr">
              <a:buNone/>
              <a:defRPr>
                <a:solidFill>
                  <a:schemeClr val="tx1">
                    <a:tint val="75000"/>
                  </a:schemeClr>
                </a:solidFill>
              </a:defRPr>
            </a:lvl6pPr>
            <a:lvl7pPr marL="2742807" indent="0" algn="ctr">
              <a:buNone/>
              <a:defRPr>
                <a:solidFill>
                  <a:schemeClr val="tx1">
                    <a:tint val="75000"/>
                  </a:schemeClr>
                </a:solidFill>
              </a:defRPr>
            </a:lvl7pPr>
            <a:lvl8pPr marL="3199942" indent="0" algn="ctr">
              <a:buNone/>
              <a:defRPr>
                <a:solidFill>
                  <a:schemeClr val="tx1">
                    <a:tint val="75000"/>
                  </a:schemeClr>
                </a:solidFill>
              </a:defRPr>
            </a:lvl8pPr>
            <a:lvl9pPr marL="365707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651378045"/>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608607"/>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3437540958"/>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531341"/>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6860285" y="0"/>
            <a:ext cx="2297430" cy="2578608"/>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6860285" y="2564892"/>
            <a:ext cx="2297430" cy="2578608"/>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276929984"/>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3"/>
            <a:ext cx="1831086" cy="1721357"/>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3"/>
            <a:ext cx="1831086" cy="1721357"/>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3656457" y="3"/>
            <a:ext cx="1831086" cy="1721357"/>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5484686" y="3"/>
            <a:ext cx="1831086" cy="1721357"/>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7312914" y="3"/>
            <a:ext cx="1831086" cy="1721357"/>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711075"/>
            <a:ext cx="1831086" cy="1721357"/>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5"/>
            <a:ext cx="1831086" cy="1721357"/>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5"/>
            <a:ext cx="1831086" cy="1721357"/>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5484686" y="1711075"/>
            <a:ext cx="1831086" cy="1721357"/>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5"/>
            <a:ext cx="1831086" cy="1721357"/>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3422146"/>
            <a:ext cx="1831086" cy="1721357"/>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6"/>
            <a:ext cx="1831086" cy="1721357"/>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6"/>
            <a:ext cx="1831086" cy="1721357"/>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5484686" y="3422146"/>
            <a:ext cx="1831086" cy="1721357"/>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6"/>
            <a:ext cx="1831086" cy="1721357"/>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639218964"/>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3043124" y="0"/>
            <a:ext cx="1536193" cy="129616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7607808" y="0"/>
            <a:ext cx="1536193" cy="129616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6086247" y="0"/>
            <a:ext cx="1536193" cy="129616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3043124" y="1282446"/>
            <a:ext cx="1536193" cy="129616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7607808" y="1282446"/>
            <a:ext cx="1536193" cy="129616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6086247" y="1282446"/>
            <a:ext cx="1536193" cy="129616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3043124" y="2564892"/>
            <a:ext cx="1536193" cy="129616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7607808" y="2564892"/>
            <a:ext cx="1536193" cy="129616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6086247" y="2564892"/>
            <a:ext cx="1536193" cy="129616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3043124" y="3847338"/>
            <a:ext cx="1536193" cy="129616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7607808" y="3847338"/>
            <a:ext cx="1536193" cy="129616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6086247" y="3847338"/>
            <a:ext cx="1536193" cy="129616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996474730"/>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49"/>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49"/>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49"/>
            </a:lvl1pPr>
          </a:lstStyle>
          <a:p>
            <a:pPr lvl="0"/>
            <a:endParaRPr lang="en-US"/>
          </a:p>
        </p:txBody>
      </p:sp>
      <p:sp>
        <p:nvSpPr>
          <p:cNvPr id="7" name="Picture Placeholder 3"/>
          <p:cNvSpPr>
            <a:spLocks noGrp="1"/>
          </p:cNvSpPr>
          <p:nvPr>
            <p:ph type="pic" sz="quarter" idx="13"/>
          </p:nvPr>
        </p:nvSpPr>
        <p:spPr>
          <a:xfrm>
            <a:off x="66293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49"/>
            </a:lvl1pPr>
          </a:lstStyle>
          <a:p>
            <a:pPr lvl="0"/>
            <a:endParaRPr lang="en-US"/>
          </a:p>
        </p:txBody>
      </p:sp>
      <p:sp>
        <p:nvSpPr>
          <p:cNvPr id="10" name="Text Placeholder 9"/>
          <p:cNvSpPr>
            <a:spLocks noGrp="1"/>
          </p:cNvSpPr>
          <p:nvPr>
            <p:ph type="body" sz="quarter" idx="14"/>
          </p:nvPr>
        </p:nvSpPr>
        <p:spPr>
          <a:xfrm>
            <a:off x="685801" y="3735427"/>
            <a:ext cx="1828800"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7"/>
            <a:ext cx="1828800"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7"/>
            <a:ext cx="1828800"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399" y="3735427"/>
            <a:ext cx="1828800"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7245121"/>
      </p:ext>
    </p:extLst>
  </p:cSld>
  <p:clrMapOvr>
    <a:masterClrMapping/>
  </p:clrMapOvr>
  <p:transition spd="slow"/>
  <p:extLst mod="1">
    <p:ext uri="{DCECCB84-F9BA-43D5-87BE-67443E8EF086}">
      <p15:sldGuideLst xmlns:p15="http://schemas.microsoft.com/office/powerpoint/2012/main">
        <p15:guide id="1" orient="horz" pos="766" userDrawn="1">
          <p15:clr>
            <a:srgbClr val="FBAE40"/>
          </p15:clr>
        </p15:guide>
        <p15:guide id="2" pos="136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49"/>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49"/>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49"/>
            </a:lvl1pPr>
          </a:lstStyle>
          <a:p>
            <a:pPr lvl="0"/>
            <a:endParaRPr lang="en-US"/>
          </a:p>
        </p:txBody>
      </p:sp>
      <p:sp>
        <p:nvSpPr>
          <p:cNvPr id="7" name="Picture Placeholder 3"/>
          <p:cNvSpPr>
            <a:spLocks noGrp="1"/>
          </p:cNvSpPr>
          <p:nvPr>
            <p:ph type="pic" sz="quarter" idx="13"/>
          </p:nvPr>
        </p:nvSpPr>
        <p:spPr>
          <a:xfrm>
            <a:off x="66293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49"/>
            </a:lvl1pPr>
          </a:lstStyle>
          <a:p>
            <a:pPr lvl="0"/>
            <a:endParaRPr lang="en-US"/>
          </a:p>
        </p:txBody>
      </p:sp>
      <p:sp>
        <p:nvSpPr>
          <p:cNvPr id="10" name="Text Placeholder 9"/>
          <p:cNvSpPr>
            <a:spLocks noGrp="1"/>
          </p:cNvSpPr>
          <p:nvPr>
            <p:ph type="body" sz="quarter" idx="14"/>
          </p:nvPr>
        </p:nvSpPr>
        <p:spPr>
          <a:xfrm>
            <a:off x="685801" y="3735427"/>
            <a:ext cx="1828800"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7"/>
            <a:ext cx="1828800"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7"/>
            <a:ext cx="1828800"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399" y="3735427"/>
            <a:ext cx="1828800"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22211971"/>
      </p:ext>
    </p:extLst>
  </p:cSld>
  <p:clrMapOvr>
    <a:masterClrMapping/>
  </p:clrMapOvr>
  <p:transition spd="slow"/>
  <p:extLst mod="1">
    <p:ext uri="{DCECCB84-F9BA-43D5-87BE-67443E8EF086}">
      <p15:sldGuideLst xmlns:p15="http://schemas.microsoft.com/office/powerpoint/2012/main">
        <p15:guide id="1" orient="horz" pos="766" userDrawn="1">
          <p15:clr>
            <a:srgbClr val="FBAE40"/>
          </p15:clr>
        </p15:guide>
        <p15:guide id="2" pos="136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49"/>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49"/>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49"/>
            </a:lvl1pPr>
          </a:lstStyle>
          <a:p>
            <a:pPr lvl="0"/>
            <a:endParaRPr lang="en-US"/>
          </a:p>
        </p:txBody>
      </p:sp>
      <p:sp>
        <p:nvSpPr>
          <p:cNvPr id="8" name="Text Placeholder 9"/>
          <p:cNvSpPr>
            <a:spLocks noGrp="1"/>
          </p:cNvSpPr>
          <p:nvPr>
            <p:ph type="body" sz="quarter" idx="14"/>
          </p:nvPr>
        </p:nvSpPr>
        <p:spPr>
          <a:xfrm>
            <a:off x="685801" y="3735427"/>
            <a:ext cx="249631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7"/>
            <a:ext cx="249631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7"/>
            <a:ext cx="249631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532194"/>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49"/>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49"/>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49"/>
            </a:lvl1pPr>
          </a:lstStyle>
          <a:p>
            <a:pPr lvl="0"/>
            <a:endParaRPr lang="en-US"/>
          </a:p>
        </p:txBody>
      </p:sp>
      <p:sp>
        <p:nvSpPr>
          <p:cNvPr id="8" name="Text Placeholder 9"/>
          <p:cNvSpPr>
            <a:spLocks noGrp="1"/>
          </p:cNvSpPr>
          <p:nvPr>
            <p:ph type="body" sz="quarter" idx="14"/>
          </p:nvPr>
        </p:nvSpPr>
        <p:spPr>
          <a:xfrm>
            <a:off x="685801" y="3735427"/>
            <a:ext cx="249631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7"/>
            <a:ext cx="249631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7"/>
            <a:ext cx="249631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165782803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6563017"/>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49"/>
            </a:lvl1pPr>
          </a:lstStyle>
          <a:p>
            <a:pPr lvl="0"/>
            <a:endParaRPr lang="en-US"/>
          </a:p>
        </p:txBody>
      </p:sp>
      <p:sp>
        <p:nvSpPr>
          <p:cNvPr id="5" name="Picture Placeholder 3"/>
          <p:cNvSpPr>
            <a:spLocks noGrp="1"/>
          </p:cNvSpPr>
          <p:nvPr>
            <p:ph type="pic" sz="quarter" idx="11"/>
          </p:nvPr>
        </p:nvSpPr>
        <p:spPr>
          <a:xfrm>
            <a:off x="464401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49"/>
            </a:lvl1pPr>
          </a:lstStyle>
          <a:p>
            <a:pPr lvl="0"/>
            <a:endParaRPr lang="en-US"/>
          </a:p>
        </p:txBody>
      </p:sp>
      <p:sp>
        <p:nvSpPr>
          <p:cNvPr id="8" name="Text Placeholder 9"/>
          <p:cNvSpPr>
            <a:spLocks noGrp="1"/>
          </p:cNvSpPr>
          <p:nvPr>
            <p:ph type="body" sz="quarter" idx="14"/>
          </p:nvPr>
        </p:nvSpPr>
        <p:spPr>
          <a:xfrm>
            <a:off x="685803" y="3735427"/>
            <a:ext cx="381419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1" y="3735427"/>
            <a:ext cx="381419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1881499"/>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49"/>
            </a:lvl1pPr>
          </a:lstStyle>
          <a:p>
            <a:pPr lvl="0"/>
            <a:endParaRPr lang="en-US"/>
          </a:p>
        </p:txBody>
      </p:sp>
      <p:sp>
        <p:nvSpPr>
          <p:cNvPr id="5" name="Picture Placeholder 3"/>
          <p:cNvSpPr>
            <a:spLocks noGrp="1"/>
          </p:cNvSpPr>
          <p:nvPr>
            <p:ph type="pic" sz="quarter" idx="11"/>
          </p:nvPr>
        </p:nvSpPr>
        <p:spPr>
          <a:xfrm>
            <a:off x="464401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49"/>
            </a:lvl1pPr>
          </a:lstStyle>
          <a:p>
            <a:pPr lvl="0"/>
            <a:endParaRPr lang="en-US"/>
          </a:p>
        </p:txBody>
      </p:sp>
      <p:sp>
        <p:nvSpPr>
          <p:cNvPr id="8" name="Text Placeholder 9"/>
          <p:cNvSpPr>
            <a:spLocks noGrp="1"/>
          </p:cNvSpPr>
          <p:nvPr>
            <p:ph type="body" sz="quarter" idx="14"/>
          </p:nvPr>
        </p:nvSpPr>
        <p:spPr>
          <a:xfrm>
            <a:off x="685803" y="3735427"/>
            <a:ext cx="381419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1" y="3735427"/>
            <a:ext cx="381419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3913748131"/>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1828800" cy="110712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49"/>
            </a:lvl1pPr>
          </a:lstStyle>
          <a:p>
            <a:endParaRPr lang="en-US" dirty="0"/>
          </a:p>
        </p:txBody>
      </p:sp>
      <p:sp>
        <p:nvSpPr>
          <p:cNvPr id="5" name="Picture Placeholder 3"/>
          <p:cNvSpPr>
            <a:spLocks noGrp="1"/>
          </p:cNvSpPr>
          <p:nvPr>
            <p:ph type="pic" sz="quarter" idx="11"/>
          </p:nvPr>
        </p:nvSpPr>
        <p:spPr>
          <a:xfrm>
            <a:off x="2667001" y="1047750"/>
            <a:ext cx="1828800" cy="110712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49"/>
            </a:lvl1pPr>
          </a:lstStyle>
          <a:p>
            <a:endParaRPr lang="en-US"/>
          </a:p>
        </p:txBody>
      </p:sp>
      <p:sp>
        <p:nvSpPr>
          <p:cNvPr id="6" name="Picture Placeholder 3"/>
          <p:cNvSpPr>
            <a:spLocks noGrp="1"/>
          </p:cNvSpPr>
          <p:nvPr>
            <p:ph type="pic" sz="quarter" idx="12"/>
          </p:nvPr>
        </p:nvSpPr>
        <p:spPr>
          <a:xfrm>
            <a:off x="4648199" y="1047750"/>
            <a:ext cx="1828800" cy="110712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49"/>
            </a:lvl1pPr>
          </a:lstStyle>
          <a:p>
            <a:endParaRPr lang="en-US"/>
          </a:p>
        </p:txBody>
      </p:sp>
      <p:sp>
        <p:nvSpPr>
          <p:cNvPr id="7" name="Picture Placeholder 3"/>
          <p:cNvSpPr>
            <a:spLocks noGrp="1"/>
          </p:cNvSpPr>
          <p:nvPr>
            <p:ph type="pic" sz="quarter" idx="13"/>
          </p:nvPr>
        </p:nvSpPr>
        <p:spPr>
          <a:xfrm>
            <a:off x="6629399" y="1047750"/>
            <a:ext cx="1828800" cy="110712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49"/>
            </a:lvl1pPr>
          </a:lstStyle>
          <a:p>
            <a:endParaRPr lang="en-US"/>
          </a:p>
        </p:txBody>
      </p:sp>
      <p:sp>
        <p:nvSpPr>
          <p:cNvPr id="14" name="Content Placeholder 13"/>
          <p:cNvSpPr>
            <a:spLocks noGrp="1"/>
          </p:cNvSpPr>
          <p:nvPr>
            <p:ph sz="quarter" idx="18"/>
          </p:nvPr>
        </p:nvSpPr>
        <p:spPr>
          <a:xfrm>
            <a:off x="685801" y="2291463"/>
            <a:ext cx="1831086"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6509404"/>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1828800" cy="110712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49"/>
            </a:lvl1pPr>
          </a:lstStyle>
          <a:p>
            <a:endParaRPr lang="en-US" dirty="0"/>
          </a:p>
        </p:txBody>
      </p:sp>
      <p:sp>
        <p:nvSpPr>
          <p:cNvPr id="5" name="Picture Placeholder 3"/>
          <p:cNvSpPr>
            <a:spLocks noGrp="1"/>
          </p:cNvSpPr>
          <p:nvPr>
            <p:ph type="pic" sz="quarter" idx="11"/>
          </p:nvPr>
        </p:nvSpPr>
        <p:spPr>
          <a:xfrm>
            <a:off x="2667001" y="1047750"/>
            <a:ext cx="1828800" cy="110712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49"/>
            </a:lvl1pPr>
          </a:lstStyle>
          <a:p>
            <a:endParaRPr lang="en-US"/>
          </a:p>
        </p:txBody>
      </p:sp>
      <p:sp>
        <p:nvSpPr>
          <p:cNvPr id="6" name="Picture Placeholder 3"/>
          <p:cNvSpPr>
            <a:spLocks noGrp="1"/>
          </p:cNvSpPr>
          <p:nvPr>
            <p:ph type="pic" sz="quarter" idx="12"/>
          </p:nvPr>
        </p:nvSpPr>
        <p:spPr>
          <a:xfrm>
            <a:off x="4648199" y="1047750"/>
            <a:ext cx="1828800" cy="110712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49"/>
            </a:lvl1pPr>
          </a:lstStyle>
          <a:p>
            <a:endParaRPr lang="en-US"/>
          </a:p>
        </p:txBody>
      </p:sp>
      <p:sp>
        <p:nvSpPr>
          <p:cNvPr id="7" name="Picture Placeholder 3"/>
          <p:cNvSpPr>
            <a:spLocks noGrp="1"/>
          </p:cNvSpPr>
          <p:nvPr>
            <p:ph type="pic" sz="quarter" idx="13"/>
          </p:nvPr>
        </p:nvSpPr>
        <p:spPr>
          <a:xfrm>
            <a:off x="6629399" y="1047750"/>
            <a:ext cx="1828800" cy="110712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49"/>
            </a:lvl1pPr>
          </a:lstStyle>
          <a:p>
            <a:endParaRPr lang="en-US"/>
          </a:p>
        </p:txBody>
      </p:sp>
      <p:sp>
        <p:nvSpPr>
          <p:cNvPr id="14" name="Content Placeholder 13"/>
          <p:cNvSpPr>
            <a:spLocks noGrp="1"/>
          </p:cNvSpPr>
          <p:nvPr>
            <p:ph sz="quarter" idx="18"/>
          </p:nvPr>
        </p:nvSpPr>
        <p:spPr>
          <a:xfrm>
            <a:off x="685801" y="2291463"/>
            <a:ext cx="1831086"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2616915082"/>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49"/>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49"/>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49"/>
            </a:lvl1pPr>
          </a:lstStyle>
          <a:p>
            <a:pPr lvl="0"/>
            <a:endParaRPr lang="en-US"/>
          </a:p>
        </p:txBody>
      </p:sp>
      <p:sp>
        <p:nvSpPr>
          <p:cNvPr id="11" name="Content Placeholder 13"/>
          <p:cNvSpPr>
            <a:spLocks noGrp="1"/>
          </p:cNvSpPr>
          <p:nvPr>
            <p:ph sz="quarter" idx="18"/>
          </p:nvPr>
        </p:nvSpPr>
        <p:spPr>
          <a:xfrm>
            <a:off x="685801" y="2291463"/>
            <a:ext cx="2496312"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859559"/>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49"/>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49"/>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49"/>
            </a:lvl1pPr>
          </a:lstStyle>
          <a:p>
            <a:pPr lvl="0"/>
            <a:endParaRPr lang="en-US"/>
          </a:p>
        </p:txBody>
      </p:sp>
      <p:sp>
        <p:nvSpPr>
          <p:cNvPr id="11" name="Content Placeholder 13"/>
          <p:cNvSpPr>
            <a:spLocks noGrp="1"/>
          </p:cNvSpPr>
          <p:nvPr>
            <p:ph sz="quarter" idx="18"/>
          </p:nvPr>
        </p:nvSpPr>
        <p:spPr>
          <a:xfrm>
            <a:off x="685801" y="2291463"/>
            <a:ext cx="2496312"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1342344068"/>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49"/>
            </a:lvl1pPr>
          </a:lstStyle>
          <a:p>
            <a:pPr lvl="0"/>
            <a:endParaRPr lang="en-US"/>
          </a:p>
        </p:txBody>
      </p:sp>
      <p:sp>
        <p:nvSpPr>
          <p:cNvPr id="5" name="Picture Placeholder 3"/>
          <p:cNvSpPr>
            <a:spLocks noGrp="1"/>
          </p:cNvSpPr>
          <p:nvPr>
            <p:ph type="pic" sz="quarter" idx="11"/>
          </p:nvPr>
        </p:nvSpPr>
        <p:spPr>
          <a:xfrm>
            <a:off x="464401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49"/>
            </a:lvl1pPr>
          </a:lstStyle>
          <a:p>
            <a:pPr lvl="0"/>
            <a:endParaRPr lang="en-US"/>
          </a:p>
        </p:txBody>
      </p:sp>
      <p:sp>
        <p:nvSpPr>
          <p:cNvPr id="7" name="Content Placeholder 13"/>
          <p:cNvSpPr>
            <a:spLocks noGrp="1"/>
          </p:cNvSpPr>
          <p:nvPr>
            <p:ph sz="quarter" idx="18"/>
          </p:nvPr>
        </p:nvSpPr>
        <p:spPr>
          <a:xfrm>
            <a:off x="685803" y="2291463"/>
            <a:ext cx="3813049"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4" y="2291463"/>
            <a:ext cx="3813049"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5153168"/>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49"/>
            </a:lvl1pPr>
          </a:lstStyle>
          <a:p>
            <a:pPr lvl="0"/>
            <a:endParaRPr lang="en-US"/>
          </a:p>
        </p:txBody>
      </p:sp>
      <p:sp>
        <p:nvSpPr>
          <p:cNvPr id="5" name="Picture Placeholder 3"/>
          <p:cNvSpPr>
            <a:spLocks noGrp="1"/>
          </p:cNvSpPr>
          <p:nvPr>
            <p:ph type="pic" sz="quarter" idx="11"/>
          </p:nvPr>
        </p:nvSpPr>
        <p:spPr>
          <a:xfrm>
            <a:off x="464401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49"/>
            </a:lvl1pPr>
          </a:lstStyle>
          <a:p>
            <a:pPr lvl="0"/>
            <a:endParaRPr lang="en-US"/>
          </a:p>
        </p:txBody>
      </p:sp>
      <p:sp>
        <p:nvSpPr>
          <p:cNvPr id="7" name="Content Placeholder 13"/>
          <p:cNvSpPr>
            <a:spLocks noGrp="1"/>
          </p:cNvSpPr>
          <p:nvPr>
            <p:ph sz="quarter" idx="18"/>
          </p:nvPr>
        </p:nvSpPr>
        <p:spPr>
          <a:xfrm>
            <a:off x="685803" y="2291463"/>
            <a:ext cx="3813049"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4" y="2291463"/>
            <a:ext cx="3813049"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1301097291"/>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5"/>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7" name="Picture Placeholder 3"/>
          <p:cNvSpPr>
            <a:spLocks noGrp="1"/>
          </p:cNvSpPr>
          <p:nvPr>
            <p:ph type="pic" sz="quarter" idx="13"/>
          </p:nvPr>
        </p:nvSpPr>
        <p:spPr>
          <a:xfrm>
            <a:off x="6628637" y="1047750"/>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4" name="Content Placeholder 13"/>
          <p:cNvSpPr>
            <a:spLocks noGrp="1"/>
          </p:cNvSpPr>
          <p:nvPr>
            <p:ph sz="quarter" idx="18"/>
          </p:nvPr>
        </p:nvSpPr>
        <p:spPr>
          <a:xfrm>
            <a:off x="685039" y="3537755"/>
            <a:ext cx="1831086" cy="994955"/>
          </a:xfrm>
        </p:spPr>
        <p:txBody>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5"/>
            <a:ext cx="1831086" cy="994955"/>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5"/>
            <a:ext cx="1831086" cy="994955"/>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5"/>
            <a:ext cx="1831086" cy="994955"/>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5"/>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6" name="Picture Placeholder 3"/>
          <p:cNvSpPr>
            <a:spLocks noGrp="1"/>
          </p:cNvSpPr>
          <p:nvPr>
            <p:ph type="pic" sz="quarter" idx="25"/>
          </p:nvPr>
        </p:nvSpPr>
        <p:spPr>
          <a:xfrm>
            <a:off x="6628637" y="2292753"/>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Tree>
    <p:extLst>
      <p:ext uri="{BB962C8B-B14F-4D97-AF65-F5344CB8AC3E}">
        <p14:creationId xmlns:p14="http://schemas.microsoft.com/office/powerpoint/2010/main" val="643923298"/>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5"/>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7" name="Picture Placeholder 3"/>
          <p:cNvSpPr>
            <a:spLocks noGrp="1"/>
          </p:cNvSpPr>
          <p:nvPr>
            <p:ph type="pic" sz="quarter" idx="13"/>
          </p:nvPr>
        </p:nvSpPr>
        <p:spPr>
          <a:xfrm>
            <a:off x="6628637" y="1047750"/>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4" name="Content Placeholder 13"/>
          <p:cNvSpPr>
            <a:spLocks noGrp="1"/>
          </p:cNvSpPr>
          <p:nvPr>
            <p:ph sz="quarter" idx="18"/>
          </p:nvPr>
        </p:nvSpPr>
        <p:spPr>
          <a:xfrm>
            <a:off x="685039" y="3537755"/>
            <a:ext cx="1831086" cy="994955"/>
          </a:xfrm>
        </p:spPr>
        <p:txBody>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5"/>
            <a:ext cx="1831086" cy="994955"/>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5"/>
            <a:ext cx="1831086" cy="994955"/>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5"/>
            <a:ext cx="1831086" cy="994955"/>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5"/>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6" name="Picture Placeholder 3"/>
          <p:cNvSpPr>
            <a:spLocks noGrp="1"/>
          </p:cNvSpPr>
          <p:nvPr>
            <p:ph type="pic" sz="quarter" idx="25"/>
          </p:nvPr>
        </p:nvSpPr>
        <p:spPr>
          <a:xfrm>
            <a:off x="6628637" y="2292753"/>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3633440010"/>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2295761144"/>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39"/>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5" name="Picture Placeholder 3"/>
          <p:cNvSpPr>
            <a:spLocks noGrp="1"/>
          </p:cNvSpPr>
          <p:nvPr>
            <p:ph type="pic" sz="quarter" idx="24"/>
          </p:nvPr>
        </p:nvSpPr>
        <p:spPr>
          <a:xfrm>
            <a:off x="3323844" y="2295739"/>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6" name="Picture Placeholder 3"/>
          <p:cNvSpPr>
            <a:spLocks noGrp="1"/>
          </p:cNvSpPr>
          <p:nvPr>
            <p:ph type="pic" sz="quarter" idx="25"/>
          </p:nvPr>
        </p:nvSpPr>
        <p:spPr>
          <a:xfrm>
            <a:off x="5961887" y="2295739"/>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Tree>
    <p:extLst>
      <p:ext uri="{BB962C8B-B14F-4D97-AF65-F5344CB8AC3E}">
        <p14:creationId xmlns:p14="http://schemas.microsoft.com/office/powerpoint/2010/main" val="503011845"/>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39"/>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5" name="Picture Placeholder 3"/>
          <p:cNvSpPr>
            <a:spLocks noGrp="1"/>
          </p:cNvSpPr>
          <p:nvPr>
            <p:ph type="pic" sz="quarter" idx="24"/>
          </p:nvPr>
        </p:nvSpPr>
        <p:spPr>
          <a:xfrm>
            <a:off x="3323844" y="2295739"/>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6" name="Picture Placeholder 3"/>
          <p:cNvSpPr>
            <a:spLocks noGrp="1"/>
          </p:cNvSpPr>
          <p:nvPr>
            <p:ph type="pic" sz="quarter" idx="25"/>
          </p:nvPr>
        </p:nvSpPr>
        <p:spPr>
          <a:xfrm>
            <a:off x="5961887" y="2295739"/>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3138670270"/>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4" y="3528304"/>
            <a:ext cx="3813049" cy="1004405"/>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39"/>
            <a:ext cx="381419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1" name="Picture Placeholder 3"/>
          <p:cNvSpPr>
            <a:spLocks noGrp="1"/>
          </p:cNvSpPr>
          <p:nvPr>
            <p:ph type="pic" sz="quarter" idx="25"/>
          </p:nvPr>
        </p:nvSpPr>
        <p:spPr>
          <a:xfrm>
            <a:off x="4645155" y="2295739"/>
            <a:ext cx="381419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Tree>
    <p:extLst>
      <p:ext uri="{BB962C8B-B14F-4D97-AF65-F5344CB8AC3E}">
        <p14:creationId xmlns:p14="http://schemas.microsoft.com/office/powerpoint/2010/main" val="768614175"/>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4" y="3528304"/>
            <a:ext cx="3813049" cy="1004405"/>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39"/>
            <a:ext cx="381419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1" name="Picture Placeholder 3"/>
          <p:cNvSpPr>
            <a:spLocks noGrp="1"/>
          </p:cNvSpPr>
          <p:nvPr>
            <p:ph type="pic" sz="quarter" idx="25"/>
          </p:nvPr>
        </p:nvSpPr>
        <p:spPr>
          <a:xfrm>
            <a:off x="4645155" y="2295739"/>
            <a:ext cx="381419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2"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2328692771"/>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1828800" cy="3199581"/>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7" name="Picture Placeholder 3"/>
          <p:cNvSpPr>
            <a:spLocks noGrp="1"/>
          </p:cNvSpPr>
          <p:nvPr>
            <p:ph type="pic" sz="quarter" idx="13"/>
          </p:nvPr>
        </p:nvSpPr>
        <p:spPr>
          <a:xfrm>
            <a:off x="6629399" y="1047751"/>
            <a:ext cx="1828800"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8" name="Text Placeholder 7"/>
          <p:cNvSpPr>
            <a:spLocks noGrp="1"/>
          </p:cNvSpPr>
          <p:nvPr>
            <p:ph type="body" sz="quarter" idx="19"/>
          </p:nvPr>
        </p:nvSpPr>
        <p:spPr>
          <a:xfrm>
            <a:off x="685801" y="3407233"/>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407233"/>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407233"/>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407233"/>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412134852"/>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1828800" cy="3199581"/>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7" name="Picture Placeholder 3"/>
          <p:cNvSpPr>
            <a:spLocks noGrp="1"/>
          </p:cNvSpPr>
          <p:nvPr>
            <p:ph type="pic" sz="quarter" idx="13"/>
          </p:nvPr>
        </p:nvSpPr>
        <p:spPr>
          <a:xfrm>
            <a:off x="6629399" y="1047751"/>
            <a:ext cx="1828800"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8" name="Text Placeholder 7"/>
          <p:cNvSpPr>
            <a:spLocks noGrp="1"/>
          </p:cNvSpPr>
          <p:nvPr>
            <p:ph type="body" sz="quarter" idx="19"/>
          </p:nvPr>
        </p:nvSpPr>
        <p:spPr>
          <a:xfrm>
            <a:off x="685801" y="3407233"/>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407233"/>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407233"/>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407233"/>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1462954625"/>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9" name="Text Placeholder 7"/>
          <p:cNvSpPr>
            <a:spLocks noGrp="1"/>
          </p:cNvSpPr>
          <p:nvPr>
            <p:ph type="body" sz="quarter" idx="21"/>
          </p:nvPr>
        </p:nvSpPr>
        <p:spPr>
          <a:xfrm>
            <a:off x="685801" y="3407233"/>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407233"/>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407233"/>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89616722"/>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9" name="Text Placeholder 7"/>
          <p:cNvSpPr>
            <a:spLocks noGrp="1"/>
          </p:cNvSpPr>
          <p:nvPr>
            <p:ph type="body" sz="quarter" idx="21"/>
          </p:nvPr>
        </p:nvSpPr>
        <p:spPr>
          <a:xfrm>
            <a:off x="685801" y="3407233"/>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407233"/>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407233"/>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648345584"/>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5" name="Picture Placeholder 3"/>
          <p:cNvSpPr>
            <a:spLocks noGrp="1"/>
          </p:cNvSpPr>
          <p:nvPr>
            <p:ph type="pic" sz="quarter" idx="11"/>
          </p:nvPr>
        </p:nvSpPr>
        <p:spPr>
          <a:xfrm>
            <a:off x="4644011" y="1047751"/>
            <a:ext cx="3814192"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8" name="Text Placeholder 7"/>
          <p:cNvSpPr>
            <a:spLocks noGrp="1"/>
          </p:cNvSpPr>
          <p:nvPr>
            <p:ph type="body" sz="quarter" idx="21"/>
          </p:nvPr>
        </p:nvSpPr>
        <p:spPr>
          <a:xfrm>
            <a:off x="685803" y="3638065"/>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4" y="3638065"/>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3199932083"/>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5" name="Picture Placeholder 3"/>
          <p:cNvSpPr>
            <a:spLocks noGrp="1"/>
          </p:cNvSpPr>
          <p:nvPr>
            <p:ph type="pic" sz="quarter" idx="11"/>
          </p:nvPr>
        </p:nvSpPr>
        <p:spPr>
          <a:xfrm>
            <a:off x="4644011" y="1047751"/>
            <a:ext cx="3814192"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8" name="Text Placeholder 7"/>
          <p:cNvSpPr>
            <a:spLocks noGrp="1"/>
          </p:cNvSpPr>
          <p:nvPr>
            <p:ph type="body" sz="quarter" idx="21"/>
          </p:nvPr>
        </p:nvSpPr>
        <p:spPr>
          <a:xfrm>
            <a:off x="685803" y="3638065"/>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4" y="3638065"/>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44782067"/>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900"/>
              </a:spcBef>
              <a:buNone/>
              <a:defRPr sz="1200"/>
            </a:lvl1pPr>
            <a:lvl2pPr marL="171425" indent="-171425">
              <a:spcBef>
                <a:spcPts val="900"/>
              </a:spcBef>
              <a:buFont typeface="Arial" panose="020B0604020202020204" pitchFamily="34" charset="0"/>
              <a:buChar char="•"/>
              <a:defRPr sz="1200"/>
            </a:lvl2pPr>
            <a:lvl3pPr marL="357137" indent="-185711">
              <a:spcBef>
                <a:spcPts val="900"/>
              </a:spcBef>
              <a:buFont typeface="Open Sans Light" panose="020B0306030504020204" pitchFamily="34" charset="0"/>
              <a:buChar char="–"/>
              <a:defRPr sz="1200"/>
            </a:lvl3pPr>
            <a:lvl4pPr marL="514277" indent="-171425">
              <a:spcBef>
                <a:spcPts val="900"/>
              </a:spcBef>
              <a:buFont typeface="Arial" panose="020B0604020202020204" pitchFamily="34" charset="0"/>
              <a:buChar char="•"/>
              <a:defRPr sz="1200"/>
            </a:lvl4pPr>
            <a:lvl5pPr marL="685703" indent="-171425">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263088"/>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1828800" cy="1983051"/>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7" name="Picture Placeholder 3"/>
          <p:cNvSpPr>
            <a:spLocks noGrp="1"/>
          </p:cNvSpPr>
          <p:nvPr>
            <p:ph type="pic" sz="quarter" idx="13"/>
          </p:nvPr>
        </p:nvSpPr>
        <p:spPr>
          <a:xfrm>
            <a:off x="6629399" y="1047750"/>
            <a:ext cx="1828800"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8" name="Text Placeholder 7"/>
          <p:cNvSpPr>
            <a:spLocks noGrp="1"/>
          </p:cNvSpPr>
          <p:nvPr>
            <p:ph type="body" sz="quarter" idx="19"/>
          </p:nvPr>
        </p:nvSpPr>
        <p:spPr>
          <a:xfrm>
            <a:off x="685801" y="2190701"/>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2190701"/>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2190701"/>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2190701"/>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1389697"/>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1828800" cy="1983051"/>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7" name="Picture Placeholder 3"/>
          <p:cNvSpPr>
            <a:spLocks noGrp="1"/>
          </p:cNvSpPr>
          <p:nvPr>
            <p:ph type="pic" sz="quarter" idx="13"/>
          </p:nvPr>
        </p:nvSpPr>
        <p:spPr>
          <a:xfrm>
            <a:off x="6629399" y="1047750"/>
            <a:ext cx="1828800"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8" name="Text Placeholder 7"/>
          <p:cNvSpPr>
            <a:spLocks noGrp="1"/>
          </p:cNvSpPr>
          <p:nvPr>
            <p:ph type="body" sz="quarter" idx="19"/>
          </p:nvPr>
        </p:nvSpPr>
        <p:spPr>
          <a:xfrm>
            <a:off x="685801" y="2190701"/>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2190701"/>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2190701"/>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2190701"/>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3867787327"/>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9" name="Text Placeholder 7"/>
          <p:cNvSpPr>
            <a:spLocks noGrp="1"/>
          </p:cNvSpPr>
          <p:nvPr>
            <p:ph type="body" sz="quarter" idx="21"/>
          </p:nvPr>
        </p:nvSpPr>
        <p:spPr>
          <a:xfrm>
            <a:off x="685801" y="2190701"/>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190701"/>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190701"/>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2176642474"/>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9" name="Text Placeholder 7"/>
          <p:cNvSpPr>
            <a:spLocks noGrp="1"/>
          </p:cNvSpPr>
          <p:nvPr>
            <p:ph type="body" sz="quarter" idx="21"/>
          </p:nvPr>
        </p:nvSpPr>
        <p:spPr>
          <a:xfrm>
            <a:off x="685801" y="2190701"/>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190701"/>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190701"/>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9940816"/>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5" name="Picture Placeholder 3"/>
          <p:cNvSpPr>
            <a:spLocks noGrp="1"/>
          </p:cNvSpPr>
          <p:nvPr>
            <p:ph type="pic" sz="quarter" idx="11"/>
          </p:nvPr>
        </p:nvSpPr>
        <p:spPr>
          <a:xfrm>
            <a:off x="4644011" y="1047750"/>
            <a:ext cx="3814192"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8" name="Text Placeholder 7"/>
          <p:cNvSpPr>
            <a:spLocks noGrp="1"/>
          </p:cNvSpPr>
          <p:nvPr>
            <p:ph type="body" sz="quarter" idx="21"/>
          </p:nvPr>
        </p:nvSpPr>
        <p:spPr>
          <a:xfrm>
            <a:off x="685803" y="2421535"/>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4" y="2421535"/>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4" y="3159228"/>
            <a:ext cx="3813049" cy="127730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8763090"/>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5" name="Picture Placeholder 3"/>
          <p:cNvSpPr>
            <a:spLocks noGrp="1"/>
          </p:cNvSpPr>
          <p:nvPr>
            <p:ph type="pic" sz="quarter" idx="11"/>
          </p:nvPr>
        </p:nvSpPr>
        <p:spPr>
          <a:xfrm>
            <a:off x="4644011" y="1047750"/>
            <a:ext cx="3814192"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8" name="Text Placeholder 7"/>
          <p:cNvSpPr>
            <a:spLocks noGrp="1"/>
          </p:cNvSpPr>
          <p:nvPr>
            <p:ph type="body" sz="quarter" idx="21"/>
          </p:nvPr>
        </p:nvSpPr>
        <p:spPr>
          <a:xfrm>
            <a:off x="685803" y="2421535"/>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4" y="2421535"/>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4" y="3159228"/>
            <a:ext cx="3813049" cy="127730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894257"/>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36" y="122984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3409679" y="122984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7"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5590922" y="122984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32" name="Content Placeholder 13"/>
          <p:cNvSpPr>
            <a:spLocks noGrp="1"/>
          </p:cNvSpPr>
          <p:nvPr>
            <p:ph sz="quarter" idx="24" hasCustomPrompt="1"/>
          </p:nvPr>
        </p:nvSpPr>
        <p:spPr>
          <a:xfrm>
            <a:off x="7772163" y="122984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36"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3409679"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7"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5590922"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0" name="Content Placeholder 13"/>
          <p:cNvSpPr>
            <a:spLocks noGrp="1"/>
          </p:cNvSpPr>
          <p:nvPr>
            <p:ph sz="quarter" idx="32" hasCustomPrompt="1"/>
          </p:nvPr>
        </p:nvSpPr>
        <p:spPr>
          <a:xfrm>
            <a:off x="7772163"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7"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46" name="Content Placeholder 13"/>
          <p:cNvSpPr>
            <a:spLocks noGrp="1"/>
          </p:cNvSpPr>
          <p:nvPr>
            <p:ph sz="quarter" idx="38" hasCustomPrompt="1"/>
          </p:nvPr>
        </p:nvSpPr>
        <p:spPr>
          <a:xfrm>
            <a:off x="5590922" y="3500480"/>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8" name="Content Placeholder 13"/>
          <p:cNvSpPr>
            <a:spLocks noGrp="1"/>
          </p:cNvSpPr>
          <p:nvPr>
            <p:ph sz="quarter" idx="40" hasCustomPrompt="1"/>
          </p:nvPr>
        </p:nvSpPr>
        <p:spPr>
          <a:xfrm>
            <a:off x="7772163" y="3500480"/>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88512450"/>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36" y="122984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3409679" y="122984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7"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5590922" y="122984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32" name="Content Placeholder 13"/>
          <p:cNvSpPr>
            <a:spLocks noGrp="1"/>
          </p:cNvSpPr>
          <p:nvPr>
            <p:ph sz="quarter" idx="24" hasCustomPrompt="1"/>
          </p:nvPr>
        </p:nvSpPr>
        <p:spPr>
          <a:xfrm>
            <a:off x="7772163" y="122984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36"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3409679"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7"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5590922"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0" name="Content Placeholder 13"/>
          <p:cNvSpPr>
            <a:spLocks noGrp="1"/>
          </p:cNvSpPr>
          <p:nvPr>
            <p:ph sz="quarter" idx="32" hasCustomPrompt="1"/>
          </p:nvPr>
        </p:nvSpPr>
        <p:spPr>
          <a:xfrm>
            <a:off x="7772163"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7"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46" name="Content Placeholder 13"/>
          <p:cNvSpPr>
            <a:spLocks noGrp="1"/>
          </p:cNvSpPr>
          <p:nvPr>
            <p:ph sz="quarter" idx="38" hasCustomPrompt="1"/>
          </p:nvPr>
        </p:nvSpPr>
        <p:spPr>
          <a:xfrm>
            <a:off x="5590922" y="3500480"/>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8" name="Content Placeholder 13"/>
          <p:cNvSpPr>
            <a:spLocks noGrp="1"/>
          </p:cNvSpPr>
          <p:nvPr>
            <p:ph sz="quarter" idx="40" hasCustomPrompt="1"/>
          </p:nvPr>
        </p:nvSpPr>
        <p:spPr>
          <a:xfrm>
            <a:off x="7772163" y="3500480"/>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2178049989"/>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40" y="1229844"/>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4069977" y="1229844"/>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911514" y="1229844"/>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40" y="2365163"/>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4069977" y="2365163"/>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6911514" y="2365163"/>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42" name="Content Placeholder 13"/>
          <p:cNvSpPr>
            <a:spLocks noGrp="1"/>
          </p:cNvSpPr>
          <p:nvPr>
            <p:ph sz="quarter" idx="34" hasCustomPrompt="1"/>
          </p:nvPr>
        </p:nvSpPr>
        <p:spPr>
          <a:xfrm>
            <a:off x="1228440" y="3500480"/>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44" name="Content Placeholder 13"/>
          <p:cNvSpPr>
            <a:spLocks noGrp="1"/>
          </p:cNvSpPr>
          <p:nvPr>
            <p:ph sz="quarter" idx="36" hasCustomPrompt="1"/>
          </p:nvPr>
        </p:nvSpPr>
        <p:spPr>
          <a:xfrm>
            <a:off x="4069977" y="3500480"/>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46" name="Content Placeholder 13"/>
          <p:cNvSpPr>
            <a:spLocks noGrp="1"/>
          </p:cNvSpPr>
          <p:nvPr>
            <p:ph sz="quarter" idx="38" hasCustomPrompt="1"/>
          </p:nvPr>
        </p:nvSpPr>
        <p:spPr>
          <a:xfrm>
            <a:off x="6911514" y="3500480"/>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1872813415"/>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40" y="1229844"/>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4069977" y="1229844"/>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911514" y="1229844"/>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40" y="2365163"/>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4069977" y="2365163"/>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6911514" y="2365163"/>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42" name="Content Placeholder 13"/>
          <p:cNvSpPr>
            <a:spLocks noGrp="1"/>
          </p:cNvSpPr>
          <p:nvPr>
            <p:ph sz="quarter" idx="34" hasCustomPrompt="1"/>
          </p:nvPr>
        </p:nvSpPr>
        <p:spPr>
          <a:xfrm>
            <a:off x="1228440" y="3500480"/>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44" name="Content Placeholder 13"/>
          <p:cNvSpPr>
            <a:spLocks noGrp="1"/>
          </p:cNvSpPr>
          <p:nvPr>
            <p:ph sz="quarter" idx="36" hasCustomPrompt="1"/>
          </p:nvPr>
        </p:nvSpPr>
        <p:spPr>
          <a:xfrm>
            <a:off x="4069977" y="3500480"/>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46" name="Content Placeholder 13"/>
          <p:cNvSpPr>
            <a:spLocks noGrp="1"/>
          </p:cNvSpPr>
          <p:nvPr>
            <p:ph sz="quarter" idx="38" hasCustomPrompt="1"/>
          </p:nvPr>
        </p:nvSpPr>
        <p:spPr>
          <a:xfrm>
            <a:off x="6911514" y="3500480"/>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04959105"/>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numCol="2" spcCol="274320">
            <a:normAutofit/>
          </a:bodyPr>
          <a:lstStyle>
            <a:lvl1pPr marL="0" indent="0">
              <a:spcBef>
                <a:spcPts val="900"/>
              </a:spcBef>
              <a:buNone/>
              <a:defRPr sz="1200"/>
            </a:lvl1pPr>
            <a:lvl2pPr marL="171425" indent="-171425">
              <a:spcBef>
                <a:spcPts val="900"/>
              </a:spcBef>
              <a:buFont typeface="Arial" panose="020B0604020202020204" pitchFamily="34" charset="0"/>
              <a:buChar char="•"/>
              <a:defRPr sz="1200"/>
            </a:lvl2pPr>
            <a:lvl3pPr marL="342851" indent="-171425">
              <a:spcBef>
                <a:spcPts val="900"/>
              </a:spcBef>
              <a:buFont typeface="Open Sans Light" panose="020B0306030504020204" pitchFamily="34" charset="0"/>
              <a:buChar char="–"/>
              <a:defRPr sz="1200"/>
            </a:lvl3pPr>
            <a:lvl4pPr marL="514277" indent="-171425">
              <a:spcBef>
                <a:spcPts val="900"/>
              </a:spcBef>
              <a:buFont typeface="Arial" panose="020B0604020202020204" pitchFamily="34" charset="0"/>
              <a:buChar char="•"/>
              <a:defRPr sz="1200"/>
            </a:lvl4pPr>
            <a:lvl5pPr marL="685703" indent="-171425">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3694169691"/>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40" y="122984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4069977" y="122984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911514" y="122984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40" y="291493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4069977" y="291493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6911514" y="291493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3890304620"/>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40" y="122984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4069977" y="122984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911514" y="122984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40" y="291493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4069977" y="291493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6911514" y="291493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570828482"/>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721533" y="1229844"/>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3"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6002679" y="1229844"/>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721533" y="2914934"/>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3"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6002679" y="2914934"/>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3503381683"/>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721533" y="1229844"/>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3"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6002679" y="1229844"/>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721533" y="2914934"/>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3"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6002679" y="2914934"/>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553930202"/>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1" y="1229843"/>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431544"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3"/>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3270248"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108950"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1964480945"/>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1" y="1229843"/>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431544"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3"/>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3270248"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108950"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22034722"/>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3"/>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3"/>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7" y="1229843"/>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
        <p:nvSpPr>
          <p:cNvPr id="10" name="Picture Placeholder 3"/>
          <p:cNvSpPr>
            <a:spLocks noGrp="1"/>
          </p:cNvSpPr>
          <p:nvPr>
            <p:ph type="pic" sz="quarter" idx="42"/>
          </p:nvPr>
        </p:nvSpPr>
        <p:spPr>
          <a:xfrm>
            <a:off x="7224894"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277232729"/>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3"/>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3"/>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7" y="1229843"/>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224894"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092398074"/>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31547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18466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9/5/2023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83731817"/>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76965" y="162355"/>
            <a:ext cx="8190071" cy="500090"/>
          </a:xfrm>
        </p:spPr>
        <p:txBody>
          <a:bodyPr lIns="0" tIns="0" rIns="0" bIns="0"/>
          <a:lstStyle>
            <a:lvl1pPr>
              <a:defRPr sz="3250" b="1" i="0">
                <a:solidFill>
                  <a:schemeClr val="bg1"/>
                </a:solidFill>
                <a:latin typeface="Arial"/>
                <a:cs typeface="Arial"/>
              </a:defRPr>
            </a:lvl1pPr>
          </a:lstStyle>
          <a:p>
            <a:endParaRPr/>
          </a:p>
        </p:txBody>
      </p:sp>
      <p:sp>
        <p:nvSpPr>
          <p:cNvPr id="3" name="Holder 3"/>
          <p:cNvSpPr>
            <a:spLocks noGrp="1"/>
          </p:cNvSpPr>
          <p:nvPr>
            <p:ph type="body" idx="1"/>
          </p:nvPr>
        </p:nvSpPr>
        <p:spPr>
          <a:xfrm>
            <a:off x="658592" y="1717493"/>
            <a:ext cx="7826817" cy="292676"/>
          </a:xfrm>
        </p:spPr>
        <p:txBody>
          <a:bodyPr lIns="0" tIns="0" rIns="0" bIns="0"/>
          <a:lstStyle>
            <a:lvl1pPr>
              <a:defRPr sz="1902" b="0" i="0">
                <a:solidFill>
                  <a:srgbClr val="231F2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9/5/2023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865437853"/>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1930124651"/>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76965" y="162355"/>
            <a:ext cx="8190071" cy="500090"/>
          </a:xfrm>
        </p:spPr>
        <p:txBody>
          <a:bodyPr lIns="0" tIns="0" rIns="0" bIns="0"/>
          <a:lstStyle>
            <a:lvl1pPr>
              <a:defRPr sz="3250" b="1" i="0">
                <a:solidFill>
                  <a:schemeClr val="bg1"/>
                </a:solidFill>
                <a:latin typeface="Arial"/>
                <a:cs typeface="Arial"/>
              </a:defRPr>
            </a:lvl1pPr>
          </a:lstStyle>
          <a:p>
            <a:endParaRPr/>
          </a:p>
        </p:txBody>
      </p:sp>
      <p:sp>
        <p:nvSpPr>
          <p:cNvPr id="3" name="Holder 3"/>
          <p:cNvSpPr>
            <a:spLocks noGrp="1"/>
          </p:cNvSpPr>
          <p:nvPr>
            <p:ph sz="half" idx="2"/>
          </p:nvPr>
        </p:nvSpPr>
        <p:spPr>
          <a:xfrm>
            <a:off x="457201" y="1183005"/>
            <a:ext cx="3977640" cy="18466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1" y="1183005"/>
            <a:ext cx="3977640" cy="18466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9/5/2023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91131134"/>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76965" y="162355"/>
            <a:ext cx="8190071" cy="500090"/>
          </a:xfrm>
        </p:spPr>
        <p:txBody>
          <a:bodyPr lIns="0" tIns="0" rIns="0" bIns="0"/>
          <a:lstStyle>
            <a:lvl1pPr>
              <a:defRPr sz="325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9/5/2023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07515021"/>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9/5/2023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47177855"/>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6063" y="697706"/>
            <a:ext cx="7772400" cy="315471"/>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610916"/>
            <a:ext cx="3810000" cy="184665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10916"/>
            <a:ext cx="3810000" cy="184665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fld id="{64C56A16-5B9F-4C8B-98D4-57DE47A057A5}" type="slidenum">
              <a:rPr lang="ru-RU" altLang="ru-RU"/>
              <a:pPr/>
              <a:t>‹#›</a:t>
            </a:fld>
            <a:endParaRPr lang="ru-RU" altLang="ru-RU"/>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914401"/>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1"/>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590258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914402"/>
            <a:ext cx="3811588" cy="230832"/>
          </a:xfrm>
        </p:spPr>
        <p:txBody>
          <a:bodyPr wrap="square" anchor="b">
            <a:spAutoFit/>
          </a:bodyPr>
          <a:lstStyle>
            <a:lvl1pPr marL="0" indent="0">
              <a:spcBef>
                <a:spcPts val="0"/>
              </a:spcBef>
              <a:buNone/>
              <a:defRPr sz="1500" b="1"/>
            </a:lvl1pPr>
            <a:lvl2pPr marL="457135" indent="0">
              <a:buNone/>
              <a:defRPr sz="2000" b="1"/>
            </a:lvl2pPr>
            <a:lvl3pPr marL="914270" indent="0">
              <a:buNone/>
              <a:defRPr sz="1800" b="1"/>
            </a:lvl3pPr>
            <a:lvl4pPr marL="1371403" indent="0">
              <a:buNone/>
              <a:defRPr sz="1601" b="1"/>
            </a:lvl4pPr>
            <a:lvl5pPr marL="1828538" indent="0">
              <a:buNone/>
              <a:defRPr sz="1601" b="1"/>
            </a:lvl5pPr>
            <a:lvl6pPr marL="2285672" indent="0">
              <a:buNone/>
              <a:defRPr sz="1601" b="1"/>
            </a:lvl6pPr>
            <a:lvl7pPr marL="2742807" indent="0">
              <a:buNone/>
              <a:defRPr sz="1601" b="1"/>
            </a:lvl7pPr>
            <a:lvl8pPr marL="3199942" indent="0">
              <a:buNone/>
              <a:defRPr sz="1601" b="1"/>
            </a:lvl8pPr>
            <a:lvl9pPr marL="3657077" indent="0">
              <a:buNone/>
              <a:defRPr sz="1601" b="1"/>
            </a:lvl9pPr>
          </a:lstStyle>
          <a:p>
            <a:pPr lvl="0"/>
            <a:r>
              <a:rPr lang="en-US" dirty="0"/>
              <a:t>Click to edit Master text styles</a:t>
            </a:r>
          </a:p>
        </p:txBody>
      </p:sp>
      <p:sp>
        <p:nvSpPr>
          <p:cNvPr id="4" name="Content Placeholder 3"/>
          <p:cNvSpPr>
            <a:spLocks noGrp="1"/>
          </p:cNvSpPr>
          <p:nvPr>
            <p:ph sz="half" idx="2"/>
          </p:nvPr>
        </p:nvSpPr>
        <p:spPr>
          <a:xfrm>
            <a:off x="685803" y="1170215"/>
            <a:ext cx="3811588" cy="3424408"/>
          </a:xfrm>
        </p:spPr>
        <p:txBody>
          <a:bodyPr>
            <a:normAutofit/>
          </a:bodyPr>
          <a:lstStyle>
            <a:lvl1pPr>
              <a:defRPr sz="1500"/>
            </a:lvl1pPr>
            <a:lvl2pPr>
              <a:defRPr sz="1200"/>
            </a:lvl2pPr>
            <a:lvl3pPr>
              <a:defRPr sz="1200"/>
            </a:lvl3pPr>
            <a:lvl4pPr>
              <a:defRPr sz="1200"/>
            </a:lvl4pPr>
            <a:lvl5pPr>
              <a:defRPr sz="1200"/>
            </a:lvl5pPr>
            <a:lvl6pPr>
              <a:defRPr sz="1601"/>
            </a:lvl6pPr>
            <a:lvl7pPr>
              <a:defRPr sz="1601"/>
            </a:lvl7pPr>
            <a:lvl8pPr>
              <a:defRPr sz="1601"/>
            </a:lvl8pPr>
            <a:lvl9pPr>
              <a:defRPr sz="160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914402"/>
            <a:ext cx="3813174" cy="230832"/>
          </a:xfrm>
        </p:spPr>
        <p:txBody>
          <a:bodyPr wrap="square" anchor="b">
            <a:spAutoFit/>
          </a:bodyPr>
          <a:lstStyle>
            <a:lvl1pPr marL="0" indent="0">
              <a:spcBef>
                <a:spcPts val="0"/>
              </a:spcBef>
              <a:buNone/>
              <a:defRPr sz="1500" b="1"/>
            </a:lvl1pPr>
            <a:lvl2pPr marL="457135" indent="0">
              <a:buNone/>
              <a:defRPr sz="2000" b="1"/>
            </a:lvl2pPr>
            <a:lvl3pPr marL="914270" indent="0">
              <a:buNone/>
              <a:defRPr sz="1800" b="1"/>
            </a:lvl3pPr>
            <a:lvl4pPr marL="1371403" indent="0">
              <a:buNone/>
              <a:defRPr sz="1601" b="1"/>
            </a:lvl4pPr>
            <a:lvl5pPr marL="1828538" indent="0">
              <a:buNone/>
              <a:defRPr sz="1601" b="1"/>
            </a:lvl5pPr>
            <a:lvl6pPr marL="2285672" indent="0">
              <a:buNone/>
              <a:defRPr sz="1601" b="1"/>
            </a:lvl6pPr>
            <a:lvl7pPr marL="2742807" indent="0">
              <a:buNone/>
              <a:defRPr sz="1601" b="1"/>
            </a:lvl7pPr>
            <a:lvl8pPr marL="3199942" indent="0">
              <a:buNone/>
              <a:defRPr sz="1601" b="1"/>
            </a:lvl8pPr>
            <a:lvl9pPr marL="3657077" indent="0">
              <a:buNone/>
              <a:defRPr sz="1601" b="1"/>
            </a:lvl9pPr>
          </a:lstStyle>
          <a:p>
            <a:pPr lvl="0"/>
            <a:r>
              <a:rPr lang="en-US" dirty="0"/>
              <a:t>Click to edit Master text styles</a:t>
            </a:r>
          </a:p>
        </p:txBody>
      </p:sp>
      <p:sp>
        <p:nvSpPr>
          <p:cNvPr id="6" name="Content Placeholder 5"/>
          <p:cNvSpPr>
            <a:spLocks noGrp="1"/>
          </p:cNvSpPr>
          <p:nvPr>
            <p:ph sz="quarter" idx="4"/>
          </p:nvPr>
        </p:nvSpPr>
        <p:spPr>
          <a:xfrm>
            <a:off x="4645028" y="1170215"/>
            <a:ext cx="3813174" cy="3424408"/>
          </a:xfrm>
        </p:spPr>
        <p:txBody>
          <a:bodyPr>
            <a:normAutofit/>
          </a:bodyPr>
          <a:lstStyle>
            <a:lvl1pPr>
              <a:defRPr sz="1500"/>
            </a:lvl1pPr>
            <a:lvl2pPr>
              <a:defRPr sz="1200"/>
            </a:lvl2pPr>
            <a:lvl3pPr>
              <a:defRPr sz="1200"/>
            </a:lvl3pPr>
            <a:lvl4pPr>
              <a:defRPr sz="1200"/>
            </a:lvl4pPr>
            <a:lvl5pPr>
              <a:defRPr sz="1200"/>
            </a:lvl5pPr>
            <a:lvl6pPr>
              <a:defRPr sz="1601"/>
            </a:lvl6pPr>
            <a:lvl7pPr>
              <a:defRPr sz="1601"/>
            </a:lvl7pPr>
            <a:lvl8pPr>
              <a:defRPr sz="1601"/>
            </a:lvl8pPr>
            <a:lvl9pPr>
              <a:defRPr sz="160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8182107"/>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1096715"/>
            <a:ext cx="3811588" cy="230832"/>
          </a:xfrm>
        </p:spPr>
        <p:txBody>
          <a:bodyPr wrap="square" anchor="b">
            <a:spAutoFit/>
          </a:bodyPr>
          <a:lstStyle>
            <a:lvl1pPr marL="0" indent="0">
              <a:spcBef>
                <a:spcPts val="0"/>
              </a:spcBef>
              <a:buNone/>
              <a:defRPr sz="1500" b="1"/>
            </a:lvl1pPr>
            <a:lvl2pPr marL="457135" indent="0">
              <a:buNone/>
              <a:defRPr sz="2000" b="1"/>
            </a:lvl2pPr>
            <a:lvl3pPr marL="914270" indent="0">
              <a:buNone/>
              <a:defRPr sz="1800" b="1"/>
            </a:lvl3pPr>
            <a:lvl4pPr marL="1371403" indent="0">
              <a:buNone/>
              <a:defRPr sz="1601" b="1"/>
            </a:lvl4pPr>
            <a:lvl5pPr marL="1828538" indent="0">
              <a:buNone/>
              <a:defRPr sz="1601" b="1"/>
            </a:lvl5pPr>
            <a:lvl6pPr marL="2285672" indent="0">
              <a:buNone/>
              <a:defRPr sz="1601" b="1"/>
            </a:lvl6pPr>
            <a:lvl7pPr marL="2742807" indent="0">
              <a:buNone/>
              <a:defRPr sz="1601" b="1"/>
            </a:lvl7pPr>
            <a:lvl8pPr marL="3199942" indent="0">
              <a:buNone/>
              <a:defRPr sz="1601" b="1"/>
            </a:lvl8pPr>
            <a:lvl9pPr marL="3657077" indent="0">
              <a:buNone/>
              <a:defRPr sz="1601" b="1"/>
            </a:lvl9pPr>
          </a:lstStyle>
          <a:p>
            <a:pPr lvl="0"/>
            <a:r>
              <a:rPr lang="en-US" dirty="0"/>
              <a:t>Click to edit Master text styles</a:t>
            </a:r>
          </a:p>
        </p:txBody>
      </p:sp>
      <p:sp>
        <p:nvSpPr>
          <p:cNvPr id="4" name="Content Placeholder 3"/>
          <p:cNvSpPr>
            <a:spLocks noGrp="1"/>
          </p:cNvSpPr>
          <p:nvPr>
            <p:ph sz="half" idx="2"/>
          </p:nvPr>
        </p:nvSpPr>
        <p:spPr>
          <a:xfrm>
            <a:off x="685803" y="1352530"/>
            <a:ext cx="3811588" cy="3276624"/>
          </a:xfrm>
        </p:spPr>
        <p:txBody>
          <a:bodyPr>
            <a:normAutofit/>
          </a:bodyPr>
          <a:lstStyle>
            <a:lvl1pPr>
              <a:defRPr sz="1500"/>
            </a:lvl1pPr>
            <a:lvl2pPr>
              <a:defRPr sz="1200"/>
            </a:lvl2pPr>
            <a:lvl3pPr>
              <a:defRPr sz="1200"/>
            </a:lvl3pPr>
            <a:lvl4pPr>
              <a:defRPr sz="1200"/>
            </a:lvl4pPr>
            <a:lvl5pPr>
              <a:defRPr sz="1200"/>
            </a:lvl5pPr>
            <a:lvl6pPr>
              <a:defRPr sz="1601"/>
            </a:lvl6pPr>
            <a:lvl7pPr>
              <a:defRPr sz="1601"/>
            </a:lvl7pPr>
            <a:lvl8pPr>
              <a:defRPr sz="1601"/>
            </a:lvl8pPr>
            <a:lvl9pPr>
              <a:defRPr sz="160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096715"/>
            <a:ext cx="3813174" cy="230832"/>
          </a:xfrm>
        </p:spPr>
        <p:txBody>
          <a:bodyPr wrap="square" anchor="b">
            <a:spAutoFit/>
          </a:bodyPr>
          <a:lstStyle>
            <a:lvl1pPr marL="0" indent="0">
              <a:spcBef>
                <a:spcPts val="0"/>
              </a:spcBef>
              <a:buNone/>
              <a:defRPr sz="1500" b="1"/>
            </a:lvl1pPr>
            <a:lvl2pPr marL="457135" indent="0">
              <a:buNone/>
              <a:defRPr sz="2000" b="1"/>
            </a:lvl2pPr>
            <a:lvl3pPr marL="914270" indent="0">
              <a:buNone/>
              <a:defRPr sz="1800" b="1"/>
            </a:lvl3pPr>
            <a:lvl4pPr marL="1371403" indent="0">
              <a:buNone/>
              <a:defRPr sz="1601" b="1"/>
            </a:lvl4pPr>
            <a:lvl5pPr marL="1828538" indent="0">
              <a:buNone/>
              <a:defRPr sz="1601" b="1"/>
            </a:lvl5pPr>
            <a:lvl6pPr marL="2285672" indent="0">
              <a:buNone/>
              <a:defRPr sz="1601" b="1"/>
            </a:lvl6pPr>
            <a:lvl7pPr marL="2742807" indent="0">
              <a:buNone/>
              <a:defRPr sz="1601" b="1"/>
            </a:lvl7pPr>
            <a:lvl8pPr marL="3199942" indent="0">
              <a:buNone/>
              <a:defRPr sz="1601" b="1"/>
            </a:lvl8pPr>
            <a:lvl9pPr marL="3657077" indent="0">
              <a:buNone/>
              <a:defRPr sz="1601" b="1"/>
            </a:lvl9pPr>
          </a:lstStyle>
          <a:p>
            <a:pPr lvl="0"/>
            <a:r>
              <a:rPr lang="en-US" dirty="0"/>
              <a:t>Click to edit Master text styles</a:t>
            </a:r>
          </a:p>
        </p:txBody>
      </p:sp>
      <p:sp>
        <p:nvSpPr>
          <p:cNvPr id="6" name="Content Placeholder 5"/>
          <p:cNvSpPr>
            <a:spLocks noGrp="1"/>
          </p:cNvSpPr>
          <p:nvPr>
            <p:ph sz="quarter" idx="4"/>
          </p:nvPr>
        </p:nvSpPr>
        <p:spPr>
          <a:xfrm>
            <a:off x="4645028" y="1352530"/>
            <a:ext cx="3813174" cy="3276624"/>
          </a:xfrm>
        </p:spPr>
        <p:txBody>
          <a:bodyPr>
            <a:normAutofit/>
          </a:bodyPr>
          <a:lstStyle>
            <a:lvl1pPr>
              <a:defRPr sz="1500"/>
            </a:lvl1pPr>
            <a:lvl2pPr>
              <a:defRPr sz="1200"/>
            </a:lvl2pPr>
            <a:lvl3pPr>
              <a:defRPr sz="1200"/>
            </a:lvl3pPr>
            <a:lvl4pPr>
              <a:defRPr sz="1200"/>
            </a:lvl4pPr>
            <a:lvl5pPr>
              <a:defRPr sz="1200"/>
            </a:lvl5pPr>
            <a:lvl6pPr>
              <a:defRPr sz="1601"/>
            </a:lvl6pPr>
            <a:lvl7pPr>
              <a:defRPr sz="1601"/>
            </a:lvl7pPr>
            <a:lvl8pPr>
              <a:defRPr sz="1601"/>
            </a:lvl8pPr>
            <a:lvl9pPr>
              <a:defRPr sz="160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2842755256"/>
      </p:ext>
    </p:extLst>
  </p:cSld>
  <p:clrMapOvr>
    <a:masterClrMapping/>
  </p:clrMapOvr>
  <p:transition spd="slow"/>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hyperlink" Target="https://twitter.com/" TargetMode="Externa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hyperlink" Target="https://www.facebook.com/" TargetMode="Externa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hyperlink" Target="https://www.linkedin.com/"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theme" Target="../theme/theme2.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3" y="209972"/>
            <a:ext cx="7772401" cy="61317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5803" y="914401"/>
            <a:ext cx="7772401" cy="347067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p:nvSpPr>
        <p:spPr>
          <a:xfrm>
            <a:off x="6325454" y="4727516"/>
            <a:ext cx="1620957" cy="230820"/>
          </a:xfrm>
          <a:prstGeom prst="rect">
            <a:avLst/>
          </a:prstGeom>
        </p:spPr>
        <p:txBody>
          <a:bodyPr vert="horz" wrap="square" lIns="91430" tIns="45714" rIns="91430" bIns="45714"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57565A">
                    <a:tint val="75000"/>
                  </a:srgbClr>
                </a:solidFill>
              </a:rPr>
              <a:t>i9 presentation to Joe Smith</a:t>
            </a:r>
          </a:p>
        </p:txBody>
      </p:sp>
      <p:sp>
        <p:nvSpPr>
          <p:cNvPr id="7" name="Slide Number Placeholder 5"/>
          <p:cNvSpPr txBox="1">
            <a:spLocks/>
          </p:cNvSpPr>
          <p:nvPr/>
        </p:nvSpPr>
        <p:spPr>
          <a:xfrm>
            <a:off x="611225" y="4719816"/>
            <a:ext cx="104567" cy="246221"/>
          </a:xfrm>
          <a:prstGeom prst="rect">
            <a:avLst/>
          </a:prstGeom>
        </p:spPr>
        <p:txBody>
          <a:bodyPr vert="horz" wrap="none" lIns="91430" tIns="45714" rIns="91430" bIns="45714"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900" smtClean="0">
                <a:solidFill>
                  <a:srgbClr val="57565A">
                    <a:tint val="75000"/>
                  </a:srgbClr>
                </a:solidFill>
              </a:rPr>
              <a:pPr algn="ctr"/>
              <a:t>‹#›</a:t>
            </a:fld>
            <a:endParaRPr lang="en-US" sz="900" dirty="0">
              <a:solidFill>
                <a:srgbClr val="57565A">
                  <a:tint val="75000"/>
                </a:srgbClr>
              </a:solidFill>
            </a:endParaRPr>
          </a:p>
        </p:txBody>
      </p:sp>
      <p:sp>
        <p:nvSpPr>
          <p:cNvPr id="10" name="Oval 9"/>
          <p:cNvSpPr/>
          <p:nvPr/>
        </p:nvSpPr>
        <p:spPr>
          <a:xfrm>
            <a:off x="538558" y="4717983"/>
            <a:ext cx="249899"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900">
              <a:solidFill>
                <a:prstClr val="white"/>
              </a:solidFill>
            </a:endParaRPr>
          </a:p>
        </p:txBody>
      </p:sp>
      <p:sp>
        <p:nvSpPr>
          <p:cNvPr id="16" name="Oval 15"/>
          <p:cNvSpPr/>
          <p:nvPr/>
        </p:nvSpPr>
        <p:spPr>
          <a:xfrm>
            <a:off x="211396" y="4717983"/>
            <a:ext cx="249899"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900">
              <a:solidFill>
                <a:prstClr val="white"/>
              </a:solidFill>
            </a:endParaRPr>
          </a:p>
        </p:txBody>
      </p:sp>
      <p:sp>
        <p:nvSpPr>
          <p:cNvPr id="17" name="Rectangle 9"/>
          <p:cNvSpPr/>
          <p:nvPr/>
        </p:nvSpPr>
        <p:spPr>
          <a:xfrm rot="2700000">
            <a:off x="320040"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900">
              <a:solidFill>
                <a:prstClr val="white"/>
              </a:solidFill>
            </a:endParaRPr>
          </a:p>
        </p:txBody>
      </p:sp>
      <p:sp>
        <p:nvSpPr>
          <p:cNvPr id="14" name="Oval 13"/>
          <p:cNvSpPr/>
          <p:nvPr/>
        </p:nvSpPr>
        <p:spPr>
          <a:xfrm rot="10800000">
            <a:off x="865717" y="4717983"/>
            <a:ext cx="249899"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900">
              <a:solidFill>
                <a:prstClr val="white"/>
              </a:solidFill>
            </a:endParaRPr>
          </a:p>
        </p:txBody>
      </p:sp>
      <p:sp>
        <p:nvSpPr>
          <p:cNvPr id="15" name="Rectangle 9"/>
          <p:cNvSpPr/>
          <p:nvPr/>
        </p:nvSpPr>
        <p:spPr>
          <a:xfrm rot="13500000">
            <a:off x="939384"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900">
              <a:solidFill>
                <a:prstClr val="white"/>
              </a:solidFill>
            </a:endParaRPr>
          </a:p>
        </p:txBody>
      </p:sp>
      <p:sp>
        <p:nvSpPr>
          <p:cNvPr id="19" name="Freeform 6"/>
          <p:cNvSpPr>
            <a:spLocks/>
          </p:cNvSpPr>
          <p:nvPr/>
        </p:nvSpPr>
        <p:spPr bwMode="auto">
          <a:xfrm>
            <a:off x="8125169"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0" tIns="45714" rIns="91430" bIns="45714" numCol="1" anchor="t" anchorCtr="0" compatLnSpc="1">
            <a:prstTxWarp prst="textNoShape">
              <a:avLst/>
            </a:prstTxWarp>
          </a:bodyPr>
          <a:lstStyle/>
          <a:p>
            <a:pPr defTabSz="914204"/>
            <a:endParaRPr lang="en-US" sz="2400">
              <a:solidFill>
                <a:srgbClr val="57565A"/>
              </a:solidFill>
            </a:endParaRPr>
          </a:p>
        </p:txBody>
      </p:sp>
      <p:sp>
        <p:nvSpPr>
          <p:cNvPr id="20" name="Freeform 7"/>
          <p:cNvSpPr>
            <a:spLocks noEditPoints="1"/>
          </p:cNvSpPr>
          <p:nvPr/>
        </p:nvSpPr>
        <p:spPr bwMode="auto">
          <a:xfrm>
            <a:off x="8423042"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0" tIns="45714" rIns="91430" bIns="45714" numCol="1" anchor="t" anchorCtr="0" compatLnSpc="1">
            <a:prstTxWarp prst="textNoShape">
              <a:avLst/>
            </a:prstTxWarp>
          </a:bodyPr>
          <a:lstStyle/>
          <a:p>
            <a:pPr defTabSz="914204"/>
            <a:endParaRPr lang="en-US" sz="2400">
              <a:solidFill>
                <a:srgbClr val="57565A"/>
              </a:solidFill>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0" tIns="45714" rIns="91430" bIns="45714" numCol="1" anchor="t" anchorCtr="0" compatLnSpc="1">
            <a:prstTxWarp prst="textNoShape">
              <a:avLst/>
            </a:prstTxWarp>
          </a:bodyPr>
          <a:lstStyle/>
          <a:p>
            <a:pPr defTabSz="914204"/>
            <a:endParaRPr lang="en-US" sz="2400">
              <a:solidFill>
                <a:srgbClr val="57565A"/>
              </a:solidFill>
            </a:endParaRPr>
          </a:p>
        </p:txBody>
      </p:sp>
      <p:sp>
        <p:nvSpPr>
          <p:cNvPr id="22" name="Oval 21"/>
          <p:cNvSpPr/>
          <p:nvPr/>
        </p:nvSpPr>
        <p:spPr>
          <a:xfrm>
            <a:off x="8351425" y="4717983"/>
            <a:ext cx="249899"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800">
              <a:solidFill>
                <a:prstClr val="white"/>
              </a:solidFill>
            </a:endParaRPr>
          </a:p>
        </p:txBody>
      </p:sp>
      <p:sp>
        <p:nvSpPr>
          <p:cNvPr id="23" name="Oval 22"/>
          <p:cNvSpPr/>
          <p:nvPr/>
        </p:nvSpPr>
        <p:spPr>
          <a:xfrm>
            <a:off x="8024265" y="4717983"/>
            <a:ext cx="249899"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800">
              <a:solidFill>
                <a:prstClr val="white"/>
              </a:solidFill>
            </a:endParaRPr>
          </a:p>
        </p:txBody>
      </p:sp>
      <p:sp>
        <p:nvSpPr>
          <p:cNvPr id="24" name="Oval 23"/>
          <p:cNvSpPr/>
          <p:nvPr/>
        </p:nvSpPr>
        <p:spPr>
          <a:xfrm rot="10800000">
            <a:off x="8678585" y="4717983"/>
            <a:ext cx="249899"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800">
              <a:solidFill>
                <a:prstClr val="white"/>
              </a:solidFill>
            </a:endParaRPr>
          </a:p>
        </p:txBody>
      </p:sp>
      <p:sp>
        <p:nvSpPr>
          <p:cNvPr id="18" name="Rectangle 17">
            <a:hlinkClick r:id="rId59"/>
          </p:cNvPr>
          <p:cNvSpPr/>
          <p:nvPr/>
        </p:nvSpPr>
        <p:spPr>
          <a:xfrm>
            <a:off x="7994199"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851">
              <a:solidFill>
                <a:prstClr val="white"/>
              </a:solidFill>
            </a:endParaRPr>
          </a:p>
        </p:txBody>
      </p:sp>
      <p:sp>
        <p:nvSpPr>
          <p:cNvPr id="25" name="Rectangle 24">
            <a:hlinkClick r:id="rId60"/>
          </p:cNvPr>
          <p:cNvSpPr/>
          <p:nvPr/>
        </p:nvSpPr>
        <p:spPr>
          <a:xfrm>
            <a:off x="8319704"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851">
              <a:solidFill>
                <a:prstClr val="white"/>
              </a:solidFill>
            </a:endParaRPr>
          </a:p>
        </p:txBody>
      </p:sp>
      <p:sp>
        <p:nvSpPr>
          <p:cNvPr id="26" name="Rectangle 25">
            <a:hlinkClick r:id="rId61"/>
          </p:cNvPr>
          <p:cNvSpPr/>
          <p:nvPr/>
        </p:nvSpPr>
        <p:spPr>
          <a:xfrm>
            <a:off x="8652659"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851">
              <a:solidFill>
                <a:prstClr val="white"/>
              </a:solidFill>
            </a:endParaRPr>
          </a:p>
        </p:txBody>
      </p:sp>
      <p:sp>
        <p:nvSpPr>
          <p:cNvPr id="27" name="Action Button: Forward or Next 26">
            <a:hlinkClick r:id="" action="ppaction://hlinkshowjump?jump=nextslide" highlightClick="1"/>
          </p:cNvPr>
          <p:cNvSpPr/>
          <p:nvPr/>
        </p:nvSpPr>
        <p:spPr>
          <a:xfrm>
            <a:off x="845309" y="4694325"/>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851">
              <a:solidFill>
                <a:prstClr val="white"/>
              </a:solidFill>
            </a:endParaRPr>
          </a:p>
        </p:txBody>
      </p:sp>
      <p:sp>
        <p:nvSpPr>
          <p:cNvPr id="28" name="Action Button: Back or Previous 27">
            <a:hlinkClick r:id="" action="ppaction://hlinkshowjump?jump=previousslide" highlightClick="1"/>
          </p:cNvPr>
          <p:cNvSpPr/>
          <p:nvPr/>
        </p:nvSpPr>
        <p:spPr>
          <a:xfrm>
            <a:off x="187470" y="4688495"/>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851">
              <a:solidFill>
                <a:prstClr val="white"/>
              </a:solidFill>
            </a:endParaRPr>
          </a:p>
        </p:txBody>
      </p:sp>
    </p:spTree>
    <p:extLst>
      <p:ext uri="{BB962C8B-B14F-4D97-AF65-F5344CB8AC3E}">
        <p14:creationId xmlns:p14="http://schemas.microsoft.com/office/powerpoint/2010/main" val="331846880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 id="2147483722" r:id="rId41"/>
    <p:sldLayoutId id="2147483723" r:id="rId42"/>
    <p:sldLayoutId id="2147483724" r:id="rId43"/>
    <p:sldLayoutId id="2147483725" r:id="rId44"/>
    <p:sldLayoutId id="2147483726" r:id="rId45"/>
    <p:sldLayoutId id="2147483727" r:id="rId46"/>
    <p:sldLayoutId id="2147483728" r:id="rId47"/>
    <p:sldLayoutId id="2147483729" r:id="rId48"/>
    <p:sldLayoutId id="2147483730" r:id="rId49"/>
    <p:sldLayoutId id="2147483731" r:id="rId50"/>
    <p:sldLayoutId id="2147483732" r:id="rId51"/>
    <p:sldLayoutId id="2147483733" r:id="rId52"/>
    <p:sldLayoutId id="2147483734" r:id="rId53"/>
    <p:sldLayoutId id="2147483735" r:id="rId54"/>
    <p:sldLayoutId id="2147483736" r:id="rId55"/>
    <p:sldLayoutId id="2147483737" r:id="rId56"/>
    <p:sldLayoutId id="2147483738" r:id="rId57"/>
  </p:sldLayoutIdLst>
  <p:transition spd="slow"/>
  <p:txStyles>
    <p:titleStyle>
      <a:lvl1pPr algn="ctr" defTabSz="914270"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25" indent="-171425" algn="l" defTabSz="914270"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38" indent="-173013" algn="l" defTabSz="914270"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64" indent="-171425" algn="l" defTabSz="914270"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290" indent="-171425" algn="l" defTabSz="914270"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16" indent="-171425" algn="l" defTabSz="914270"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240" indent="-228568" algn="l" defTabSz="9142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75" indent="-228568" algn="l" defTabSz="9142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10" indent="-228568" algn="l" defTabSz="9142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43" indent="-228568" algn="l" defTabSz="9142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70" rtl="0" eaLnBrk="1" latinLnBrk="0" hangingPunct="1">
        <a:defRPr sz="1800" kern="1200">
          <a:solidFill>
            <a:schemeClr val="tx1"/>
          </a:solidFill>
          <a:latin typeface="+mn-lt"/>
          <a:ea typeface="+mn-ea"/>
          <a:cs typeface="+mn-cs"/>
        </a:defRPr>
      </a:lvl1pPr>
      <a:lvl2pPr marL="457135" algn="l" defTabSz="914270" rtl="0" eaLnBrk="1" latinLnBrk="0" hangingPunct="1">
        <a:defRPr sz="1800" kern="1200">
          <a:solidFill>
            <a:schemeClr val="tx1"/>
          </a:solidFill>
          <a:latin typeface="+mn-lt"/>
          <a:ea typeface="+mn-ea"/>
          <a:cs typeface="+mn-cs"/>
        </a:defRPr>
      </a:lvl2pPr>
      <a:lvl3pPr marL="914270" algn="l" defTabSz="914270" rtl="0" eaLnBrk="1" latinLnBrk="0" hangingPunct="1">
        <a:defRPr sz="1800" kern="1200">
          <a:solidFill>
            <a:schemeClr val="tx1"/>
          </a:solidFill>
          <a:latin typeface="+mn-lt"/>
          <a:ea typeface="+mn-ea"/>
          <a:cs typeface="+mn-cs"/>
        </a:defRPr>
      </a:lvl3pPr>
      <a:lvl4pPr marL="1371403" algn="l" defTabSz="914270" rtl="0" eaLnBrk="1" latinLnBrk="0" hangingPunct="1">
        <a:defRPr sz="1800" kern="1200">
          <a:solidFill>
            <a:schemeClr val="tx1"/>
          </a:solidFill>
          <a:latin typeface="+mn-lt"/>
          <a:ea typeface="+mn-ea"/>
          <a:cs typeface="+mn-cs"/>
        </a:defRPr>
      </a:lvl4pPr>
      <a:lvl5pPr marL="1828538" algn="l" defTabSz="914270" rtl="0" eaLnBrk="1" latinLnBrk="0" hangingPunct="1">
        <a:defRPr sz="1800" kern="1200">
          <a:solidFill>
            <a:schemeClr val="tx1"/>
          </a:solidFill>
          <a:latin typeface="+mn-lt"/>
          <a:ea typeface="+mn-ea"/>
          <a:cs typeface="+mn-cs"/>
        </a:defRPr>
      </a:lvl5pPr>
      <a:lvl6pPr marL="2285672" algn="l" defTabSz="914270" rtl="0" eaLnBrk="1" latinLnBrk="0" hangingPunct="1">
        <a:defRPr sz="1800" kern="1200">
          <a:solidFill>
            <a:schemeClr val="tx1"/>
          </a:solidFill>
          <a:latin typeface="+mn-lt"/>
          <a:ea typeface="+mn-ea"/>
          <a:cs typeface="+mn-cs"/>
        </a:defRPr>
      </a:lvl6pPr>
      <a:lvl7pPr marL="2742807" algn="l" defTabSz="914270" rtl="0" eaLnBrk="1" latinLnBrk="0" hangingPunct="1">
        <a:defRPr sz="1800" kern="1200">
          <a:solidFill>
            <a:schemeClr val="tx1"/>
          </a:solidFill>
          <a:latin typeface="+mn-lt"/>
          <a:ea typeface="+mn-ea"/>
          <a:cs typeface="+mn-cs"/>
        </a:defRPr>
      </a:lvl7pPr>
      <a:lvl8pPr marL="3199942" algn="l" defTabSz="914270" rtl="0" eaLnBrk="1" latinLnBrk="0" hangingPunct="1">
        <a:defRPr sz="1800" kern="1200">
          <a:solidFill>
            <a:schemeClr val="tx1"/>
          </a:solidFill>
          <a:latin typeface="+mn-lt"/>
          <a:ea typeface="+mn-ea"/>
          <a:cs typeface="+mn-cs"/>
        </a:defRPr>
      </a:lvl8pPr>
      <a:lvl9pPr marL="3657077" algn="l" defTabSz="91427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6003" y="849895"/>
            <a:ext cx="8961725" cy="4199351"/>
          </a:xfrm>
          <a:custGeom>
            <a:avLst/>
            <a:gdLst/>
            <a:ahLst/>
            <a:cxnLst/>
            <a:rect l="l" t="t" r="r" b="b"/>
            <a:pathLst>
              <a:path w="5650865" h="2649220">
                <a:moveTo>
                  <a:pt x="5650712" y="24434"/>
                </a:moveTo>
                <a:lnTo>
                  <a:pt x="5626328" y="24434"/>
                </a:lnTo>
                <a:lnTo>
                  <a:pt x="5626328"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650"/>
          </a:solidFill>
        </p:spPr>
        <p:txBody>
          <a:bodyPr wrap="square" lIns="0" tIns="0" rIns="0" bIns="0" rtlCol="0"/>
          <a:lstStyle/>
          <a:p>
            <a:pPr defTabSz="1449438"/>
            <a:endParaRPr sz="2853">
              <a:solidFill>
                <a:prstClr val="black"/>
              </a:solidFill>
            </a:endParaRPr>
          </a:p>
        </p:txBody>
      </p:sp>
      <p:sp>
        <p:nvSpPr>
          <p:cNvPr id="17" name="bg object 17"/>
          <p:cNvSpPr/>
          <p:nvPr/>
        </p:nvSpPr>
        <p:spPr>
          <a:xfrm>
            <a:off x="106014" y="112803"/>
            <a:ext cx="8961725" cy="680430"/>
          </a:xfrm>
          <a:custGeom>
            <a:avLst/>
            <a:gdLst/>
            <a:ahLst/>
            <a:cxnLst/>
            <a:rect l="l" t="t" r="r" b="b"/>
            <a:pathLst>
              <a:path w="5650865" h="429259">
                <a:moveTo>
                  <a:pt x="5650710" y="0"/>
                </a:moveTo>
                <a:lnTo>
                  <a:pt x="0" y="0"/>
                </a:lnTo>
                <a:lnTo>
                  <a:pt x="0" y="428871"/>
                </a:lnTo>
                <a:lnTo>
                  <a:pt x="5650710" y="428871"/>
                </a:lnTo>
                <a:lnTo>
                  <a:pt x="5650710" y="0"/>
                </a:lnTo>
                <a:close/>
              </a:path>
            </a:pathLst>
          </a:custGeom>
          <a:solidFill>
            <a:srgbClr val="2365C7"/>
          </a:solidFill>
        </p:spPr>
        <p:txBody>
          <a:bodyPr wrap="square" lIns="0" tIns="0" rIns="0" bIns="0" rtlCol="0"/>
          <a:lstStyle/>
          <a:p>
            <a:pPr defTabSz="1449438"/>
            <a:endParaRPr sz="2853">
              <a:solidFill>
                <a:prstClr val="black"/>
              </a:solidFill>
            </a:endParaRPr>
          </a:p>
        </p:txBody>
      </p:sp>
      <p:sp>
        <p:nvSpPr>
          <p:cNvPr id="2" name="Holder 2"/>
          <p:cNvSpPr>
            <a:spLocks noGrp="1"/>
          </p:cNvSpPr>
          <p:nvPr>
            <p:ph type="title"/>
          </p:nvPr>
        </p:nvSpPr>
        <p:spPr>
          <a:xfrm>
            <a:off x="476965" y="162355"/>
            <a:ext cx="8190071" cy="315471"/>
          </a:xfrm>
          <a:prstGeom prst="rect">
            <a:avLst/>
          </a:prstGeom>
        </p:spPr>
        <p:txBody>
          <a:bodyPr wrap="square" lIns="0" tIns="0" rIns="0" bIns="0">
            <a:spAutoFit/>
          </a:bodyPr>
          <a:lstStyle>
            <a:lvl1pPr>
              <a:defRPr sz="2050" b="1" i="0">
                <a:solidFill>
                  <a:schemeClr val="bg1"/>
                </a:solidFill>
                <a:latin typeface="Arial"/>
                <a:cs typeface="Arial"/>
              </a:defRPr>
            </a:lvl1pPr>
          </a:lstStyle>
          <a:p>
            <a:endParaRPr/>
          </a:p>
        </p:txBody>
      </p:sp>
      <p:sp>
        <p:nvSpPr>
          <p:cNvPr id="3" name="Holder 3"/>
          <p:cNvSpPr>
            <a:spLocks noGrp="1"/>
          </p:cNvSpPr>
          <p:nvPr>
            <p:ph type="body" idx="1"/>
          </p:nvPr>
        </p:nvSpPr>
        <p:spPr>
          <a:xfrm>
            <a:off x="658592" y="1717492"/>
            <a:ext cx="7826817" cy="184666"/>
          </a:xfrm>
          <a:prstGeom prst="rect">
            <a:avLst/>
          </a:prstGeom>
        </p:spPr>
        <p:txBody>
          <a:bodyPr wrap="square" lIns="0" tIns="0" rIns="0" bIns="0">
            <a:spAutoFit/>
          </a:bodyPr>
          <a:lstStyle>
            <a:lvl1pPr>
              <a:defRPr sz="1200" b="0" i="0">
                <a:solidFill>
                  <a:srgbClr val="231F20"/>
                </a:solidFill>
                <a:latin typeface="Arial"/>
                <a:cs typeface="Arial"/>
              </a:defRPr>
            </a:lvl1pPr>
          </a:lstStyle>
          <a:p>
            <a:endParaRPr/>
          </a:p>
        </p:txBody>
      </p:sp>
      <p:sp>
        <p:nvSpPr>
          <p:cNvPr id="4" name="Holder 4"/>
          <p:cNvSpPr>
            <a:spLocks noGrp="1"/>
          </p:cNvSpPr>
          <p:nvPr>
            <p:ph type="ftr" sz="quarter" idx="5"/>
          </p:nvPr>
        </p:nvSpPr>
        <p:spPr>
          <a:xfrm>
            <a:off x="3108960" y="4783455"/>
            <a:ext cx="2926080" cy="207749"/>
          </a:xfrm>
          <a:prstGeom prst="rect">
            <a:avLst/>
          </a:prstGeom>
        </p:spPr>
        <p:txBody>
          <a:bodyPr wrap="square" lIns="0" tIns="0" rIns="0" bIns="0">
            <a:spAutoFit/>
          </a:bodyPr>
          <a:lstStyle>
            <a:lvl1pPr algn="ctr">
              <a:defRPr>
                <a:solidFill>
                  <a:schemeClr val="tx1">
                    <a:tint val="75000"/>
                  </a:schemeClr>
                </a:solidFill>
              </a:defRPr>
            </a:lvl1pPr>
          </a:lstStyle>
          <a:p>
            <a:pPr defTabSz="1449438"/>
            <a:endParaRPr lang="ru-RU">
              <a:solidFill>
                <a:prstClr val="black">
                  <a:tint val="75000"/>
                </a:prstClr>
              </a:solidFill>
            </a:endParaRPr>
          </a:p>
        </p:txBody>
      </p:sp>
      <p:sp>
        <p:nvSpPr>
          <p:cNvPr id="5" name="Holder 5"/>
          <p:cNvSpPr>
            <a:spLocks noGrp="1"/>
          </p:cNvSpPr>
          <p:nvPr>
            <p:ph type="dt" sz="half" idx="6"/>
          </p:nvPr>
        </p:nvSpPr>
        <p:spPr>
          <a:xfrm>
            <a:off x="457200" y="4783455"/>
            <a:ext cx="2103120" cy="207749"/>
          </a:xfrm>
          <a:prstGeom prst="rect">
            <a:avLst/>
          </a:prstGeom>
        </p:spPr>
        <p:txBody>
          <a:bodyPr wrap="square" lIns="0" tIns="0" rIns="0" bIns="0">
            <a:spAutoFit/>
          </a:bodyPr>
          <a:lstStyle>
            <a:lvl1pPr algn="l">
              <a:defRPr>
                <a:solidFill>
                  <a:schemeClr val="tx1">
                    <a:tint val="75000"/>
                  </a:schemeClr>
                </a:solidFill>
              </a:defRPr>
            </a:lvl1pPr>
          </a:lstStyle>
          <a:p>
            <a:pPr defTabSz="1449438"/>
            <a:fld id="{1D8BD707-D9CF-40AE-B4C6-C98DA3205C09}" type="datetimeFigureOut">
              <a:rPr lang="en-US" smtClean="0">
                <a:solidFill>
                  <a:prstClr val="black">
                    <a:tint val="75000"/>
                  </a:prstClr>
                </a:solidFill>
              </a:rPr>
              <a:pPr defTabSz="1449438"/>
              <a:t>9/5/2023</a:t>
            </a:fld>
            <a:endParaRPr lang="en-US">
              <a:solidFill>
                <a:prstClr val="black">
                  <a:tint val="75000"/>
                </a:prstClr>
              </a:solidFill>
            </a:endParaRPr>
          </a:p>
        </p:txBody>
      </p:sp>
      <p:sp>
        <p:nvSpPr>
          <p:cNvPr id="6" name="Holder 6"/>
          <p:cNvSpPr>
            <a:spLocks noGrp="1"/>
          </p:cNvSpPr>
          <p:nvPr>
            <p:ph type="sldNum" sz="quarter" idx="7"/>
          </p:nvPr>
        </p:nvSpPr>
        <p:spPr>
          <a:xfrm>
            <a:off x="6583680" y="4783455"/>
            <a:ext cx="2103120" cy="207749"/>
          </a:xfrm>
          <a:prstGeom prst="rect">
            <a:avLst/>
          </a:prstGeom>
        </p:spPr>
        <p:txBody>
          <a:bodyPr wrap="square" lIns="0" tIns="0" rIns="0" bIns="0">
            <a:spAutoFit/>
          </a:bodyPr>
          <a:lstStyle>
            <a:lvl1pPr algn="r">
              <a:defRPr>
                <a:solidFill>
                  <a:schemeClr val="tx1">
                    <a:tint val="75000"/>
                  </a:schemeClr>
                </a:solidFill>
              </a:defRPr>
            </a:lvl1pPr>
          </a:lstStyle>
          <a:p>
            <a:pPr defTabSz="1449438"/>
            <a:fld id="{B6F15528-21DE-4FAA-801E-634DDDAF4B2B}" type="slidenum">
              <a:rPr lang="ru-RU" smtClean="0">
                <a:solidFill>
                  <a:prstClr val="black">
                    <a:tint val="75000"/>
                  </a:prstClr>
                </a:solidFill>
              </a:rPr>
              <a:pPr defTabSz="1449438"/>
              <a:t>‹#›</a:t>
            </a:fld>
            <a:endParaRPr lang="ru-RU">
              <a:solidFill>
                <a:prstClr val="black">
                  <a:tint val="75000"/>
                </a:prstClr>
              </a:solidFill>
            </a:endParaRPr>
          </a:p>
        </p:txBody>
      </p:sp>
    </p:spTree>
    <p:extLst>
      <p:ext uri="{BB962C8B-B14F-4D97-AF65-F5344CB8AC3E}">
        <p14:creationId xmlns:p14="http://schemas.microsoft.com/office/powerpoint/2010/main" val="251833325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59" r:id="rId6"/>
  </p:sldLayoutIdLst>
  <p:transition spd="slow"/>
  <p:txStyles>
    <p:titleStyle>
      <a:lvl1pPr>
        <a:defRPr>
          <a:latin typeface="+mj-lt"/>
          <a:ea typeface="+mj-ea"/>
          <a:cs typeface="+mj-cs"/>
        </a:defRPr>
      </a:lvl1pPr>
    </p:titleStyle>
    <p:bodyStyle>
      <a:lvl1pPr marL="0">
        <a:defRPr>
          <a:latin typeface="+mn-lt"/>
          <a:ea typeface="+mn-ea"/>
          <a:cs typeface="+mn-cs"/>
        </a:defRPr>
      </a:lvl1pPr>
      <a:lvl2pPr marL="724719">
        <a:defRPr>
          <a:latin typeface="+mn-lt"/>
          <a:ea typeface="+mn-ea"/>
          <a:cs typeface="+mn-cs"/>
        </a:defRPr>
      </a:lvl2pPr>
      <a:lvl3pPr marL="1449438">
        <a:defRPr>
          <a:latin typeface="+mn-lt"/>
          <a:ea typeface="+mn-ea"/>
          <a:cs typeface="+mn-cs"/>
        </a:defRPr>
      </a:lvl3pPr>
      <a:lvl4pPr marL="2174158">
        <a:defRPr>
          <a:latin typeface="+mn-lt"/>
          <a:ea typeface="+mn-ea"/>
          <a:cs typeface="+mn-cs"/>
        </a:defRPr>
      </a:lvl4pPr>
      <a:lvl5pPr marL="2898877">
        <a:defRPr>
          <a:latin typeface="+mn-lt"/>
          <a:ea typeface="+mn-ea"/>
          <a:cs typeface="+mn-cs"/>
        </a:defRPr>
      </a:lvl5pPr>
      <a:lvl6pPr marL="3623596">
        <a:defRPr>
          <a:latin typeface="+mn-lt"/>
          <a:ea typeface="+mn-ea"/>
          <a:cs typeface="+mn-cs"/>
        </a:defRPr>
      </a:lvl6pPr>
      <a:lvl7pPr marL="4348315">
        <a:defRPr>
          <a:latin typeface="+mn-lt"/>
          <a:ea typeface="+mn-ea"/>
          <a:cs typeface="+mn-cs"/>
        </a:defRPr>
      </a:lvl7pPr>
      <a:lvl8pPr marL="5073034">
        <a:defRPr>
          <a:latin typeface="+mn-lt"/>
          <a:ea typeface="+mn-ea"/>
          <a:cs typeface="+mn-cs"/>
        </a:defRPr>
      </a:lvl8pPr>
      <a:lvl9pPr marL="5797754">
        <a:defRPr>
          <a:latin typeface="+mn-lt"/>
          <a:ea typeface="+mn-ea"/>
          <a:cs typeface="+mn-cs"/>
        </a:defRPr>
      </a:lvl9pPr>
    </p:bodyStyle>
    <p:otherStyle>
      <a:lvl1pPr marL="0">
        <a:defRPr>
          <a:latin typeface="+mn-lt"/>
          <a:ea typeface="+mn-ea"/>
          <a:cs typeface="+mn-cs"/>
        </a:defRPr>
      </a:lvl1pPr>
      <a:lvl2pPr marL="724719">
        <a:defRPr>
          <a:latin typeface="+mn-lt"/>
          <a:ea typeface="+mn-ea"/>
          <a:cs typeface="+mn-cs"/>
        </a:defRPr>
      </a:lvl2pPr>
      <a:lvl3pPr marL="1449438">
        <a:defRPr>
          <a:latin typeface="+mn-lt"/>
          <a:ea typeface="+mn-ea"/>
          <a:cs typeface="+mn-cs"/>
        </a:defRPr>
      </a:lvl3pPr>
      <a:lvl4pPr marL="2174158">
        <a:defRPr>
          <a:latin typeface="+mn-lt"/>
          <a:ea typeface="+mn-ea"/>
          <a:cs typeface="+mn-cs"/>
        </a:defRPr>
      </a:lvl4pPr>
      <a:lvl5pPr marL="2898877">
        <a:defRPr>
          <a:latin typeface="+mn-lt"/>
          <a:ea typeface="+mn-ea"/>
          <a:cs typeface="+mn-cs"/>
        </a:defRPr>
      </a:lvl5pPr>
      <a:lvl6pPr marL="3623596">
        <a:defRPr>
          <a:latin typeface="+mn-lt"/>
          <a:ea typeface="+mn-ea"/>
          <a:cs typeface="+mn-cs"/>
        </a:defRPr>
      </a:lvl6pPr>
      <a:lvl7pPr marL="4348315">
        <a:defRPr>
          <a:latin typeface="+mn-lt"/>
          <a:ea typeface="+mn-ea"/>
          <a:cs typeface="+mn-cs"/>
        </a:defRPr>
      </a:lvl7pPr>
      <a:lvl8pPr marL="5073034">
        <a:defRPr>
          <a:latin typeface="+mn-lt"/>
          <a:ea typeface="+mn-ea"/>
          <a:cs typeface="+mn-cs"/>
        </a:defRPr>
      </a:lvl8pPr>
      <a:lvl9pPr marL="5797754">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6.png"/><Relationship Id="rId7" Type="http://schemas.openxmlformats.org/officeDocument/2006/relationships/diagramQuickStyle" Target="../diagrams/quickStyle4.xml"/><Relationship Id="rId2" Type="http://schemas.openxmlformats.org/officeDocument/2006/relationships/notesSlide" Target="../notesSlides/notesSlide5.xml"/><Relationship Id="rId1" Type="http://schemas.openxmlformats.org/officeDocument/2006/relationships/slideLayout" Target="../slideLayouts/slideLayout58.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png"/><Relationship Id="rId9" Type="http://schemas.microsoft.com/office/2007/relationships/diagramDrawing" Target="../diagrams/drawing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7.png"/><Relationship Id="rId7" Type="http://schemas.openxmlformats.org/officeDocument/2006/relationships/diagramQuickStyle" Target="../diagrams/quickStyle5.xml"/><Relationship Id="rId2" Type="http://schemas.openxmlformats.org/officeDocument/2006/relationships/notesSlide" Target="../notesSlides/notesSlide7.xml"/><Relationship Id="rId1" Type="http://schemas.openxmlformats.org/officeDocument/2006/relationships/slideLayout" Target="../slideLayouts/slideLayout58.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png"/><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0.png"/><Relationship Id="rId7" Type="http://schemas.openxmlformats.org/officeDocument/2006/relationships/diagramQuickStyle" Target="../diagrams/quickStyle6.xml"/><Relationship Id="rId2" Type="http://schemas.openxmlformats.org/officeDocument/2006/relationships/notesSlide" Target="../notesSlides/notesSlide8.xml"/><Relationship Id="rId1" Type="http://schemas.openxmlformats.org/officeDocument/2006/relationships/slideLayout" Target="../slideLayouts/slideLayout58.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png"/><Relationship Id="rId9" Type="http://schemas.microsoft.com/office/2007/relationships/diagramDrawing" Target="../diagrams/drawing6.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8.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8.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58.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58.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8.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58.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58.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3.jpeg"/><Relationship Id="rId1" Type="http://schemas.openxmlformats.org/officeDocument/2006/relationships/slideLayout" Target="../slideLayouts/slideLayout5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pn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58.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diagramLayout" Target="../diagrams/layout3.xml"/><Relationship Id="rId7" Type="http://schemas.openxmlformats.org/officeDocument/2006/relationships/image" Target="../media/image341.png"/><Relationship Id="rId2" Type="http://schemas.openxmlformats.org/officeDocument/2006/relationships/diagramData" Target="../diagrams/data3.xml"/><Relationship Id="rId1" Type="http://schemas.openxmlformats.org/officeDocument/2006/relationships/slideLayout" Target="../slideLayouts/slideLayout5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EE80F0AA-4DF1-4DBF-9AA2-5439157D8912}"/>
              </a:ext>
            </a:extLst>
          </p:cNvPr>
          <p:cNvSpPr/>
          <p:nvPr/>
        </p:nvSpPr>
        <p:spPr>
          <a:xfrm>
            <a:off x="0" y="0"/>
            <a:ext cx="9124531" cy="1618541"/>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defTabSz="914204"/>
            <a:endParaRPr lang="uz-Latn-UZ" sz="3200" b="1" dirty="0" smtClean="0">
              <a:solidFill>
                <a:schemeClr val="bg1"/>
              </a:solidFill>
              <a:latin typeface="Times New Roman" pitchFamily="18" charset="0"/>
              <a:ea typeface="Times New Roman" pitchFamily="18" charset="0"/>
              <a:cs typeface="Times New Roman" pitchFamily="18" charset="0"/>
            </a:endParaRPr>
          </a:p>
        </p:txBody>
      </p:sp>
      <p:sp>
        <p:nvSpPr>
          <p:cNvPr id="12" name="Заголовок 1"/>
          <p:cNvSpPr txBox="1">
            <a:spLocks/>
          </p:cNvSpPr>
          <p:nvPr/>
        </p:nvSpPr>
        <p:spPr>
          <a:xfrm>
            <a:off x="2536723" y="1979754"/>
            <a:ext cx="2517058" cy="1386108"/>
          </a:xfrm>
          <a:prstGeom prst="rect">
            <a:avLst/>
          </a:prstGeom>
        </p:spPr>
        <p:txBody>
          <a:bodyPr vert="horz" lIns="0" tIns="0" rIns="0" bIns="0" rtlCol="0" anchor="ctr">
            <a:normAutofit/>
          </a:bodyPr>
          <a:lstStyle>
            <a:lvl1pPr algn="ctr" defTabSz="914270" rtl="0" eaLnBrk="1" latinLnBrk="0" hangingPunct="1">
              <a:lnSpc>
                <a:spcPct val="86000"/>
              </a:lnSpc>
              <a:spcBef>
                <a:spcPct val="0"/>
              </a:spcBef>
              <a:buNone/>
              <a:defRPr sz="2100" kern="800" spc="-40">
                <a:solidFill>
                  <a:schemeClr val="tx1"/>
                </a:solidFill>
                <a:latin typeface="+mj-lt"/>
                <a:ea typeface="+mj-ea"/>
                <a:cs typeface="+mj-cs"/>
              </a:defRPr>
            </a:lvl1pPr>
          </a:lstStyle>
          <a:p>
            <a:endParaRPr lang="ru-RU" sz="5400" spc="0" dirty="0">
              <a:ln w="0"/>
              <a:solidFill>
                <a:srgbClr val="0070C0"/>
              </a:solidFill>
              <a:effectLst>
                <a:outerShdw blurRad="38100" dist="19050" dir="2700000" algn="tl" rotWithShape="0">
                  <a:schemeClr val="dk1">
                    <a:alpha val="40000"/>
                  </a:schemeClr>
                </a:outerShdw>
              </a:effectLst>
            </a:endParaRPr>
          </a:p>
        </p:txBody>
      </p:sp>
      <p:sp>
        <p:nvSpPr>
          <p:cNvPr id="7" name="Заголовок 1"/>
          <p:cNvSpPr txBox="1">
            <a:spLocks/>
          </p:cNvSpPr>
          <p:nvPr/>
        </p:nvSpPr>
        <p:spPr>
          <a:xfrm>
            <a:off x="642910" y="200007"/>
            <a:ext cx="7772400" cy="1714511"/>
          </a:xfrm>
          <a:prstGeom prst="rect">
            <a:avLst/>
          </a:prstGeom>
        </p:spPr>
        <p:txBody>
          <a:bodyPr vert="horz" lIns="0" tIns="0" rIns="0" bIns="0" rtlCol="0" anchor="ctr">
            <a:normAutofit fontScale="97500"/>
          </a:bodyPr>
          <a:lstStyle/>
          <a:p>
            <a:pPr lvl="0" algn="ctr" defTabSz="914270">
              <a:lnSpc>
                <a:spcPct val="86000"/>
              </a:lnSpc>
              <a:spcBef>
                <a:spcPct val="0"/>
              </a:spcBef>
            </a:pPr>
            <a:r>
              <a:rPr kumimoji="0" lang="uz-Latn-UZ" sz="3200" b="0" i="0" u="none" strike="noStrike" kern="800" cap="none" spc="-40" normalizeH="0" baseline="0" noProof="0" dirty="0" smtClean="0">
                <a:ln>
                  <a:noFill/>
                </a:ln>
                <a:solidFill>
                  <a:schemeClr val="bg1"/>
                </a:solidFill>
                <a:effectLst/>
                <a:uLnTx/>
                <a:uFillTx/>
                <a:latin typeface="Times New Roman" pitchFamily="18" charset="0"/>
                <a:ea typeface="+mj-ea"/>
                <a:cs typeface="Times New Roman" pitchFamily="18" charset="0"/>
              </a:rPr>
              <a:t> </a:t>
            </a:r>
            <a:endParaRPr kumimoji="0" lang="ru-RU" sz="3200" b="1" i="0" u="none" strike="noStrike" kern="800" cap="none" spc="-40" normalizeH="0" baseline="0" noProof="0" dirty="0">
              <a:ln>
                <a:noFill/>
              </a:ln>
              <a:solidFill>
                <a:schemeClr val="bg1"/>
              </a:solidFill>
              <a:effectLst/>
              <a:uLnTx/>
              <a:uFillTx/>
              <a:latin typeface="Times New Roman" pitchFamily="18" charset="0"/>
              <a:ea typeface="+mj-ea"/>
              <a:cs typeface="Times New Roman" pitchFamily="18" charset="0"/>
            </a:endParaRPr>
          </a:p>
        </p:txBody>
      </p:sp>
      <p:sp>
        <p:nvSpPr>
          <p:cNvPr id="9" name="Прямоугольник 8"/>
          <p:cNvSpPr/>
          <p:nvPr/>
        </p:nvSpPr>
        <p:spPr>
          <a:xfrm>
            <a:off x="723899" y="1984844"/>
            <a:ext cx="7562850" cy="1938992"/>
          </a:xfrm>
          <a:prstGeom prst="rect">
            <a:avLst/>
          </a:prstGeom>
        </p:spPr>
        <p:txBody>
          <a:bodyPr wrap="square">
            <a:spAutoFit/>
          </a:bodyPr>
          <a:lstStyle/>
          <a:p>
            <a:pPr algn="ctr"/>
            <a:r>
              <a:rPr lang="en-US" sz="2400" b="1" kern="800" dirty="0" smtClean="0">
                <a:ln w="10541" cmpd="sng">
                  <a:solidFill>
                    <a:srgbClr val="7D7D7D">
                      <a:tint val="100000"/>
                      <a:shade val="100000"/>
                      <a:satMod val="110000"/>
                    </a:srgbClr>
                  </a:solidFill>
                  <a:prstDash val="solid"/>
                </a:ln>
                <a:latin typeface="Times New Roman" pitchFamily="18" charset="0"/>
                <a:cs typeface="Times New Roman" pitchFamily="18" charset="0"/>
              </a:rPr>
              <a:t>13-MAVZU: </a:t>
            </a:r>
          </a:p>
          <a:p>
            <a:pPr algn="ctr"/>
            <a:r>
              <a:rPr lang="en-US" sz="2400" b="1" dirty="0" smtClean="0">
                <a:solidFill>
                  <a:srgbClr val="FF0000"/>
                </a:solidFill>
              </a:rPr>
              <a:t>TIMSS XALQARO BAHOLASH TADQIQOTINING O‘ZIGA XOS XUSUSIYATLARI VA TOPSHIRIQ NAMUNALARI TAHLILI HAMDA ULARNI BAHOLASH MEZONLARI.</a:t>
            </a:r>
            <a:endParaRPr lang="en-US" sz="2400" b="1" kern="800" dirty="0" smtClean="0">
              <a:ln w="10541" cmpd="sng">
                <a:solidFill>
                  <a:srgbClr val="7D7D7D">
                    <a:tint val="100000"/>
                    <a:shade val="100000"/>
                    <a:satMod val="110000"/>
                  </a:srgbClr>
                </a:solidFill>
                <a:prstDash val="solid"/>
              </a:ln>
              <a:solidFill>
                <a:srgbClr val="FF0000"/>
              </a:solidFill>
              <a:latin typeface="Times New Roman" pitchFamily="18" charset="0"/>
              <a:cs typeface="Times New Roman" pitchFamily="18" charset="0"/>
            </a:endParaRPr>
          </a:p>
        </p:txBody>
      </p:sp>
      <p:sp>
        <p:nvSpPr>
          <p:cNvPr id="10" name="Овал 9"/>
          <p:cNvSpPr/>
          <p:nvPr/>
        </p:nvSpPr>
        <p:spPr>
          <a:xfrm>
            <a:off x="7315201" y="276224"/>
            <a:ext cx="1476374" cy="1247775"/>
          </a:xfrm>
          <a:prstGeom prst="ellipse">
            <a:avLst/>
          </a:prstGeom>
          <a:blipFill rotWithShape="1">
            <a:blip r:embed="rId3" cstate="print"/>
            <a:stretch>
              <a:fillRect/>
            </a:stretch>
          </a:blipFill>
          <a:ln>
            <a:solidFill>
              <a:srgbClr val="00B0F0"/>
            </a:solid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1" name="Прямоугольник 10"/>
          <p:cNvSpPr/>
          <p:nvPr/>
        </p:nvSpPr>
        <p:spPr>
          <a:xfrm>
            <a:off x="491613" y="190500"/>
            <a:ext cx="6795011" cy="1028700"/>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ru-RU"/>
          </a:p>
        </p:txBody>
      </p:sp>
      <p:sp>
        <p:nvSpPr>
          <p:cNvPr id="15" name="TextBox 14"/>
          <p:cNvSpPr txBox="1"/>
          <p:nvPr/>
        </p:nvSpPr>
        <p:spPr>
          <a:xfrm>
            <a:off x="642910" y="276225"/>
            <a:ext cx="6538939" cy="707886"/>
          </a:xfrm>
          <a:prstGeom prst="rect">
            <a:avLst/>
          </a:prstGeom>
          <a:noFill/>
        </p:spPr>
        <p:txBody>
          <a:bodyPr wrap="square" rtlCol="0">
            <a:spAutoFit/>
          </a:bodyPr>
          <a:lstStyle/>
          <a:p>
            <a:pPr marL="22581" algn="ctr" defTabSz="1625803">
              <a:spcBef>
                <a:spcPts val="203"/>
              </a:spcBef>
              <a:defRPr/>
            </a:pPr>
            <a:r>
              <a:rPr lang="uz-Cyrl-UZ" sz="2000" b="1" dirty="0">
                <a:solidFill>
                  <a:schemeClr val="bg1"/>
                </a:solidFill>
                <a:latin typeface="Arial" panose="020B0604020202020204" pitchFamily="34" charset="0"/>
                <a:cs typeface="Arial" panose="020B0604020202020204" pitchFamily="34" charset="0"/>
              </a:rPr>
              <a:t>FANDAGI YANGI</a:t>
            </a:r>
            <a:r>
              <a:rPr lang="en-US" sz="2000" b="1" dirty="0">
                <a:solidFill>
                  <a:schemeClr val="bg1"/>
                </a:solidFill>
                <a:latin typeface="Arial" panose="020B0604020202020204" pitchFamily="34" charset="0"/>
                <a:cs typeface="Arial" panose="020B0604020202020204" pitchFamily="34" charset="0"/>
              </a:rPr>
              <a:t>LIKLAR, FANNI</a:t>
            </a:r>
            <a:r>
              <a:rPr lang="uz-Cyrl-UZ" sz="2000" b="1" dirty="0">
                <a:solidFill>
                  <a:schemeClr val="bg1"/>
                </a:solidFill>
                <a:latin typeface="Arial" panose="020B0604020202020204" pitchFamily="34" charset="0"/>
                <a:cs typeface="Arial" panose="020B0604020202020204" pitchFamily="34" charset="0"/>
              </a:rPr>
              <a:t> </a:t>
            </a:r>
            <a:r>
              <a:rPr lang="en-US" sz="2000" b="1" dirty="0">
                <a:solidFill>
                  <a:schemeClr val="bg1"/>
                </a:solidFill>
                <a:latin typeface="Arial" panose="020B0604020202020204" pitchFamily="34" charset="0"/>
                <a:cs typeface="Arial" panose="020B0604020202020204" pitchFamily="34" charset="0"/>
              </a:rPr>
              <a:t>O'QITISHNING  DOLZARB  MASALALARI</a:t>
            </a:r>
            <a:r>
              <a:rPr lang="uz-Cyrl-UZ" sz="2000" b="1" dirty="0">
                <a:solidFill>
                  <a:schemeClr val="bg1"/>
                </a:solidFill>
                <a:latin typeface="Arial" panose="020B0604020202020204" pitchFamily="34" charset="0"/>
                <a:cs typeface="Arial" panose="020B0604020202020204" pitchFamily="34" charset="0"/>
              </a:rPr>
              <a:t> </a:t>
            </a:r>
            <a:r>
              <a:rPr lang="en-US" sz="2000" b="1" dirty="0">
                <a:solidFill>
                  <a:schemeClr val="bg1"/>
                </a:solidFill>
                <a:latin typeface="Arial" panose="020B0604020202020204" pitchFamily="34" charset="0"/>
                <a:cs typeface="Arial" panose="020B0604020202020204" pitchFamily="34" charset="0"/>
              </a:rPr>
              <a:t>MODULI </a:t>
            </a:r>
            <a:endParaRPr lang="en-US" sz="2000" b="1" kern="0" spc="18" dirty="0">
              <a:solidFill>
                <a:schemeClr val="bg1"/>
              </a:solidFill>
            </a:endParaRPr>
          </a:p>
        </p:txBody>
      </p:sp>
    </p:spTree>
    <p:extLst>
      <p:ext uri="{BB962C8B-B14F-4D97-AF65-F5344CB8AC3E}">
        <p14:creationId xmlns:p14="http://schemas.microsoft.com/office/powerpoint/2010/main" val="4292973822"/>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150" y="328041"/>
            <a:ext cx="8229600" cy="489908"/>
          </a:xfrm>
        </p:spPr>
        <p:txBody>
          <a:bodyPr>
            <a:normAutofit/>
          </a:bodyPr>
          <a:lstStyle/>
          <a:p>
            <a:pPr algn="ctr"/>
            <a:r>
              <a:rPr lang="uz-Latn-UZ" sz="2400" b="1" dirty="0" smtClean="0">
                <a:latin typeface="Times New Roman" pitchFamily="18" charset="0"/>
                <a:cs typeface="Times New Roman" pitchFamily="18" charset="0"/>
              </a:rPr>
              <a:t>O‘</a:t>
            </a:r>
            <a:r>
              <a:rPr lang="en-US" sz="2400" b="1" dirty="0" smtClean="0">
                <a:latin typeface="Times New Roman" pitchFamily="18" charset="0"/>
                <a:cs typeface="Times New Roman" pitchFamily="18" charset="0"/>
              </a:rPr>
              <a:t>QUVCHILARNING </a:t>
            </a:r>
            <a:r>
              <a:rPr lang="uz-Latn-UZ" sz="24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TA’LIMIY </a:t>
            </a:r>
            <a:r>
              <a:rPr lang="uz-Latn-UZ" sz="24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YUTUQ</a:t>
            </a:r>
            <a:r>
              <a:rPr lang="uz-Latn-UZ" sz="2400" b="1" dirty="0" smtClean="0">
                <a:latin typeface="Times New Roman" pitchFamily="18" charset="0"/>
                <a:cs typeface="Times New Roman" pitchFamily="18" charset="0"/>
              </a:rPr>
              <a:t>L</a:t>
            </a:r>
            <a:r>
              <a:rPr lang="en-US" sz="2400" b="1" dirty="0" smtClean="0">
                <a:latin typeface="Times New Roman" pitchFamily="18" charset="0"/>
                <a:cs typeface="Times New Roman" pitchFamily="18" charset="0"/>
              </a:rPr>
              <a:t>ARI</a:t>
            </a:r>
            <a:r>
              <a:rPr lang="uz-Latn-UZ" sz="2400" b="1" dirty="0" smtClean="0">
                <a:latin typeface="Times New Roman" pitchFamily="18" charset="0"/>
                <a:cs typeface="Times New Roman" pitchFamily="18" charset="0"/>
              </a:rPr>
              <a:t> </a:t>
            </a:r>
            <a:endParaRPr lang="ru-RU" sz="2400" b="1" dirty="0">
              <a:latin typeface="Times New Roman" pitchFamily="18" charset="0"/>
              <a:cs typeface="Times New Roman" pitchFamily="18" charset="0"/>
            </a:endParaRPr>
          </a:p>
        </p:txBody>
      </p:sp>
      <p:pic>
        <p:nvPicPr>
          <p:cNvPr id="1027" name="Picture 3" descr="D:\1-YARIM YILLIK MA'LUMOTLAR\Август кенгаши Йиғилиш материаллари\images\kitob.png"/>
          <p:cNvPicPr>
            <a:picLocks noGrp="1" noChangeAspect="1" noChangeArrowheads="1"/>
          </p:cNvPicPr>
          <p:nvPr>
            <p:ph idx="4294967295"/>
          </p:nvPr>
        </p:nvPicPr>
        <p:blipFill>
          <a:blip r:embed="rId3"/>
          <a:srcRect/>
          <a:stretch>
            <a:fillRect/>
          </a:stretch>
        </p:blipFill>
        <p:spPr bwMode="auto">
          <a:xfrm flipV="1">
            <a:off x="6997520" y="3209924"/>
            <a:ext cx="2025817" cy="1739515"/>
          </a:xfrm>
          <a:prstGeom prst="rect">
            <a:avLst/>
          </a:prstGeom>
          <a:noFill/>
        </p:spPr>
      </p:pic>
      <p:sp>
        <p:nvSpPr>
          <p:cNvPr id="5" name="Овал 4"/>
          <p:cNvSpPr/>
          <p:nvPr/>
        </p:nvSpPr>
        <p:spPr>
          <a:xfrm>
            <a:off x="8267700" y="0"/>
            <a:ext cx="758012" cy="771525"/>
          </a:xfrm>
          <a:prstGeom prst="ellipse">
            <a:avLst/>
          </a:prstGeom>
          <a:blipFill rotWithShape="1">
            <a:blip r:embed="rId4"/>
            <a:stretch>
              <a:fillRect/>
            </a:stretch>
          </a:blipFill>
          <a:ln>
            <a:solidFill>
              <a:srgbClr val="00B0F0"/>
            </a:solid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aphicFrame>
        <p:nvGraphicFramePr>
          <p:cNvPr id="7" name="Схема 6"/>
          <p:cNvGraphicFramePr/>
          <p:nvPr/>
        </p:nvGraphicFramePr>
        <p:xfrm>
          <a:off x="619126" y="1069976"/>
          <a:ext cx="8010524" cy="30924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 y="213741"/>
            <a:ext cx="8229600" cy="489908"/>
          </a:xfrm>
        </p:spPr>
        <p:txBody>
          <a:bodyPr>
            <a:noAutofit/>
          </a:bodyPr>
          <a:lstStyle/>
          <a:p>
            <a:pPr lvl="0" algn="ctr" rtl="0"/>
            <a:r>
              <a:rPr lang="uz-Latn-UZ" sz="2000" dirty="0" smtClean="0">
                <a:latin typeface="Times New Roman" pitchFamily="18" charset="0"/>
                <a:cs typeface="Times New Roman" pitchFamily="18" charset="0"/>
              </a:rPr>
              <a:t>BILISHGA DOIR TOPSHIRIQ </a:t>
            </a:r>
            <a:br>
              <a:rPr lang="uz-Latn-UZ" sz="2000" dirty="0" smtClean="0">
                <a:latin typeface="Times New Roman" pitchFamily="18" charset="0"/>
                <a:cs typeface="Times New Roman" pitchFamily="18" charset="0"/>
              </a:rPr>
            </a:br>
            <a:r>
              <a:rPr lang="uz-Latn-UZ" sz="2000" i="1" dirty="0" smtClean="0">
                <a:latin typeface="Times New Roman" pitchFamily="18" charset="0"/>
                <a:cs typeface="Times New Roman" pitchFamily="18" charset="0"/>
              </a:rPr>
              <a:t>(</a:t>
            </a:r>
            <a:r>
              <a:rPr lang="uz-Latn-UZ" sz="1600" i="1" u="sng" dirty="0" smtClean="0">
                <a:latin typeface="Times New Roman" pitchFamily="18" charset="0"/>
                <a:cs typeface="Times New Roman" pitchFamily="18" charset="0"/>
              </a:rPr>
              <a:t>o</a:t>
            </a:r>
            <a:r>
              <a:rPr lang="en-US" sz="1600" i="1" u="sng" dirty="0" smtClean="0">
                <a:latin typeface="Times New Roman" pitchFamily="18" charset="0"/>
                <a:ea typeface="Times New Roman" pitchFamily="18" charset="0"/>
                <a:cs typeface="Times New Roman" pitchFamily="18" charset="0"/>
              </a:rPr>
              <a:t>dam </a:t>
            </a:r>
            <a:r>
              <a:rPr lang="en-US" sz="1600" i="1" u="sng" dirty="0" err="1" smtClean="0">
                <a:latin typeface="Times New Roman" pitchFamily="18" charset="0"/>
                <a:ea typeface="Times New Roman" pitchFamily="18" charset="0"/>
                <a:cs typeface="Times New Roman" pitchFamily="18" charset="0"/>
              </a:rPr>
              <a:t>va</a:t>
            </a:r>
            <a:r>
              <a:rPr lang="en-US" sz="1600" i="1" u="sng" dirty="0" smtClean="0">
                <a:latin typeface="Times New Roman" pitchFamily="18" charset="0"/>
                <a:ea typeface="Times New Roman" pitchFamily="18" charset="0"/>
                <a:cs typeface="Times New Roman" pitchFamily="18" charset="0"/>
              </a:rPr>
              <a:t> </a:t>
            </a:r>
            <a:r>
              <a:rPr lang="en-US" sz="1600" i="1" u="sng" dirty="0" err="1" smtClean="0">
                <a:latin typeface="Times New Roman" pitchFamily="18" charset="0"/>
                <a:ea typeface="Times New Roman" pitchFamily="18" charset="0"/>
                <a:cs typeface="Times New Roman" pitchFamily="18" charset="0"/>
              </a:rPr>
              <a:t>uning</a:t>
            </a:r>
            <a:r>
              <a:rPr lang="en-US" sz="1600" i="1" u="sng" dirty="0" smtClean="0">
                <a:latin typeface="Times New Roman" pitchFamily="18" charset="0"/>
                <a:ea typeface="Times New Roman" pitchFamily="18" charset="0"/>
                <a:cs typeface="Times New Roman" pitchFamily="18" charset="0"/>
              </a:rPr>
              <a:t> </a:t>
            </a:r>
            <a:r>
              <a:rPr lang="en-US" sz="1600" i="1" u="sng" dirty="0" err="1" smtClean="0">
                <a:latin typeface="Times New Roman" pitchFamily="18" charset="0"/>
                <a:ea typeface="Times New Roman" pitchFamily="18" charset="0"/>
                <a:cs typeface="Times New Roman" pitchFamily="18" charset="0"/>
              </a:rPr>
              <a:t>salomatligi</a:t>
            </a:r>
            <a:r>
              <a:rPr lang="uz-Latn-UZ" sz="1600" i="1" u="sng" dirty="0" smtClean="0">
                <a:latin typeface="Times New Roman" pitchFamily="18" charset="0"/>
                <a:cs typeface="Times New Roman" pitchFamily="18" charset="0"/>
              </a:rPr>
              <a:t>)</a:t>
            </a:r>
            <a:endParaRPr lang="ru-RU" sz="1600" i="1" u="sng" dirty="0">
              <a:latin typeface="Times New Roman" pitchFamily="18" charset="0"/>
              <a:cs typeface="Times New Roman" pitchFamily="18" charset="0"/>
            </a:endParaRPr>
          </a:p>
        </p:txBody>
      </p:sp>
      <p:sp>
        <p:nvSpPr>
          <p:cNvPr id="4" name="Овал 3"/>
          <p:cNvSpPr/>
          <p:nvPr/>
        </p:nvSpPr>
        <p:spPr>
          <a:xfrm>
            <a:off x="8267700" y="0"/>
            <a:ext cx="758012" cy="771525"/>
          </a:xfrm>
          <a:prstGeom prst="ellipse">
            <a:avLst/>
          </a:prstGeom>
          <a:blipFill rotWithShape="1">
            <a:blip r:embed="rId3"/>
            <a:stretch>
              <a:fillRect/>
            </a:stretch>
          </a:blipFill>
          <a:ln>
            <a:solidFill>
              <a:srgbClr val="00B0F0"/>
            </a:solid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89090" name="Rectangle 2"/>
          <p:cNvSpPr>
            <a:spLocks noChangeArrowheads="1"/>
          </p:cNvSpPr>
          <p:nvPr/>
        </p:nvSpPr>
        <p:spPr bwMode="auto">
          <a:xfrm>
            <a:off x="438150" y="895349"/>
            <a:ext cx="813435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0" fontAlgn="base" latinLnBrk="0" hangingPunct="0">
              <a:lnSpc>
                <a:spcPct val="150000"/>
              </a:lnSpc>
              <a:spcBef>
                <a:spcPct val="0"/>
              </a:spcBef>
              <a:spcAft>
                <a:spcPct val="0"/>
              </a:spcAft>
              <a:buClrTx/>
              <a:buSzTx/>
              <a:buFontTx/>
              <a:buNone/>
              <a:tabLst/>
            </a:pPr>
            <a:r>
              <a:rPr kumimoji="0" lang="ru-RU" sz="2000" b="0" i="0" u="none" strike="noStrike" cap="none" normalizeH="0" baseline="0" dirty="0" err="1" smtClean="0">
                <a:ln>
                  <a:noFill/>
                </a:ln>
                <a:solidFill>
                  <a:schemeClr val="tx1"/>
                </a:solidFill>
                <a:effectLst/>
                <a:latin typeface="Times New Roman" pitchFamily="18" charset="0"/>
                <a:ea typeface="Impact" pitchFamily="34" charset="0"/>
                <a:cs typeface="Times New Roman" pitchFamily="18" charset="0"/>
              </a:rPr>
              <a:t>Odam</a:t>
            </a:r>
            <a:r>
              <a:rPr kumimoji="0" lang="ru-RU" sz="2000" b="0" i="0" u="none" strike="noStrike" cap="none" normalizeH="0" baseline="0" dirty="0" smtClean="0">
                <a:ln>
                  <a:noFill/>
                </a:ln>
                <a:solidFill>
                  <a:schemeClr val="tx1"/>
                </a:solidFill>
                <a:effectLst/>
                <a:latin typeface="Times New Roman" pitchFamily="18" charset="0"/>
                <a:ea typeface="Impact"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Impact" pitchFamily="34" charset="0"/>
                <a:cs typeface="Times New Roman" pitchFamily="18" charset="0"/>
              </a:rPr>
              <a:t>organizmini</a:t>
            </a:r>
            <a:r>
              <a:rPr kumimoji="0" lang="ru-RU" sz="2000" b="0" i="0" u="none" strike="noStrike" cap="none" normalizeH="0" baseline="0" dirty="0" smtClean="0">
                <a:ln>
                  <a:noFill/>
                </a:ln>
                <a:solidFill>
                  <a:schemeClr val="tx1"/>
                </a:solidFill>
                <a:effectLst/>
                <a:latin typeface="Times New Roman" pitchFamily="18" charset="0"/>
                <a:ea typeface="Impact"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Impact" pitchFamily="34" charset="0"/>
                <a:cs typeface="Times New Roman" pitchFamily="18" charset="0"/>
              </a:rPr>
              <a:t>ba’zi</a:t>
            </a:r>
            <a:r>
              <a:rPr kumimoji="0" lang="ru-RU" sz="2000" b="0" i="0" u="none" strike="noStrike" cap="none" normalizeH="0" baseline="0" dirty="0" smtClean="0">
                <a:ln>
                  <a:noFill/>
                </a:ln>
                <a:solidFill>
                  <a:schemeClr val="tx1"/>
                </a:solidFill>
                <a:effectLst/>
                <a:latin typeface="Times New Roman" pitchFamily="18" charset="0"/>
                <a:ea typeface="Impact"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Impact" pitchFamily="34" charset="0"/>
                <a:cs typeface="Times New Roman" pitchFamily="18" charset="0"/>
              </a:rPr>
              <a:t>kasalliklardan</a:t>
            </a:r>
            <a:r>
              <a:rPr kumimoji="0" lang="ru-RU" sz="2000" b="0" i="0" u="none" strike="noStrike" cap="none" normalizeH="0" baseline="0" dirty="0" smtClean="0">
                <a:ln>
                  <a:noFill/>
                </a:ln>
                <a:solidFill>
                  <a:schemeClr val="tx1"/>
                </a:solidFill>
                <a:effectLst/>
                <a:latin typeface="Times New Roman" pitchFamily="18" charset="0"/>
                <a:ea typeface="Impact"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Impact" pitchFamily="34" charset="0"/>
                <a:cs typeface="Times New Roman" pitchFamily="18" charset="0"/>
              </a:rPr>
              <a:t>uzoq</a:t>
            </a:r>
            <a:r>
              <a:rPr kumimoji="0" lang="ru-RU" sz="2000" b="0" i="0" u="none" strike="noStrike" cap="none" normalizeH="0" baseline="0" dirty="0" smtClean="0">
                <a:ln>
                  <a:noFill/>
                </a:ln>
                <a:solidFill>
                  <a:schemeClr val="tx1"/>
                </a:solidFill>
                <a:effectLst/>
                <a:latin typeface="Times New Roman" pitchFamily="18" charset="0"/>
                <a:ea typeface="Impact"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Impact" pitchFamily="34" charset="0"/>
                <a:cs typeface="Times New Roman" pitchFamily="18" charset="0"/>
              </a:rPr>
              <a:t>vaqt</a:t>
            </a:r>
            <a:r>
              <a:rPr kumimoji="0" lang="ru-RU" sz="2000" b="0" i="0" u="none" strike="noStrike" cap="none" normalizeH="0" baseline="0" dirty="0" smtClean="0">
                <a:ln>
                  <a:noFill/>
                </a:ln>
                <a:solidFill>
                  <a:schemeClr val="tx1"/>
                </a:solidFill>
                <a:effectLst/>
                <a:latin typeface="Times New Roman" pitchFamily="18" charset="0"/>
                <a:ea typeface="Impact"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Impact" pitchFamily="34" charset="0"/>
                <a:cs typeface="Times New Roman" pitchFamily="18" charset="0"/>
              </a:rPr>
              <a:t>davom</a:t>
            </a:r>
            <a:r>
              <a:rPr kumimoji="0" lang="ru-RU" sz="2000" b="0" i="0" u="none" strike="noStrike" cap="none" normalizeH="0" baseline="0" dirty="0" smtClean="0">
                <a:ln>
                  <a:noFill/>
                </a:ln>
                <a:solidFill>
                  <a:schemeClr val="tx1"/>
                </a:solidFill>
                <a:effectLst/>
                <a:latin typeface="Times New Roman" pitchFamily="18" charset="0"/>
                <a:ea typeface="Impact"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Impact" pitchFamily="34" charset="0"/>
                <a:cs typeface="Times New Roman" pitchFamily="18" charset="0"/>
              </a:rPr>
              <a:t>etadigan</a:t>
            </a:r>
            <a:r>
              <a:rPr kumimoji="0" lang="ru-RU" sz="2000" b="0" i="0" u="none" strike="noStrike" cap="none" normalizeH="0" baseline="0" dirty="0" smtClean="0">
                <a:ln>
                  <a:noFill/>
                </a:ln>
                <a:solidFill>
                  <a:schemeClr val="tx1"/>
                </a:solidFill>
                <a:effectLst/>
                <a:latin typeface="Times New Roman" pitchFamily="18" charset="0"/>
                <a:ea typeface="Impact"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Impact" pitchFamily="34" charset="0"/>
                <a:cs typeface="Times New Roman" pitchFamily="18" charset="0"/>
              </a:rPr>
              <a:t>immunitet</a:t>
            </a:r>
            <a:r>
              <a:rPr kumimoji="0" lang="ru-RU" sz="2000" b="0" i="0" u="none" strike="noStrike" cap="none" normalizeH="0" baseline="0" dirty="0" smtClean="0">
                <a:ln>
                  <a:noFill/>
                </a:ln>
                <a:solidFill>
                  <a:schemeClr val="tx1"/>
                </a:solidFill>
                <a:effectLst/>
                <a:latin typeface="Times New Roman" pitchFamily="18" charset="0"/>
                <a:ea typeface="Impact"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Impact" pitchFamily="34" charset="0"/>
                <a:cs typeface="Times New Roman" pitchFamily="18" charset="0"/>
              </a:rPr>
              <a:t>bilan</a:t>
            </a:r>
            <a:r>
              <a:rPr kumimoji="0" lang="ru-RU" sz="2000" b="0" i="0" u="none" strike="noStrike" cap="none" normalizeH="0" baseline="0" dirty="0" smtClean="0">
                <a:ln>
                  <a:noFill/>
                </a:ln>
                <a:solidFill>
                  <a:schemeClr val="tx1"/>
                </a:solidFill>
                <a:effectLst/>
                <a:latin typeface="Times New Roman" pitchFamily="18" charset="0"/>
                <a:ea typeface="Impact"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Impact" pitchFamily="34" charset="0"/>
                <a:cs typeface="Times New Roman" pitchFamily="18" charset="0"/>
              </a:rPr>
              <a:t>quyida</a:t>
            </a:r>
            <a:r>
              <a:rPr kumimoji="0" lang="ru-RU" sz="2000" b="0" i="0" u="none" strike="noStrike" cap="none" normalizeH="0" baseline="0" dirty="0" smtClean="0">
                <a:ln>
                  <a:noFill/>
                </a:ln>
                <a:solidFill>
                  <a:schemeClr val="tx1"/>
                </a:solidFill>
                <a:effectLst/>
                <a:latin typeface="Times New Roman" pitchFamily="18" charset="0"/>
                <a:ea typeface="Impact"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Impact" pitchFamily="34" charset="0"/>
                <a:cs typeface="Times New Roman" pitchFamily="18" charset="0"/>
              </a:rPr>
              <a:t>keltirilganlardan</a:t>
            </a:r>
            <a:r>
              <a:rPr kumimoji="0" lang="ru-RU" sz="2000" b="0" i="0" u="none" strike="noStrike" cap="none" normalizeH="0" baseline="0" dirty="0" smtClean="0">
                <a:ln>
                  <a:noFill/>
                </a:ln>
                <a:solidFill>
                  <a:schemeClr val="tx1"/>
                </a:solidFill>
                <a:effectLst/>
                <a:latin typeface="Times New Roman" pitchFamily="18" charset="0"/>
                <a:ea typeface="Impact"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Impact" pitchFamily="34" charset="0"/>
                <a:cs typeface="Times New Roman" pitchFamily="18" charset="0"/>
              </a:rPr>
              <a:t>qaysi</a:t>
            </a:r>
            <a:r>
              <a:rPr kumimoji="0" lang="ru-RU" sz="2000" b="0" i="0" u="none" strike="noStrike" cap="none" normalizeH="0" baseline="0" dirty="0" smtClean="0">
                <a:ln>
                  <a:noFill/>
                </a:ln>
                <a:solidFill>
                  <a:schemeClr val="tx1"/>
                </a:solidFill>
                <a:effectLst/>
                <a:latin typeface="Times New Roman" pitchFamily="18" charset="0"/>
                <a:ea typeface="Impact"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Impact" pitchFamily="34" charset="0"/>
                <a:cs typeface="Times New Roman" pitchFamily="18" charset="0"/>
              </a:rPr>
              <a:t>biri</a:t>
            </a:r>
            <a:r>
              <a:rPr kumimoji="0" lang="ru-RU" sz="2000" b="0" i="0" u="none" strike="noStrike" cap="none" normalizeH="0" baseline="0" dirty="0" smtClean="0">
                <a:ln>
                  <a:noFill/>
                </a:ln>
                <a:solidFill>
                  <a:schemeClr val="tx1"/>
                </a:solidFill>
                <a:effectLst/>
                <a:latin typeface="Times New Roman" pitchFamily="18" charset="0"/>
                <a:ea typeface="Impact"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Impact" pitchFamily="34" charset="0"/>
                <a:cs typeface="Times New Roman" pitchFamily="18" charset="0"/>
              </a:rPr>
              <a:t>ta’minlashi</a:t>
            </a:r>
            <a:r>
              <a:rPr kumimoji="0" lang="ru-RU" sz="2000" b="0" i="0" u="none" strike="noStrike" cap="none" normalizeH="0" baseline="0" dirty="0" smtClean="0">
                <a:ln>
                  <a:noFill/>
                </a:ln>
                <a:solidFill>
                  <a:schemeClr val="tx1"/>
                </a:solidFill>
                <a:effectLst/>
                <a:latin typeface="Times New Roman" pitchFamily="18" charset="0"/>
                <a:ea typeface="Impact"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Impact" pitchFamily="34" charset="0"/>
                <a:cs typeface="Times New Roman" pitchFamily="18" charset="0"/>
              </a:rPr>
              <a:t>mumkin</a:t>
            </a:r>
            <a:r>
              <a:rPr kumimoji="0" lang="ru-RU" sz="2000" b="0" i="0" u="none" strike="noStrike" cap="none" normalizeH="0" baseline="0" dirty="0" smtClean="0">
                <a:ln>
                  <a:noFill/>
                </a:ln>
                <a:solidFill>
                  <a:schemeClr val="tx1"/>
                </a:solidFill>
                <a:effectLst/>
                <a:latin typeface="Times New Roman" pitchFamily="18" charset="0"/>
                <a:ea typeface="Impact" pitchFamily="34" charset="0"/>
                <a:cs typeface="Times New Roman" pitchFamily="18" charset="0"/>
              </a:rPr>
              <a:t>?</a:t>
            </a:r>
            <a:endParaRPr kumimoji="0" lang="uz-Latn-UZ" sz="2000" b="0" i="0" u="none" strike="noStrike" cap="none" normalizeH="0" baseline="0" dirty="0" smtClean="0">
              <a:ln>
                <a:noFill/>
              </a:ln>
              <a:solidFill>
                <a:schemeClr val="tx1"/>
              </a:solidFill>
              <a:effectLst/>
              <a:latin typeface="Times New Roman" pitchFamily="18" charset="0"/>
              <a:ea typeface="Impact" pitchFamily="34" charset="0"/>
              <a:cs typeface="Times New Roman" pitchFamily="18" charset="0"/>
            </a:endParaRPr>
          </a:p>
          <a:p>
            <a:pPr marL="0" marR="0" lvl="0" indent="449263" algn="l" defTabSz="914400" rtl="0" eaLnBrk="0" fontAlgn="base" latinLnBrk="0" hangingPunct="0">
              <a:lnSpc>
                <a:spcPct val="150000"/>
              </a:lnSpc>
              <a:spcBef>
                <a:spcPct val="0"/>
              </a:spcBef>
              <a:spcAft>
                <a:spcPct val="0"/>
              </a:spcAft>
              <a:buClrTx/>
              <a:buSzTx/>
              <a:buFontTx/>
              <a:buNone/>
              <a:tabLst/>
            </a:pPr>
            <a:r>
              <a:rPr kumimoji="0" lang="uz-Latn-UZ"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a:t>
            </a:r>
            <a:r>
              <a:rPr kumimoji="0" lang="uz-Latn-UZ"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Antibiotiklar</a:t>
            </a:r>
            <a:r>
              <a:rPr kumimoji="0" lang="uz-Latn-U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lang="uz-Latn-UZ" sz="2000" dirty="0" smtClean="0">
              <a:latin typeface="Times New Roman" pitchFamily="18" charset="0"/>
              <a:ea typeface="Times New Roman" pitchFamily="18" charset="0"/>
              <a:cs typeface="Times New Roman" pitchFamily="18" charset="0"/>
            </a:endParaRPr>
          </a:p>
          <a:p>
            <a:pPr marL="0" marR="0" lvl="0" indent="449263" algn="l" defTabSz="914400" rtl="0" eaLnBrk="0" fontAlgn="base" latinLnBrk="0" hangingPunct="0">
              <a:lnSpc>
                <a:spcPct val="150000"/>
              </a:lnSpc>
              <a:spcBef>
                <a:spcPct val="0"/>
              </a:spcBef>
              <a:spcAft>
                <a:spcPct val="0"/>
              </a:spcAft>
              <a:buClrTx/>
              <a:buSzTx/>
              <a:tabLst/>
            </a:pPr>
            <a:r>
              <a:rPr lang="uz-Latn-UZ" sz="2000" b="1" dirty="0" smtClean="0">
                <a:latin typeface="Times New Roman" pitchFamily="18" charset="0"/>
                <a:ea typeface="Times New Roman" pitchFamily="18" charset="0"/>
                <a:cs typeface="Times New Roman" pitchFamily="18" charset="0"/>
              </a:rPr>
              <a:t>B. </a:t>
            </a:r>
            <a:r>
              <a:rPr lang="uz-Latn-UZ" sz="2000" dirty="0" smtClean="0">
                <a:latin typeface="Times New Roman" pitchFamily="18" charset="0"/>
                <a:ea typeface="Times New Roman" pitchFamily="18" charset="0"/>
                <a:cs typeface="Times New Roman" pitchFamily="18" charset="0"/>
              </a:rPr>
              <a:t>V</a:t>
            </a:r>
            <a:r>
              <a:rPr kumimoji="0" lang="ru-RU"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itaminlar</a:t>
            </a:r>
            <a:r>
              <a:rPr kumimoji="0" lang="uz-Latn-U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uz-Latn-U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449263" algn="l" defTabSz="914400" rtl="0" eaLnBrk="0" fontAlgn="base" latinLnBrk="0" hangingPunct="0">
              <a:lnSpc>
                <a:spcPct val="150000"/>
              </a:lnSpc>
              <a:spcBef>
                <a:spcPct val="0"/>
              </a:spcBef>
              <a:spcAft>
                <a:spcPct val="0"/>
              </a:spcAft>
              <a:buClrTx/>
              <a:buSzTx/>
              <a:tabLst/>
            </a:pPr>
            <a:r>
              <a:rPr lang="uz-Latn-UZ" sz="2000" b="1" dirty="0" smtClean="0">
                <a:latin typeface="Times New Roman" pitchFamily="18" charset="0"/>
                <a:ea typeface="Times New Roman" pitchFamily="18" charset="0"/>
                <a:cs typeface="Times New Roman" pitchFamily="18" charset="0"/>
              </a:rPr>
              <a:t>C. </a:t>
            </a:r>
            <a:r>
              <a:rPr lang="uz-Latn-UZ" sz="2000" dirty="0" smtClean="0">
                <a:latin typeface="Times New Roman" pitchFamily="18" charset="0"/>
                <a:ea typeface="Times New Roman" pitchFamily="18" charset="0"/>
                <a:cs typeface="Times New Roman" pitchFamily="18" charset="0"/>
              </a:rPr>
              <a:t>V</a:t>
            </a:r>
            <a:r>
              <a:rPr kumimoji="0" lang="ru-RU"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aksinalar</a:t>
            </a:r>
            <a:r>
              <a:rPr kumimoji="0" lang="uz-Latn-U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uz-Latn-U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449263" algn="l" defTabSz="914400" rtl="0" eaLnBrk="0" fontAlgn="base" latinLnBrk="0" hangingPunct="0">
              <a:lnSpc>
                <a:spcPct val="150000"/>
              </a:lnSpc>
              <a:spcBef>
                <a:spcPct val="0"/>
              </a:spcBef>
              <a:spcAft>
                <a:spcPct val="0"/>
              </a:spcAft>
              <a:buClrTx/>
              <a:buSzTx/>
              <a:tabLst/>
            </a:pPr>
            <a:r>
              <a:rPr kumimoji="0" lang="uz-Latn-UZ"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t>
            </a:r>
            <a:r>
              <a:rPr kumimoji="0" lang="uz-Latn-U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Qizil</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qon</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tanachalari</a:t>
            </a:r>
            <a:r>
              <a:rPr kumimoji="0" lang="uz-Latn-U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 name="Прямоугольник 4"/>
          <p:cNvSpPr/>
          <p:nvPr/>
        </p:nvSpPr>
        <p:spPr>
          <a:xfrm>
            <a:off x="4152900" y="3637747"/>
            <a:ext cx="4572000" cy="92333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Mazmun</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sohasi</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uz-Latn-UZ"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Biologiya</a:t>
            </a:r>
            <a:endPar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endParaRPr>
          </a:p>
          <a:p>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Mavzu</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sohasi</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 </a:t>
            </a:r>
            <a:r>
              <a:rPr lang="uz-Latn-UZ"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Odam salomatligi</a:t>
            </a:r>
            <a:endPar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endParaRPr>
          </a:p>
          <a:p>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Kognitiv</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uz-Latn-UZ"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Bilish</a:t>
            </a:r>
            <a:endParaRPr lang="en-US" sz="1800" dirty="0">
              <a:solidFill>
                <a:srgbClr val="040404"/>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 name="Прямоугольник 5"/>
          <p:cNvSpPr/>
          <p:nvPr/>
        </p:nvSpPr>
        <p:spPr>
          <a:xfrm>
            <a:off x="453801" y="215859"/>
            <a:ext cx="2448664" cy="277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uz-Latn-UZ" sz="1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S8</a:t>
            </a:r>
            <a:r>
              <a:rPr lang="en-US" sz="1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uz-Latn-UZ" sz="18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032</a:t>
            </a:r>
            <a:endParaRPr lang="ru-RU" sz="18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150" y="318516"/>
            <a:ext cx="8229600" cy="489908"/>
          </a:xfrm>
        </p:spPr>
        <p:txBody>
          <a:bodyPr>
            <a:normAutofit/>
          </a:bodyPr>
          <a:lstStyle/>
          <a:p>
            <a:pPr algn="ctr"/>
            <a:r>
              <a:rPr lang="uz-Latn-UZ" sz="2400" b="1" dirty="0" smtClean="0">
                <a:latin typeface="Times New Roman" pitchFamily="18" charset="0"/>
                <a:cs typeface="Times New Roman" pitchFamily="18" charset="0"/>
              </a:rPr>
              <a:t>O‘</a:t>
            </a:r>
            <a:r>
              <a:rPr lang="en-US" sz="2400" b="1" dirty="0" smtClean="0">
                <a:latin typeface="Times New Roman" pitchFamily="18" charset="0"/>
                <a:cs typeface="Times New Roman" pitchFamily="18" charset="0"/>
              </a:rPr>
              <a:t>QUVCHILARNING </a:t>
            </a:r>
            <a:r>
              <a:rPr lang="uz-Latn-UZ" sz="24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TA’LIMIY </a:t>
            </a:r>
            <a:r>
              <a:rPr lang="uz-Latn-UZ" sz="24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YUTUQ</a:t>
            </a:r>
            <a:r>
              <a:rPr lang="uz-Latn-UZ" sz="2400" b="1" dirty="0" smtClean="0">
                <a:latin typeface="Times New Roman" pitchFamily="18" charset="0"/>
                <a:cs typeface="Times New Roman" pitchFamily="18" charset="0"/>
              </a:rPr>
              <a:t>L</a:t>
            </a:r>
            <a:r>
              <a:rPr lang="en-US" sz="2400" b="1" dirty="0" smtClean="0">
                <a:latin typeface="Times New Roman" pitchFamily="18" charset="0"/>
                <a:cs typeface="Times New Roman" pitchFamily="18" charset="0"/>
              </a:rPr>
              <a:t>ARI</a:t>
            </a:r>
            <a:r>
              <a:rPr lang="uz-Latn-UZ" sz="2400" b="1" dirty="0" smtClean="0">
                <a:latin typeface="Times New Roman" pitchFamily="18" charset="0"/>
                <a:cs typeface="Times New Roman" pitchFamily="18" charset="0"/>
              </a:rPr>
              <a:t> </a:t>
            </a:r>
            <a:endParaRPr lang="ru-RU" sz="2400" b="1" dirty="0">
              <a:latin typeface="Times New Roman" pitchFamily="18" charset="0"/>
              <a:cs typeface="Times New Roman" pitchFamily="18" charset="0"/>
            </a:endParaRPr>
          </a:p>
        </p:txBody>
      </p:sp>
      <p:pic>
        <p:nvPicPr>
          <p:cNvPr id="1026" name="Picture 2" descr="D:\1-YARIM YILLIK MA'LUMOTLAR\Август кенгаши Йиғилиш материаллари\images\talimda-halqaro-baholash-icon.png"/>
          <p:cNvPicPr>
            <a:picLocks noGrp="1" noChangeAspect="1" noChangeArrowheads="1"/>
          </p:cNvPicPr>
          <p:nvPr>
            <p:ph idx="4294967295"/>
          </p:nvPr>
        </p:nvPicPr>
        <p:blipFill>
          <a:blip r:embed="rId3"/>
          <a:srcRect/>
          <a:stretch>
            <a:fillRect/>
          </a:stretch>
        </p:blipFill>
        <p:spPr bwMode="auto">
          <a:xfrm>
            <a:off x="7119953" y="3248025"/>
            <a:ext cx="2535403" cy="2205057"/>
          </a:xfrm>
          <a:prstGeom prst="rect">
            <a:avLst/>
          </a:prstGeom>
          <a:noFill/>
        </p:spPr>
      </p:pic>
      <p:sp>
        <p:nvSpPr>
          <p:cNvPr id="5" name="Овал 4"/>
          <p:cNvSpPr/>
          <p:nvPr/>
        </p:nvSpPr>
        <p:spPr>
          <a:xfrm>
            <a:off x="8267700" y="0"/>
            <a:ext cx="758012" cy="771525"/>
          </a:xfrm>
          <a:prstGeom prst="ellipse">
            <a:avLst/>
          </a:prstGeom>
          <a:blipFill rotWithShape="1">
            <a:blip r:embed="rId4"/>
            <a:stretch>
              <a:fillRect/>
            </a:stretch>
          </a:blipFill>
          <a:ln>
            <a:solidFill>
              <a:srgbClr val="00B0F0"/>
            </a:solid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aphicFrame>
        <p:nvGraphicFramePr>
          <p:cNvPr id="6" name="Схема 5"/>
          <p:cNvGraphicFramePr/>
          <p:nvPr/>
        </p:nvGraphicFramePr>
        <p:xfrm>
          <a:off x="438151" y="1174750"/>
          <a:ext cx="8277224" cy="33019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44026" y="1059039"/>
            <a:ext cx="1799669" cy="31681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dirty="0">
                <a:solidFill>
                  <a:srgbClr val="040404"/>
                </a:solidFill>
                <a:latin typeface="Cambria" panose="02040503050406030204" pitchFamily="18" charset="0"/>
                <a:ea typeface="Cambria" panose="02040503050406030204" pitchFamily="18" charset="0"/>
                <a:cs typeface="Times New Roman" panose="02020603050405020304" pitchFamily="18" charset="0"/>
              </a:rPr>
              <a:t>qutb ayig‘i</a:t>
            </a:r>
            <a:endParaRPr lang="ru-RU" sz="1800" dirty="0">
              <a:solidFill>
                <a:srgbClr val="040404"/>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2" name="Рисунок 11" descr="Картинки по запросу &quot;photo of polar bear&quot;"/>
          <p:cNvPicPr/>
          <p:nvPr/>
        </p:nvPicPr>
        <p:blipFill rotWithShape="1">
          <a:blip r:embed="rId2" cstate="print">
            <a:extLst>
              <a:ext uri="{28A0092B-C50C-407E-A947-70E740481C1C}">
                <a14:useLocalDpi xmlns:a14="http://schemas.microsoft.com/office/drawing/2010/main" val="0"/>
              </a:ext>
            </a:extLst>
          </a:blip>
          <a:srcRect l="6895" t="5726" r="17582" b="4308"/>
          <a:stretch/>
        </p:blipFill>
        <p:spPr bwMode="auto">
          <a:xfrm>
            <a:off x="3407940" y="865522"/>
            <a:ext cx="1291391" cy="804027"/>
          </a:xfrm>
          <a:prstGeom prst="rect">
            <a:avLst/>
          </a:prstGeom>
          <a:noFill/>
          <a:ln>
            <a:noFill/>
          </a:ln>
          <a:extLst>
            <a:ext uri="{53640926-AAD7-44D8-BBD7-CCE9431645EC}">
              <a14:shadowObscured xmlns:a14="http://schemas.microsoft.com/office/drawing/2010/main"/>
            </a:ext>
          </a:extLst>
        </p:spPr>
      </p:pic>
      <p:pic>
        <p:nvPicPr>
          <p:cNvPr id="13" name="Рисунок 12" descr="Картинки по запросу &quot;photo of walruses&quo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3194" y="794674"/>
            <a:ext cx="1302109" cy="945723"/>
          </a:xfrm>
          <a:prstGeom prst="rect">
            <a:avLst/>
          </a:prstGeom>
          <a:noFill/>
          <a:ln>
            <a:noFill/>
          </a:ln>
        </p:spPr>
      </p:pic>
      <p:sp>
        <p:nvSpPr>
          <p:cNvPr id="14" name="Прямоугольник 13"/>
          <p:cNvSpPr/>
          <p:nvPr/>
        </p:nvSpPr>
        <p:spPr>
          <a:xfrm>
            <a:off x="6837269" y="1079389"/>
            <a:ext cx="1169159" cy="277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dirty="0">
                <a:solidFill>
                  <a:srgbClr val="040404"/>
                </a:solidFill>
                <a:latin typeface="Cambria" panose="02040503050406030204" pitchFamily="18" charset="0"/>
                <a:ea typeface="Cambria" panose="02040503050406030204" pitchFamily="18" charset="0"/>
                <a:cs typeface="Times New Roman" panose="02020603050405020304" pitchFamily="18" charset="0"/>
              </a:rPr>
              <a:t>morj</a:t>
            </a:r>
            <a:endParaRPr lang="ru-RU" sz="1800" dirty="0">
              <a:solidFill>
                <a:srgbClr val="040404"/>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5" name="Прямоугольник 14"/>
          <p:cNvSpPr/>
          <p:nvPr/>
        </p:nvSpPr>
        <p:spPr>
          <a:xfrm>
            <a:off x="453801" y="215859"/>
            <a:ext cx="2448664" cy="277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1700" b="1" dirty="0">
                <a:solidFill>
                  <a:schemeClr val="bg1"/>
                </a:solidFill>
                <a:latin typeface="Cambria" panose="02040503050406030204" pitchFamily="18" charset="0"/>
                <a:ea typeface="Cambria" panose="02040503050406030204" pitchFamily="18" charset="0"/>
                <a:cs typeface="Arial" panose="020B0604020202020204" pitchFamily="34" charset="0"/>
              </a:rPr>
              <a:t>ID: S031291</a:t>
            </a:r>
            <a:endParaRPr lang="ru-RU" sz="17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sp>
        <p:nvSpPr>
          <p:cNvPr id="3" name="Прямоугольник 2">
            <a:extLst>
              <a:ext uri="{FF2B5EF4-FFF2-40B4-BE49-F238E27FC236}">
                <a16:creationId xmlns:a16="http://schemas.microsoft.com/office/drawing/2014/main" id="{864651B6-F147-470F-8E95-C2F06CB4865C}"/>
              </a:ext>
            </a:extLst>
          </p:cNvPr>
          <p:cNvSpPr/>
          <p:nvPr/>
        </p:nvSpPr>
        <p:spPr>
          <a:xfrm>
            <a:off x="1143000" y="4074476"/>
            <a:ext cx="6858000" cy="4263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ru-RU" sz="2100" dirty="0"/>
          </a:p>
        </p:txBody>
      </p:sp>
      <p:sp>
        <p:nvSpPr>
          <p:cNvPr id="9" name="Блок-схема: процесс 8">
            <a:extLst>
              <a:ext uri="{FF2B5EF4-FFF2-40B4-BE49-F238E27FC236}">
                <a16:creationId xmlns:a16="http://schemas.microsoft.com/office/drawing/2014/main" id="{E5BFA923-B181-4664-AC32-528AE71B0227}"/>
              </a:ext>
            </a:extLst>
          </p:cNvPr>
          <p:cNvSpPr/>
          <p:nvPr/>
        </p:nvSpPr>
        <p:spPr>
          <a:xfrm>
            <a:off x="390525" y="1607047"/>
            <a:ext cx="8366847" cy="1587139"/>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192929" indent="-192929" algn="just">
              <a:buAutoNum type="arabicPeriod"/>
            </a:pPr>
            <a:endParaRPr lang="en-US" sz="2100" dirty="0">
              <a:solidFill>
                <a:srgbClr val="040404"/>
              </a:solidFill>
              <a:latin typeface="Cambria" panose="02040503050406030204" pitchFamily="18" charset="0"/>
              <a:ea typeface="Cambria" panose="02040503050406030204" pitchFamily="18" charset="0"/>
              <a:cs typeface="Times New Roman" panose="02020603050405020304" pitchFamily="18" charset="0"/>
            </a:endParaRPr>
          </a:p>
          <a:p>
            <a:pPr marL="192929" indent="-192929">
              <a:buAutoNum type="arabicPeriod"/>
            </a:pPr>
            <a:endParaRPr lang="en-US" sz="2100" dirty="0">
              <a:solidFill>
                <a:srgbClr val="040404"/>
              </a:solidFill>
              <a:latin typeface="Cambria" panose="02040503050406030204" pitchFamily="18" charset="0"/>
              <a:ea typeface="Cambria" panose="02040503050406030204" pitchFamily="18" charset="0"/>
              <a:cs typeface="Times New Roman" panose="02020603050405020304" pitchFamily="18" charset="0"/>
            </a:endParaRPr>
          </a:p>
          <a:p>
            <a:pPr marL="192929" indent="-192929" algn="just">
              <a:buAutoNum type="arabicPeriod"/>
            </a:pPr>
            <a:endParaRPr lang="en-US" sz="2100" dirty="0">
              <a:solidFill>
                <a:srgbClr val="040404"/>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2100" dirty="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2000" dirty="0">
                <a:solidFill>
                  <a:srgbClr val="040404"/>
                </a:solidFill>
                <a:latin typeface="Cambria" panose="02040503050406030204" pitchFamily="18" charset="0"/>
                <a:ea typeface="Cambria" panose="02040503050406030204" pitchFamily="18" charset="0"/>
                <a:cs typeface="Times New Roman" panose="02020603050405020304" pitchFamily="18" charset="0"/>
              </a:rPr>
              <a:t>Qutb ayiqlari va morjlar tashqi ko‘rinishi bilan bir-biridan farq qiladi, ammo har ikkisi ham juda sovuq iqlim </a:t>
            </a:r>
            <a:r>
              <a:rPr lang="en-US" sz="2000" dirty="0" err="1">
                <a:solidFill>
                  <a:srgbClr val="040404"/>
                </a:solidFill>
                <a:latin typeface="Cambria" panose="02040503050406030204" pitchFamily="18" charset="0"/>
                <a:ea typeface="Cambria" panose="02040503050406030204" pitchFamily="18" charset="0"/>
                <a:cs typeface="Times New Roman" panose="02020603050405020304" pitchFamily="18" charset="0"/>
              </a:rPr>
              <a:t>sharoitida</a:t>
            </a:r>
            <a:r>
              <a:rPr lang="en-US" sz="2000" dirty="0">
                <a:solidFill>
                  <a:srgbClr val="040404"/>
                </a:solidFill>
                <a:latin typeface="Cambria" panose="02040503050406030204" pitchFamily="18" charset="0"/>
                <a:ea typeface="Cambria" panose="02040503050406030204" pitchFamily="18" charset="0"/>
                <a:cs typeface="Times New Roman" panose="02020603050405020304" pitchFamily="18" charset="0"/>
              </a:rPr>
              <a:t> yashaydi. Qutb ayig‘ining qalin mo‘ynasi tanada issiqlikni saqlab turishga yordam beradi.</a:t>
            </a:r>
          </a:p>
          <a:p>
            <a:pPr algn="just"/>
            <a:r>
              <a:rPr lang="en-US" sz="2000" dirty="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40404"/>
                </a:solidFill>
                <a:latin typeface="Cambria" panose="02040503050406030204" pitchFamily="18" charset="0"/>
                <a:ea typeface="Cambria" panose="02040503050406030204" pitchFamily="18" charset="0"/>
                <a:cs typeface="Times New Roman" panose="02020603050405020304" pitchFamily="18" charset="0"/>
              </a:rPr>
              <a:t>Morj</a:t>
            </a:r>
            <a:r>
              <a:rPr lang="en-US" sz="2000" dirty="0">
                <a:solidFill>
                  <a:srgbClr val="040404"/>
                </a:solidFill>
                <a:latin typeface="Cambria" panose="02040503050406030204" pitchFamily="18" charset="0"/>
                <a:ea typeface="Cambria" panose="02040503050406030204" pitchFamily="18" charset="0"/>
                <a:cs typeface="Times New Roman" panose="02020603050405020304" pitchFamily="18" charset="0"/>
              </a:rPr>
              <a:t> tanasida issiqlikni saqlashga nima yordam beradi?  </a:t>
            </a:r>
          </a:p>
          <a:p>
            <a:pPr algn="just"/>
            <a:r>
              <a:rPr lang="en-US" sz="2100" dirty="0">
                <a:solidFill>
                  <a:srgbClr val="040404"/>
                </a:solidFill>
                <a:latin typeface="Cambria" panose="02040503050406030204" pitchFamily="18" charset="0"/>
                <a:ea typeface="Cambria" panose="02040503050406030204" pitchFamily="18" charset="0"/>
                <a:cs typeface="Times New Roman" panose="02020603050405020304" pitchFamily="18" charset="0"/>
              </a:rPr>
              <a:t>      A	  yog‘ </a:t>
            </a:r>
            <a:r>
              <a:rPr lang="en-US" sz="2100"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qatlami</a:t>
            </a:r>
            <a:r>
              <a:rPr lang="uz-Latn-UZ" sz="21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a:t>
            </a:r>
            <a:r>
              <a:rPr lang="en-US" sz="2100" dirty="0">
                <a:solidFill>
                  <a:srgbClr val="040404"/>
                </a:solidFill>
                <a:latin typeface="Cambria" panose="02040503050406030204" pitchFamily="18" charset="0"/>
                <a:ea typeface="Cambria" panose="02040503050406030204" pitchFamily="18" charset="0"/>
                <a:cs typeface="Times New Roman" panose="02020603050405020304" pitchFamily="18" charset="0"/>
              </a:rPr>
              <a:t>		     B	  </a:t>
            </a:r>
            <a:r>
              <a:rPr lang="en-US" sz="2100" dirty="0" err="1">
                <a:solidFill>
                  <a:srgbClr val="040404"/>
                </a:solidFill>
                <a:latin typeface="Cambria" panose="02040503050406030204" pitchFamily="18" charset="0"/>
                <a:ea typeface="Cambria" panose="02040503050406030204" pitchFamily="18" charset="0"/>
                <a:cs typeface="Times New Roman" panose="02020603050405020304" pitchFamily="18" charset="0"/>
              </a:rPr>
              <a:t>qoziq</a:t>
            </a:r>
            <a:r>
              <a:rPr lang="en-US" sz="2100" dirty="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2100"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tishlari</a:t>
            </a:r>
            <a:r>
              <a:rPr lang="uz-Latn-UZ" sz="21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a:t>
            </a:r>
            <a:endParaRPr lang="en-US" sz="2100" dirty="0">
              <a:solidFill>
                <a:srgbClr val="040404"/>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2100" dirty="0">
                <a:solidFill>
                  <a:srgbClr val="040404"/>
                </a:solidFill>
                <a:latin typeface="Cambria" panose="02040503050406030204" pitchFamily="18" charset="0"/>
                <a:ea typeface="Cambria" panose="02040503050406030204" pitchFamily="18" charset="0"/>
                <a:cs typeface="Times New Roman" panose="02020603050405020304" pitchFamily="18" charset="0"/>
              </a:rPr>
              <a:t>      C	  </a:t>
            </a:r>
            <a:r>
              <a:rPr lang="en-US" sz="2100"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mo‘ylovlari</a:t>
            </a:r>
            <a:r>
              <a:rPr lang="uz-Latn-UZ" sz="21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a:t>
            </a:r>
            <a:r>
              <a:rPr lang="en-US" sz="2100" dirty="0">
                <a:solidFill>
                  <a:srgbClr val="040404"/>
                </a:solidFill>
                <a:latin typeface="Cambria" panose="02040503050406030204" pitchFamily="18" charset="0"/>
                <a:ea typeface="Cambria" panose="02040503050406030204" pitchFamily="18" charset="0"/>
                <a:cs typeface="Times New Roman" panose="02020603050405020304" pitchFamily="18" charset="0"/>
              </a:rPr>
              <a:t>		     D	  </a:t>
            </a:r>
            <a:r>
              <a:rPr lang="en-US" sz="2100" dirty="0" err="1">
                <a:solidFill>
                  <a:srgbClr val="040404"/>
                </a:solidFill>
                <a:latin typeface="Cambria" panose="02040503050406030204" pitchFamily="18" charset="0"/>
                <a:ea typeface="Cambria" panose="02040503050406030204" pitchFamily="18" charset="0"/>
                <a:cs typeface="Times New Roman" panose="02020603050405020304" pitchFamily="18" charset="0"/>
              </a:rPr>
              <a:t>kurak</a:t>
            </a:r>
            <a:r>
              <a:rPr lang="en-US" sz="2100" dirty="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2100"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oyoqlari</a:t>
            </a:r>
            <a:r>
              <a:rPr lang="uz-Latn-UZ" sz="21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a:t>
            </a:r>
            <a:endParaRPr lang="en-US" sz="2100" dirty="0">
              <a:solidFill>
                <a:srgbClr val="040404"/>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2100" dirty="0">
              <a:solidFill>
                <a:srgbClr val="040404"/>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0" name="Блок-схема: процесс 9">
            <a:extLst>
              <a:ext uri="{FF2B5EF4-FFF2-40B4-BE49-F238E27FC236}">
                <a16:creationId xmlns:a16="http://schemas.microsoft.com/office/drawing/2014/main" id="{BBFC1EBD-D986-41C3-889A-1299251DB27F}"/>
              </a:ext>
            </a:extLst>
          </p:cNvPr>
          <p:cNvSpPr/>
          <p:nvPr/>
        </p:nvSpPr>
        <p:spPr>
          <a:xfrm>
            <a:off x="228601" y="3771900"/>
            <a:ext cx="8667750" cy="958542"/>
          </a:xfrm>
          <a:prstGeom prst="flowChartProcess">
            <a:avLst/>
          </a:prstGeom>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r>
              <a:rPr lang="en-US" sz="1700" dirty="0">
                <a:solidFill>
                  <a:schemeClr val="tx1"/>
                </a:solidFill>
                <a:latin typeface="Times New Roman" panose="02020603050405020304" pitchFamily="18" charset="0"/>
                <a:cs typeface="Times New Roman" panose="02020603050405020304" pitchFamily="18" charset="0"/>
              </a:rPr>
              <a:t>     </a:t>
            </a:r>
          </a:p>
          <a:p>
            <a:r>
              <a:rPr lang="en-US" sz="1800" b="1" dirty="0">
                <a:solidFill>
                  <a:srgbClr val="040404"/>
                </a:solidFill>
                <a:latin typeface="Cambria" panose="02040503050406030204" pitchFamily="18" charset="0"/>
                <a:ea typeface="Cambria" panose="02040503050406030204" pitchFamily="18" charset="0"/>
                <a:cs typeface="Times New Roman" panose="02020603050405020304" pitchFamily="18" charset="0"/>
              </a:rPr>
              <a:t>Mazmun sohasi </a:t>
            </a:r>
            <a:r>
              <a:rPr lang="en-US" sz="1800" dirty="0">
                <a:solidFill>
                  <a:srgbClr val="040404"/>
                </a:solidFill>
                <a:latin typeface="Cambria" panose="02040503050406030204" pitchFamily="18" charset="0"/>
                <a:ea typeface="Cambria" panose="02040503050406030204" pitchFamily="18" charset="0"/>
                <a:cs typeface="Times New Roman" panose="02020603050405020304" pitchFamily="18" charset="0"/>
              </a:rPr>
              <a:t>– Hayot haqidagi fan</a:t>
            </a:r>
          </a:p>
          <a:p>
            <a:r>
              <a:rPr lang="en-US" sz="1800" b="1" dirty="0">
                <a:solidFill>
                  <a:srgbClr val="040404"/>
                </a:solidFill>
                <a:latin typeface="Cambria" panose="02040503050406030204" pitchFamily="18" charset="0"/>
                <a:ea typeface="Cambria" panose="02040503050406030204" pitchFamily="18" charset="0"/>
                <a:cs typeface="Times New Roman" panose="02020603050405020304" pitchFamily="18" charset="0"/>
              </a:rPr>
              <a:t>Mavzu sohasi</a:t>
            </a:r>
            <a:r>
              <a:rPr lang="en-US" sz="1800" dirty="0">
                <a:solidFill>
                  <a:srgbClr val="040404"/>
                </a:solidFill>
                <a:latin typeface="Cambria" panose="02040503050406030204" pitchFamily="18" charset="0"/>
                <a:ea typeface="Cambria" panose="02040503050406030204" pitchFamily="18" charset="0"/>
                <a:cs typeface="Times New Roman" panose="02020603050405020304" pitchFamily="18" charset="0"/>
              </a:rPr>
              <a:t> – Organizmlarning atrof-muhit bilan o‘zaro </a:t>
            </a:r>
            <a:r>
              <a:rPr lang="en-US" sz="1800" dirty="0" err="1">
                <a:solidFill>
                  <a:srgbClr val="040404"/>
                </a:solidFill>
                <a:latin typeface="Cambria" panose="02040503050406030204" pitchFamily="18" charset="0"/>
                <a:ea typeface="Cambria" panose="02040503050406030204" pitchFamily="18" charset="0"/>
                <a:cs typeface="Times New Roman" panose="02020603050405020304" pitchFamily="18" charset="0"/>
              </a:rPr>
              <a:t>munosabatlari</a:t>
            </a:r>
            <a:endParaRPr lang="en-US" sz="1800" dirty="0">
              <a:solidFill>
                <a:srgbClr val="040404"/>
              </a:solidFill>
              <a:latin typeface="Cambria" panose="02040503050406030204" pitchFamily="18" charset="0"/>
              <a:ea typeface="Cambria" panose="02040503050406030204" pitchFamily="18" charset="0"/>
              <a:cs typeface="Times New Roman" panose="02020603050405020304" pitchFamily="18" charset="0"/>
            </a:endParaRPr>
          </a:p>
          <a:p>
            <a:r>
              <a:rPr lang="en-US" sz="1800" b="1" dirty="0">
                <a:solidFill>
                  <a:srgbClr val="040404"/>
                </a:solidFill>
                <a:latin typeface="Cambria" panose="02040503050406030204" pitchFamily="18" charset="0"/>
                <a:ea typeface="Cambria" panose="02040503050406030204" pitchFamily="18" charset="0"/>
                <a:cs typeface="Times New Roman" panose="02020603050405020304" pitchFamily="18" charset="0"/>
              </a:rPr>
              <a:t>Kognitiv soha </a:t>
            </a:r>
            <a:r>
              <a:rPr lang="en-US" sz="1800" dirty="0">
                <a:solidFill>
                  <a:srgbClr val="040404"/>
                </a:solidFill>
                <a:latin typeface="Cambria" panose="02040503050406030204" pitchFamily="18" charset="0"/>
                <a:ea typeface="Cambria" panose="02040503050406030204" pitchFamily="18" charset="0"/>
                <a:cs typeface="Times New Roman" panose="02020603050405020304" pitchFamily="18" charset="0"/>
              </a:rPr>
              <a:t>– Qo‘llash</a:t>
            </a:r>
          </a:p>
        </p:txBody>
      </p:sp>
    </p:spTree>
    <p:extLst>
      <p:ext uri="{BB962C8B-B14F-4D97-AF65-F5344CB8AC3E}">
        <p14:creationId xmlns:p14="http://schemas.microsoft.com/office/powerpoint/2010/main" val="2904310131"/>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9100" y="261366"/>
            <a:ext cx="8229600" cy="489908"/>
          </a:xfrm>
        </p:spPr>
        <p:txBody>
          <a:bodyPr>
            <a:normAutofit/>
          </a:bodyPr>
          <a:lstStyle/>
          <a:p>
            <a:pPr algn="ctr"/>
            <a:r>
              <a:rPr lang="uz-Latn-UZ" sz="2400" b="1" dirty="0" smtClean="0">
                <a:latin typeface="Times New Roman" pitchFamily="18" charset="0"/>
                <a:cs typeface="Times New Roman" pitchFamily="18" charset="0"/>
              </a:rPr>
              <a:t>O‘</a:t>
            </a:r>
            <a:r>
              <a:rPr lang="en-US" sz="2400" b="1" dirty="0" smtClean="0">
                <a:latin typeface="Times New Roman" pitchFamily="18" charset="0"/>
                <a:cs typeface="Times New Roman" pitchFamily="18" charset="0"/>
              </a:rPr>
              <a:t>QUVCHILARNING </a:t>
            </a:r>
            <a:r>
              <a:rPr lang="uz-Latn-UZ" sz="24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TA’LIMIY </a:t>
            </a:r>
            <a:r>
              <a:rPr lang="uz-Latn-UZ" sz="24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YUTUQ</a:t>
            </a:r>
            <a:r>
              <a:rPr lang="uz-Latn-UZ" sz="2400" b="1" dirty="0" smtClean="0">
                <a:latin typeface="Times New Roman" pitchFamily="18" charset="0"/>
                <a:cs typeface="Times New Roman" pitchFamily="18" charset="0"/>
              </a:rPr>
              <a:t>L</a:t>
            </a:r>
            <a:r>
              <a:rPr lang="en-US" sz="2400" b="1" dirty="0" smtClean="0">
                <a:latin typeface="Times New Roman" pitchFamily="18" charset="0"/>
                <a:cs typeface="Times New Roman" pitchFamily="18" charset="0"/>
              </a:rPr>
              <a:t>ARI</a:t>
            </a:r>
            <a:r>
              <a:rPr lang="uz-Latn-UZ" sz="2400" b="1" dirty="0" smtClean="0">
                <a:latin typeface="Times New Roman" pitchFamily="18" charset="0"/>
                <a:cs typeface="Times New Roman" pitchFamily="18" charset="0"/>
              </a:rPr>
              <a:t> </a:t>
            </a:r>
            <a:endParaRPr lang="ru-RU" sz="2400" b="1" dirty="0">
              <a:latin typeface="Times New Roman" pitchFamily="18" charset="0"/>
              <a:cs typeface="Times New Roman" pitchFamily="18" charset="0"/>
            </a:endParaRPr>
          </a:p>
        </p:txBody>
      </p:sp>
      <p:pic>
        <p:nvPicPr>
          <p:cNvPr id="2050" name="Picture 2" descr="D:\1-YARIM YILLIK MA'LUMOTLAR\Август кенгаши Йиғилиш материаллари\images\inklyuziv-talim-icon.png"/>
          <p:cNvPicPr>
            <a:picLocks noGrp="1" noChangeAspect="1" noChangeArrowheads="1"/>
          </p:cNvPicPr>
          <p:nvPr>
            <p:ph idx="4294967295"/>
          </p:nvPr>
        </p:nvPicPr>
        <p:blipFill>
          <a:blip r:embed="rId3"/>
          <a:srcRect/>
          <a:stretch>
            <a:fillRect/>
          </a:stretch>
        </p:blipFill>
        <p:spPr bwMode="auto">
          <a:xfrm>
            <a:off x="6998461" y="3608789"/>
            <a:ext cx="2321975" cy="1306111"/>
          </a:xfrm>
          <a:prstGeom prst="rect">
            <a:avLst/>
          </a:prstGeom>
          <a:noFill/>
        </p:spPr>
      </p:pic>
      <p:sp>
        <p:nvSpPr>
          <p:cNvPr id="5" name="Овал 4"/>
          <p:cNvSpPr/>
          <p:nvPr/>
        </p:nvSpPr>
        <p:spPr>
          <a:xfrm>
            <a:off x="8267700" y="0"/>
            <a:ext cx="758012" cy="771525"/>
          </a:xfrm>
          <a:prstGeom prst="ellipse">
            <a:avLst/>
          </a:prstGeom>
          <a:blipFill rotWithShape="1">
            <a:blip r:embed="rId4"/>
            <a:stretch>
              <a:fillRect/>
            </a:stretch>
          </a:blipFill>
          <a:ln>
            <a:solidFill>
              <a:srgbClr val="00B0F0"/>
            </a:solid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aphicFrame>
        <p:nvGraphicFramePr>
          <p:cNvPr id="6" name="Схема 5"/>
          <p:cNvGraphicFramePr/>
          <p:nvPr/>
        </p:nvGraphicFramePr>
        <p:xfrm>
          <a:off x="523875" y="1190625"/>
          <a:ext cx="8305799" cy="35147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180976" y="847724"/>
            <a:ext cx="8743950" cy="4081479"/>
          </a:xfrm>
          <a:prstGeom prst="rect">
            <a:avLst/>
          </a:prstGeom>
        </p:spPr>
        <p:txBody>
          <a:bodyPr>
            <a:noAutofit/>
          </a:bodyPr>
          <a:lstStyle/>
          <a:p>
            <a:pPr algn="ctr">
              <a:buNone/>
            </a:pPr>
            <a:r>
              <a:rPr lang="en-US" sz="2000" b="1" dirty="0" err="1" smtClean="0">
                <a:latin typeface="Times New Roman" pitchFamily="18" charset="0"/>
                <a:cs typeface="Times New Roman" pitchFamily="18" charset="0"/>
              </a:rPr>
              <a:t>Toshbaqalar</a:t>
            </a:r>
            <a:r>
              <a:rPr lang="en-US" sz="2000" b="1" dirty="0" smtClean="0">
                <a:latin typeface="Times New Roman" pitchFamily="18" charset="0"/>
                <a:cs typeface="Times New Roman" pitchFamily="18" charset="0"/>
              </a:rPr>
              <a:t> - </a:t>
            </a:r>
            <a:r>
              <a:rPr lang="en-US" sz="2000" b="1" dirty="0" err="1" smtClean="0">
                <a:latin typeface="Times New Roman" pitchFamily="18" charset="0"/>
                <a:cs typeface="Times New Roman" pitchFamily="18" charset="0"/>
              </a:rPr>
              <a:t>uzoq</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umr</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ko’ruvchilar</a:t>
            </a:r>
            <a:endParaRPr lang="uz-Latn-UZ" sz="2000" b="1" dirty="0" smtClean="0">
              <a:latin typeface="Times New Roman" pitchFamily="18" charset="0"/>
              <a:cs typeface="Times New Roman" pitchFamily="18" charset="0"/>
            </a:endParaRPr>
          </a:p>
          <a:p>
            <a:pPr>
              <a:buNone/>
            </a:pPr>
            <a:r>
              <a:rPr lang="uz-Latn-UZ"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Olimlarning</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taxmin</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qilishlari</a:t>
            </a:r>
            <a:r>
              <a:rPr lang="en-US" sz="1500" dirty="0" smtClean="0">
                <a:latin typeface="Times New Roman" pitchFamily="18" charset="0"/>
                <a:cs typeface="Times New Roman" pitchFamily="18" charset="0"/>
              </a:rPr>
              <a:t>-cha, </a:t>
            </a:r>
            <a:r>
              <a:rPr lang="en-US" sz="1500" dirty="0" err="1" smtClean="0">
                <a:latin typeface="Times New Roman" pitchFamily="18" charset="0"/>
                <a:cs typeface="Times New Roman" pitchFamily="18" charset="0"/>
              </a:rPr>
              <a:t>toshbaqalar</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umrining</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davomiyligi</a:t>
            </a:r>
            <a:r>
              <a:rPr lang="en-US" sz="1500" dirty="0" smtClean="0">
                <a:latin typeface="Times New Roman" pitchFamily="18" charset="0"/>
                <a:cs typeface="Times New Roman" pitchFamily="18" charset="0"/>
              </a:rPr>
              <a:t> 200-300 </a:t>
            </a:r>
            <a:r>
              <a:rPr lang="en-US" sz="1500" dirty="0" err="1" smtClean="0">
                <a:latin typeface="Times New Roman" pitchFamily="18" charset="0"/>
                <a:cs typeface="Times New Roman" pitchFamily="18" charset="0"/>
              </a:rPr>
              <a:t>yilga</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teng</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Masalan</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Argentinada</a:t>
            </a:r>
            <a:r>
              <a:rPr lang="uz-Latn-UZ" sz="1500" dirty="0" smtClean="0">
                <a:latin typeface="Times New Roman" pitchFamily="18" charset="0"/>
                <a:cs typeface="Times New Roman" pitchFamily="18" charset="0"/>
              </a:rPr>
              <a:t>       </a:t>
            </a:r>
            <a:r>
              <a:rPr lang="en-US" sz="1500" dirty="0" smtClean="0">
                <a:latin typeface="Times New Roman" pitchFamily="18" charset="0"/>
                <a:cs typeface="Times New Roman" pitchFamily="18" charset="0"/>
              </a:rPr>
              <a:t>Santa-</a:t>
            </a:r>
            <a:r>
              <a:rPr lang="en-US" sz="1500" dirty="0" err="1" smtClean="0">
                <a:latin typeface="Times New Roman" pitchFamily="18" charset="0"/>
                <a:cs typeface="Times New Roman" pitchFamily="18" charset="0"/>
              </a:rPr>
              <a:t>Krus</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orolida</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Charlz</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Darvin</a:t>
            </a:r>
            <a:r>
              <a:rPr lang="en-US" sz="1500" dirty="0" smtClean="0">
                <a:latin typeface="Times New Roman" pitchFamily="18" charset="0"/>
                <a:cs typeface="Times New Roman" pitchFamily="18" charset="0"/>
              </a:rPr>
              <a:t> o</a:t>
            </a:r>
            <a:r>
              <a:rPr lang="uz-Latn-UZ" sz="1500" dirty="0" smtClean="0">
                <a:latin typeface="Times New Roman" pitchFamily="18" charset="0"/>
                <a:cs typeface="Times New Roman" pitchFamily="18" charset="0"/>
              </a:rPr>
              <a:t>‘</a:t>
            </a:r>
            <a:r>
              <a:rPr lang="en-US" sz="1500" dirty="0" err="1" smtClean="0">
                <a:latin typeface="Times New Roman" pitchFamily="18" charset="0"/>
                <a:cs typeface="Times New Roman" pitchFamily="18" charset="0"/>
              </a:rPr>
              <a:t>sha</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yerga</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borganda</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dunyoga</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kelgan</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toshbaqa</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yashaydi</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Uning</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og</a:t>
            </a:r>
            <a:r>
              <a:rPr lang="uz-Latn-UZ" sz="1500" dirty="0" smtClean="0">
                <a:latin typeface="Times New Roman" pitchFamily="18" charset="0"/>
                <a:cs typeface="Times New Roman" pitchFamily="18" charset="0"/>
              </a:rPr>
              <a:t>‘</a:t>
            </a:r>
            <a:r>
              <a:rPr lang="en-US" sz="1500" dirty="0" err="1" smtClean="0">
                <a:latin typeface="Times New Roman" pitchFamily="18" charset="0"/>
                <a:cs typeface="Times New Roman" pitchFamily="18" charset="0"/>
              </a:rPr>
              <a:t>irligi</a:t>
            </a:r>
            <a:r>
              <a:rPr lang="en-US" sz="1500" dirty="0" smtClean="0">
                <a:latin typeface="Times New Roman" pitchFamily="18" charset="0"/>
                <a:cs typeface="Times New Roman" pitchFamily="18" charset="0"/>
              </a:rPr>
              <a:t> </a:t>
            </a:r>
            <a:r>
              <a:rPr lang="uz-Latn-UZ" sz="1500" dirty="0" smtClean="0">
                <a:latin typeface="Times New Roman" pitchFamily="18" charset="0"/>
                <a:cs typeface="Times New Roman" pitchFamily="18" charset="0"/>
              </a:rPr>
              <a:t>                           </a:t>
            </a:r>
            <a:r>
              <a:rPr lang="en-US" sz="1500" dirty="0" smtClean="0">
                <a:latin typeface="Times New Roman" pitchFamily="18" charset="0"/>
                <a:cs typeface="Times New Roman" pitchFamily="18" charset="0"/>
              </a:rPr>
              <a:t>300 k</a:t>
            </a:r>
            <a:r>
              <a:rPr lang="uz-Latn-UZ" sz="1500" dirty="0" smtClean="0">
                <a:latin typeface="Times New Roman" pitchFamily="18" charset="0"/>
                <a:cs typeface="Times New Roman" pitchFamily="18" charset="0"/>
              </a:rPr>
              <a:t>g, </a:t>
            </a:r>
            <a:r>
              <a:rPr lang="en-US" sz="1500" dirty="0" err="1" smtClean="0">
                <a:latin typeface="Times New Roman" pitchFamily="18" charset="0"/>
                <a:cs typeface="Times New Roman" pitchFamily="18" charset="0"/>
              </a:rPr>
              <a:t>uzunligi</a:t>
            </a:r>
            <a:r>
              <a:rPr lang="en-US" sz="1500" dirty="0" smtClean="0">
                <a:latin typeface="Times New Roman" pitchFamily="18" charset="0"/>
                <a:cs typeface="Times New Roman" pitchFamily="18" charset="0"/>
              </a:rPr>
              <a:t> 70 s</a:t>
            </a:r>
            <a:r>
              <a:rPr lang="uz-Latn-UZ" sz="1500" dirty="0" smtClean="0">
                <a:latin typeface="Times New Roman" pitchFamily="18" charset="0"/>
                <a:cs typeface="Times New Roman" pitchFamily="18" charset="0"/>
              </a:rPr>
              <a:t>m </a:t>
            </a:r>
            <a:r>
              <a:rPr lang="en-US" sz="1500" dirty="0" err="1" smtClean="0">
                <a:latin typeface="Times New Roman" pitchFamily="18" charset="0"/>
                <a:cs typeface="Times New Roman" pitchFamily="18" charset="0"/>
              </a:rPr>
              <a:t>ga</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yetadi</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Toshbaqalarning</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yoshini</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uning</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kosasi</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qalqoni</a:t>
            </a:r>
            <a:r>
              <a:rPr lang="en-US" sz="1500" dirty="0" smtClean="0">
                <a:latin typeface="Times New Roman" pitchFamily="18" charset="0"/>
                <a:cs typeface="Times New Roman" pitchFamily="18" charset="0"/>
              </a:rPr>
              <a:t>)</a:t>
            </a:r>
            <a:r>
              <a:rPr lang="en-US" sz="1500" dirty="0" err="1" smtClean="0">
                <a:latin typeface="Times New Roman" pitchFamily="18" charset="0"/>
                <a:cs typeface="Times New Roman" pitchFamily="18" charset="0"/>
              </a:rPr>
              <a:t>dagi</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qalqonchalar</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sonidan</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bilsa</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bo</a:t>
            </a:r>
            <a:r>
              <a:rPr lang="uz-Latn-UZ" sz="1500" dirty="0" smtClean="0">
                <a:latin typeface="Times New Roman" pitchFamily="18" charset="0"/>
                <a:cs typeface="Times New Roman" pitchFamily="18" charset="0"/>
              </a:rPr>
              <a:t>‘</a:t>
            </a:r>
            <a:r>
              <a:rPr lang="en-US" sz="1500" dirty="0" err="1" smtClean="0">
                <a:latin typeface="Times New Roman" pitchFamily="18" charset="0"/>
                <a:cs typeface="Times New Roman" pitchFamily="18" charset="0"/>
              </a:rPr>
              <a:t>ladi</a:t>
            </a:r>
            <a:r>
              <a:rPr lang="en-US" sz="1500" dirty="0" smtClean="0">
                <a:latin typeface="Times New Roman" pitchFamily="18" charset="0"/>
                <a:cs typeface="Times New Roman" pitchFamily="18" charset="0"/>
              </a:rPr>
              <a:t>.</a:t>
            </a:r>
            <a:endParaRPr lang="ru-RU" sz="1500" dirty="0" smtClean="0">
              <a:latin typeface="Times New Roman" pitchFamily="18" charset="0"/>
              <a:cs typeface="Times New Roman" pitchFamily="18" charset="0"/>
            </a:endParaRPr>
          </a:p>
          <a:p>
            <a:pPr lvl="0">
              <a:buNone/>
            </a:pPr>
            <a:r>
              <a:rPr lang="uz-Latn-UZ" sz="1500" b="1" i="1" dirty="0" smtClean="0">
                <a:solidFill>
                  <a:srgbClr val="FF0000"/>
                </a:solidFill>
                <a:latin typeface="Times New Roman" pitchFamily="18" charset="0"/>
                <a:cs typeface="Times New Roman" pitchFamily="18" charset="0"/>
              </a:rPr>
              <a:t>S</a:t>
            </a:r>
            <a:r>
              <a:rPr lang="ru-RU" sz="1500" b="1" i="1" dirty="0" err="1" smtClean="0">
                <a:solidFill>
                  <a:srgbClr val="FF0000"/>
                </a:solidFill>
                <a:latin typeface="Times New Roman" pitchFamily="18" charset="0"/>
                <a:cs typeface="Times New Roman" pitchFamily="18" charset="0"/>
              </a:rPr>
              <a:t>avol</a:t>
            </a:r>
            <a:r>
              <a:rPr lang="uz-Latn-UZ" sz="1500" b="1" i="1" dirty="0" smtClean="0">
                <a:solidFill>
                  <a:srgbClr val="FF0000"/>
                </a:solidFill>
                <a:latin typeface="Times New Roman" pitchFamily="18" charset="0"/>
                <a:cs typeface="Times New Roman" pitchFamily="18" charset="0"/>
              </a:rPr>
              <a:t>. </a:t>
            </a:r>
            <a:r>
              <a:rPr lang="en-US" sz="1500" i="1" dirty="0" err="1" smtClean="0">
                <a:latin typeface="Times New Roman" pitchFamily="18" charset="0"/>
                <a:cs typeface="Times New Roman" pitchFamily="18" charset="0"/>
              </a:rPr>
              <a:t>Toshbaqalarning</a:t>
            </a:r>
            <a:r>
              <a:rPr lang="en-US" sz="1500" i="1" dirty="0" smtClean="0">
                <a:latin typeface="Times New Roman" pitchFamily="18" charset="0"/>
                <a:cs typeface="Times New Roman" pitchFamily="18" charset="0"/>
              </a:rPr>
              <a:t> </a:t>
            </a:r>
            <a:r>
              <a:rPr lang="en-US" sz="1500" i="1" dirty="0" err="1" smtClean="0">
                <a:latin typeface="Times New Roman" pitchFamily="18" charset="0"/>
                <a:cs typeface="Times New Roman" pitchFamily="18" charset="0"/>
              </a:rPr>
              <a:t>hozirgi</a:t>
            </a:r>
            <a:r>
              <a:rPr lang="en-US" sz="1500" i="1" dirty="0" smtClean="0">
                <a:latin typeface="Times New Roman" pitchFamily="18" charset="0"/>
                <a:cs typeface="Times New Roman" pitchFamily="18" charset="0"/>
              </a:rPr>
              <a:t> </a:t>
            </a:r>
            <a:r>
              <a:rPr lang="en-US" sz="1500" i="1" dirty="0" err="1" smtClean="0">
                <a:latin typeface="Times New Roman" pitchFamily="18" charset="0"/>
                <a:cs typeface="Times New Roman" pitchFamily="18" charset="0"/>
              </a:rPr>
              <a:t>kunda</a:t>
            </a:r>
            <a:r>
              <a:rPr lang="en-US" sz="1500" i="1" dirty="0" smtClean="0">
                <a:latin typeface="Times New Roman" pitchFamily="18" charset="0"/>
                <a:cs typeface="Times New Roman" pitchFamily="18" charset="0"/>
              </a:rPr>
              <a:t> ham </a:t>
            </a:r>
            <a:r>
              <a:rPr lang="en-US" sz="1500" i="1" dirty="0" err="1" smtClean="0">
                <a:latin typeface="Times New Roman" pitchFamily="18" charset="0"/>
                <a:cs typeface="Times New Roman" pitchFamily="18" charset="0"/>
              </a:rPr>
              <a:t>sayyoramizda</a:t>
            </a:r>
            <a:r>
              <a:rPr lang="en-US" sz="1500" i="1" dirty="0" smtClean="0">
                <a:latin typeface="Times New Roman" pitchFamily="18" charset="0"/>
                <a:cs typeface="Times New Roman" pitchFamily="18" charset="0"/>
              </a:rPr>
              <a:t> </a:t>
            </a:r>
            <a:r>
              <a:rPr lang="en-US" sz="1500" i="1" dirty="0" err="1" smtClean="0">
                <a:latin typeface="Times New Roman" pitchFamily="18" charset="0"/>
                <a:cs typeface="Times New Roman" pitchFamily="18" charset="0"/>
              </a:rPr>
              <a:t>yashashiga</a:t>
            </a:r>
            <a:r>
              <a:rPr lang="en-US" sz="1500" i="1" dirty="0" smtClean="0">
                <a:latin typeface="Times New Roman" pitchFamily="18" charset="0"/>
                <a:cs typeface="Times New Roman" pitchFamily="18" charset="0"/>
              </a:rPr>
              <a:t> </a:t>
            </a:r>
            <a:r>
              <a:rPr lang="en-US" sz="1500" i="1" dirty="0" err="1" smtClean="0">
                <a:latin typeface="Times New Roman" pitchFamily="18" charset="0"/>
                <a:cs typeface="Times New Roman" pitchFamily="18" charset="0"/>
              </a:rPr>
              <a:t>qaysi</a:t>
            </a:r>
            <a:r>
              <a:rPr lang="en-US" sz="1500" i="1" dirty="0" smtClean="0">
                <a:latin typeface="Times New Roman" pitchFamily="18" charset="0"/>
                <a:cs typeface="Times New Roman" pitchFamily="18" charset="0"/>
              </a:rPr>
              <a:t> </a:t>
            </a:r>
            <a:r>
              <a:rPr lang="en-US" sz="1500" i="1" dirty="0" err="1" smtClean="0">
                <a:latin typeface="Times New Roman" pitchFamily="18" charset="0"/>
                <a:cs typeface="Times New Roman" pitchFamily="18" charset="0"/>
              </a:rPr>
              <a:t>sharoitlar</a:t>
            </a:r>
            <a:r>
              <a:rPr lang="en-US" sz="1500" i="1" dirty="0" smtClean="0">
                <a:latin typeface="Times New Roman" pitchFamily="18" charset="0"/>
                <a:cs typeface="Times New Roman" pitchFamily="18" charset="0"/>
              </a:rPr>
              <a:t> </a:t>
            </a:r>
            <a:r>
              <a:rPr lang="en-US" sz="1500" i="1" dirty="0" err="1" smtClean="0">
                <a:latin typeface="Times New Roman" pitchFamily="18" charset="0"/>
                <a:cs typeface="Times New Roman" pitchFamily="18" charset="0"/>
              </a:rPr>
              <a:t>imkon</a:t>
            </a:r>
            <a:r>
              <a:rPr lang="en-US" sz="1500" i="1" dirty="0" smtClean="0">
                <a:latin typeface="Times New Roman" pitchFamily="18" charset="0"/>
                <a:cs typeface="Times New Roman" pitchFamily="18" charset="0"/>
              </a:rPr>
              <a:t> </a:t>
            </a:r>
            <a:r>
              <a:rPr lang="en-US" sz="1500" i="1" dirty="0" err="1" smtClean="0">
                <a:latin typeface="Times New Roman" pitchFamily="18" charset="0"/>
                <a:cs typeface="Times New Roman" pitchFamily="18" charset="0"/>
              </a:rPr>
              <a:t>bermoqda</a:t>
            </a:r>
            <a:r>
              <a:rPr lang="en-US" sz="1500" i="1" dirty="0" smtClean="0">
                <a:latin typeface="Times New Roman" pitchFamily="18" charset="0"/>
                <a:cs typeface="Times New Roman" pitchFamily="18" charset="0"/>
              </a:rPr>
              <a:t>?</a:t>
            </a:r>
            <a:endParaRPr lang="ru-RU" sz="1500" i="1" dirty="0" smtClean="0">
              <a:latin typeface="Times New Roman" pitchFamily="18" charset="0"/>
              <a:cs typeface="Times New Roman" pitchFamily="18" charset="0"/>
            </a:endParaRPr>
          </a:p>
          <a:p>
            <a:pPr>
              <a:buNone/>
            </a:pPr>
            <a:r>
              <a:rPr lang="uz-Latn-UZ" sz="1500" dirty="0" smtClean="0">
                <a:latin typeface="Times New Roman" pitchFamily="18" charset="0"/>
                <a:cs typeface="Times New Roman" pitchFamily="18" charset="0"/>
              </a:rPr>
              <a:t>	 </a:t>
            </a:r>
            <a:r>
              <a:rPr lang="en-US" sz="1500" dirty="0" smtClean="0">
                <a:latin typeface="Times New Roman" pitchFamily="18" charset="0"/>
                <a:cs typeface="Times New Roman" pitchFamily="18" charset="0"/>
              </a:rPr>
              <a:t>A</a:t>
            </a:r>
            <a:r>
              <a:rPr lang="uz-Latn-UZ" sz="1500" dirty="0" smtClean="0">
                <a:latin typeface="Times New Roman" pitchFamily="18" charset="0"/>
                <a:cs typeface="Times New Roman" pitchFamily="18" charset="0"/>
              </a:rPr>
              <a:t>.</a:t>
            </a:r>
            <a:r>
              <a:rPr lang="en-US" sz="1500" dirty="0" smtClean="0">
                <a:latin typeface="Times New Roman" pitchFamily="18" charset="0"/>
                <a:cs typeface="Times New Roman" pitchFamily="18" charset="0"/>
              </a:rPr>
              <a:t> </a:t>
            </a:r>
            <a:r>
              <a:rPr lang="uz-Latn-UZ" sz="1500" dirty="0" err="1" smtClean="0">
                <a:latin typeface="Times New Roman" pitchFamily="18" charset="0"/>
                <a:cs typeface="Times New Roman" pitchFamily="18" charset="0"/>
              </a:rPr>
              <a:t>T</a:t>
            </a:r>
            <a:r>
              <a:rPr lang="en-US" sz="1500" dirty="0" err="1" smtClean="0">
                <a:latin typeface="Times New Roman" pitchFamily="18" charset="0"/>
                <a:cs typeface="Times New Roman" pitchFamily="18" charset="0"/>
              </a:rPr>
              <a:t>oshbaqalarning</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vazni</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juda</a:t>
            </a:r>
            <a:r>
              <a:rPr lang="en-US" sz="1500" dirty="0" smtClean="0">
                <a:latin typeface="Times New Roman" pitchFamily="18" charset="0"/>
                <a:cs typeface="Times New Roman" pitchFamily="18" charset="0"/>
              </a:rPr>
              <a:t> ham </a:t>
            </a:r>
            <a:r>
              <a:rPr lang="en-US" sz="1500" dirty="0" err="1" smtClean="0">
                <a:latin typeface="Times New Roman" pitchFamily="18" charset="0"/>
                <a:cs typeface="Times New Roman" pitchFamily="18" charset="0"/>
              </a:rPr>
              <a:t>katta</a:t>
            </a:r>
            <a:r>
              <a:rPr lang="uz-Latn-UZ" sz="1500" dirty="0" smtClean="0">
                <a:latin typeface="Times New Roman" pitchFamily="18" charset="0"/>
                <a:cs typeface="Times New Roman" pitchFamily="18" charset="0"/>
              </a:rPr>
              <a:t>.</a:t>
            </a:r>
          </a:p>
          <a:p>
            <a:pPr>
              <a:buNone/>
            </a:pPr>
            <a:r>
              <a:rPr lang="uz-Latn-UZ" sz="1500" dirty="0" smtClean="0">
                <a:latin typeface="Times New Roman" pitchFamily="18" charset="0"/>
                <a:cs typeface="Times New Roman" pitchFamily="18" charset="0"/>
              </a:rPr>
              <a:t>	</a:t>
            </a:r>
            <a:r>
              <a:rPr lang="en-US" sz="1500" dirty="0" smtClean="0">
                <a:latin typeface="Times New Roman" pitchFamily="18" charset="0"/>
                <a:cs typeface="Times New Roman" pitchFamily="18" charset="0"/>
              </a:rPr>
              <a:t> B</a:t>
            </a:r>
            <a:r>
              <a:rPr lang="uz-Latn-UZ" sz="1500" dirty="0" smtClean="0">
                <a:latin typeface="Times New Roman" pitchFamily="18" charset="0"/>
                <a:cs typeface="Times New Roman" pitchFamily="18" charset="0"/>
              </a:rPr>
              <a:t>.</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Toshbaqalar</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quruqlikda</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juda</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harakatchan</a:t>
            </a:r>
            <a:r>
              <a:rPr lang="en-US" sz="1500" dirty="0" smtClean="0">
                <a:latin typeface="Times New Roman" pitchFamily="18" charset="0"/>
                <a:cs typeface="Times New Roman" pitchFamily="18" charset="0"/>
              </a:rPr>
              <a:t> </a:t>
            </a:r>
            <a:r>
              <a:rPr lang="uz-Latn-UZ" sz="1500" dirty="0" smtClean="0">
                <a:latin typeface="Times New Roman" pitchFamily="18" charset="0"/>
                <a:cs typeface="Times New Roman" pitchFamily="18" charset="0"/>
              </a:rPr>
              <a:t>.</a:t>
            </a:r>
            <a:endParaRPr lang="ru-RU" sz="1500" dirty="0" smtClean="0">
              <a:latin typeface="Times New Roman" pitchFamily="18" charset="0"/>
              <a:cs typeface="Times New Roman" pitchFamily="18" charset="0"/>
            </a:endParaRPr>
          </a:p>
          <a:p>
            <a:pPr>
              <a:buNone/>
            </a:pPr>
            <a:r>
              <a:rPr lang="uz-Latn-UZ" sz="1500" dirty="0" smtClean="0">
                <a:latin typeface="Times New Roman" pitchFamily="18" charset="0"/>
                <a:cs typeface="Times New Roman" pitchFamily="18" charset="0"/>
              </a:rPr>
              <a:t>	 </a:t>
            </a:r>
            <a:r>
              <a:rPr lang="en-US" sz="1500" dirty="0" smtClean="0">
                <a:latin typeface="Times New Roman" pitchFamily="18" charset="0"/>
                <a:cs typeface="Times New Roman" pitchFamily="18" charset="0"/>
              </a:rPr>
              <a:t>C</a:t>
            </a:r>
            <a:r>
              <a:rPr lang="uz-Latn-UZ" sz="1500" dirty="0" smtClean="0">
                <a:latin typeface="Times New Roman" pitchFamily="18" charset="0"/>
                <a:cs typeface="Times New Roman" pitchFamily="18" charset="0"/>
              </a:rPr>
              <a:t>.</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Yer</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sayyorasining</a:t>
            </a:r>
            <a:r>
              <a:rPr lang="en-US" sz="1500" dirty="0" smtClean="0">
                <a:latin typeface="Times New Roman" pitchFamily="18" charset="0"/>
                <a:cs typeface="Times New Roman" pitchFamily="18" charset="0"/>
              </a:rPr>
              <a:t> 70% </a:t>
            </a:r>
            <a:r>
              <a:rPr lang="en-US" sz="1500" dirty="0" err="1" smtClean="0">
                <a:latin typeface="Times New Roman" pitchFamily="18" charset="0"/>
                <a:cs typeface="Times New Roman" pitchFamily="18" charset="0"/>
              </a:rPr>
              <a:t>maydoni</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suv</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bilan</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qoplangan</a:t>
            </a:r>
            <a:r>
              <a:rPr lang="uz-Latn-UZ" sz="1500" dirty="0" smtClean="0">
                <a:latin typeface="Times New Roman" pitchFamily="18" charset="0"/>
                <a:cs typeface="Times New Roman" pitchFamily="18" charset="0"/>
              </a:rPr>
              <a:t>.</a:t>
            </a:r>
            <a:r>
              <a:rPr lang="en-US" sz="1500" dirty="0" smtClean="0">
                <a:latin typeface="Times New Roman" pitchFamily="18" charset="0"/>
                <a:cs typeface="Times New Roman" pitchFamily="18" charset="0"/>
              </a:rPr>
              <a:t> </a:t>
            </a:r>
            <a:endParaRPr lang="uz-Latn-UZ" sz="1500" dirty="0" smtClean="0">
              <a:latin typeface="Times New Roman" pitchFamily="18" charset="0"/>
              <a:cs typeface="Times New Roman" pitchFamily="18" charset="0"/>
            </a:endParaRPr>
          </a:p>
          <a:p>
            <a:pPr>
              <a:buNone/>
            </a:pPr>
            <a:r>
              <a:rPr lang="uz-Latn-UZ" sz="1500" dirty="0" smtClean="0">
                <a:latin typeface="Times New Roman" pitchFamily="18" charset="0"/>
                <a:cs typeface="Times New Roman" pitchFamily="18" charset="0"/>
              </a:rPr>
              <a:t>	 </a:t>
            </a:r>
            <a:r>
              <a:rPr lang="en-US" sz="1500" dirty="0" smtClean="0">
                <a:latin typeface="Times New Roman" pitchFamily="18" charset="0"/>
                <a:cs typeface="Times New Roman" pitchFamily="18" charset="0"/>
              </a:rPr>
              <a:t>D</a:t>
            </a:r>
            <a:r>
              <a:rPr lang="uz-Latn-UZ" sz="1500" dirty="0" smtClean="0">
                <a:latin typeface="Times New Roman" pitchFamily="18" charset="0"/>
                <a:cs typeface="Times New Roman" pitchFamily="18" charset="0"/>
              </a:rPr>
              <a:t>.</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Toshbaqalar</a:t>
            </a:r>
            <a:r>
              <a:rPr lang="en-US" sz="1500" dirty="0" smtClean="0">
                <a:latin typeface="Times New Roman" pitchFamily="18" charset="0"/>
                <a:cs typeface="Times New Roman" pitchFamily="18" charset="0"/>
              </a:rPr>
              <a:t> - </a:t>
            </a:r>
            <a:r>
              <a:rPr lang="en-US" sz="1500" dirty="0" err="1" smtClean="0">
                <a:latin typeface="Times New Roman" pitchFamily="18" charset="0"/>
                <a:cs typeface="Times New Roman" pitchFamily="18" charset="0"/>
              </a:rPr>
              <a:t>evolyu</a:t>
            </a:r>
            <a:r>
              <a:rPr lang="uz-Latn-UZ" sz="1500" dirty="0" smtClean="0">
                <a:latin typeface="Times New Roman" pitchFamily="18" charset="0"/>
                <a:cs typeface="Times New Roman" pitchFamily="18" charset="0"/>
              </a:rPr>
              <a:t>t</a:t>
            </a:r>
            <a:r>
              <a:rPr lang="en-US" sz="1500" dirty="0" err="1" smtClean="0">
                <a:latin typeface="Times New Roman" pitchFamily="18" charset="0"/>
                <a:cs typeface="Times New Roman" pitchFamily="18" charset="0"/>
              </a:rPr>
              <a:t>siya</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jarayonining</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tarmog</a:t>
            </a:r>
            <a:r>
              <a:rPr lang="uz-Latn-UZ" sz="1500" dirty="0" smtClean="0">
                <a:latin typeface="Times New Roman" pitchFamily="18" charset="0"/>
                <a:cs typeface="Times New Roman" pitchFamily="18" charset="0"/>
              </a:rPr>
              <a:t>‘i.</a:t>
            </a:r>
          </a:p>
          <a:p>
            <a:pPr>
              <a:buNone/>
            </a:pPr>
            <a:r>
              <a:rPr lang="uz-Latn-UZ" sz="1500" b="1" i="1" dirty="0" smtClean="0">
                <a:solidFill>
                  <a:srgbClr val="FF0000"/>
                </a:solidFill>
                <a:latin typeface="Times New Roman" pitchFamily="18" charset="0"/>
                <a:cs typeface="Times New Roman" pitchFamily="18" charset="0"/>
              </a:rPr>
              <a:t>S</a:t>
            </a:r>
            <a:r>
              <a:rPr lang="en-US" sz="1500" b="1" i="1" dirty="0" err="1" smtClean="0">
                <a:solidFill>
                  <a:srgbClr val="FF0000"/>
                </a:solidFill>
                <a:latin typeface="Times New Roman" pitchFamily="18" charset="0"/>
                <a:cs typeface="Times New Roman" pitchFamily="18" charset="0"/>
              </a:rPr>
              <a:t>avol</a:t>
            </a:r>
            <a:r>
              <a:rPr lang="en-US" sz="1500" b="1" i="1" dirty="0" smtClean="0">
                <a:solidFill>
                  <a:srgbClr val="FF0000"/>
                </a:solidFill>
                <a:latin typeface="Times New Roman" pitchFamily="18" charset="0"/>
                <a:cs typeface="Times New Roman" pitchFamily="18" charset="0"/>
              </a:rPr>
              <a:t> </a:t>
            </a:r>
            <a:r>
              <a:rPr lang="uz-Latn-UZ" sz="1500" b="1" i="1" dirty="0" smtClean="0">
                <a:solidFill>
                  <a:srgbClr val="FF0000"/>
                </a:solidFill>
                <a:latin typeface="Times New Roman" pitchFamily="18" charset="0"/>
                <a:cs typeface="Times New Roman" pitchFamily="18" charset="0"/>
              </a:rPr>
              <a:t>.</a:t>
            </a:r>
            <a:r>
              <a:rPr lang="uz-Latn-UZ" sz="1500" b="1" i="1" dirty="0" smtClean="0">
                <a:latin typeface="Times New Roman" pitchFamily="18" charset="0"/>
                <a:cs typeface="Times New Roman" pitchFamily="18" charset="0"/>
              </a:rPr>
              <a:t> </a:t>
            </a:r>
            <a:r>
              <a:rPr lang="uz-Latn-UZ" sz="1500" dirty="0" smtClean="0">
                <a:latin typeface="Times New Roman" pitchFamily="18" charset="0"/>
                <a:cs typeface="Times New Roman" pitchFamily="18" charset="0"/>
              </a:rPr>
              <a:t>O‘</a:t>
            </a:r>
            <a:r>
              <a:rPr lang="en-US" sz="1500" dirty="0" err="1" smtClean="0">
                <a:latin typeface="Times New Roman" pitchFamily="18" charset="0"/>
                <a:cs typeface="Times New Roman" pitchFamily="18" charset="0"/>
              </a:rPr>
              <a:t>simliklar</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va</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hayvonot</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olamining</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boshqa</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vakillari</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yoshini</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qanday</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aniqlash</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mumkin</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Misollar</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keltiring</a:t>
            </a:r>
            <a:r>
              <a:rPr lang="en-US" sz="1500" dirty="0" smtClean="0">
                <a:latin typeface="Times New Roman" pitchFamily="18" charset="0"/>
                <a:cs typeface="Times New Roman" pitchFamily="18" charset="0"/>
              </a:rPr>
              <a:t>.</a:t>
            </a:r>
            <a:endParaRPr lang="uz-Latn-UZ" sz="1500" dirty="0" smtClean="0">
              <a:latin typeface="Times New Roman" pitchFamily="18" charset="0"/>
              <a:cs typeface="Times New Roman" pitchFamily="18" charset="0"/>
            </a:endParaRPr>
          </a:p>
          <a:p>
            <a:pPr>
              <a:buNone/>
            </a:pPr>
            <a:r>
              <a:rPr lang="uz-Latn-UZ" sz="1500" dirty="0" smtClean="0">
                <a:latin typeface="Times New Roman" pitchFamily="18" charset="0"/>
                <a:cs typeface="Times New Roman" pitchFamily="18" charset="0"/>
              </a:rPr>
              <a:t>____________________________________________________________________________________________________________________________________________________________________________________</a:t>
            </a:r>
            <a:endParaRPr lang="ru-RU" sz="1500" dirty="0" smtClean="0">
              <a:latin typeface="Times New Roman" pitchFamily="18" charset="0"/>
              <a:cs typeface="Times New Roman" pitchFamily="18" charset="0"/>
            </a:endParaRPr>
          </a:p>
          <a:p>
            <a:pPr lvl="0">
              <a:buNone/>
            </a:pPr>
            <a:endParaRPr lang="uz-Latn-UZ" sz="1800" dirty="0" smtClean="0">
              <a:latin typeface="Times New Roman" pitchFamily="18" charset="0"/>
              <a:cs typeface="Times New Roman" pitchFamily="18" charset="0"/>
            </a:endParaRPr>
          </a:p>
          <a:p>
            <a:pPr lvl="0">
              <a:buNone/>
            </a:pPr>
            <a:endParaRPr lang="ru-RU" sz="1800" dirty="0" smtClean="0">
              <a:solidFill>
                <a:srgbClr val="FF0000"/>
              </a:solidFill>
              <a:latin typeface="Times New Roman" pitchFamily="18" charset="0"/>
              <a:cs typeface="Times New Roman" pitchFamily="18" charset="0"/>
            </a:endParaRPr>
          </a:p>
          <a:p>
            <a:pPr>
              <a:buNone/>
            </a:pPr>
            <a:r>
              <a:rPr lang="uz-Latn-UZ" sz="1800" dirty="0" smtClean="0">
                <a:latin typeface="Times New Roman" pitchFamily="18" charset="0"/>
                <a:cs typeface="Times New Roman" pitchFamily="18" charset="0"/>
              </a:rPr>
              <a:t>	 </a:t>
            </a:r>
            <a:endParaRPr lang="ru-RU" sz="1600" dirty="0"/>
          </a:p>
        </p:txBody>
      </p:sp>
      <p:sp>
        <p:nvSpPr>
          <p:cNvPr id="4" name="Овал 3"/>
          <p:cNvSpPr/>
          <p:nvPr/>
        </p:nvSpPr>
        <p:spPr>
          <a:xfrm>
            <a:off x="8267700" y="0"/>
            <a:ext cx="758012" cy="771525"/>
          </a:xfrm>
          <a:prstGeom prst="ellipse">
            <a:avLst/>
          </a:prstGeom>
          <a:blipFill rotWithShape="1">
            <a:blip r:embed="rId3"/>
            <a:stretch>
              <a:fillRect/>
            </a:stretch>
          </a:blipFill>
          <a:ln>
            <a:solidFill>
              <a:srgbClr val="00B0F0"/>
            </a:solid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5" name="Прямоугольник 4"/>
          <p:cNvSpPr/>
          <p:nvPr/>
        </p:nvSpPr>
        <p:spPr>
          <a:xfrm>
            <a:off x="129951" y="206334"/>
            <a:ext cx="2448664" cy="277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17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S</a:t>
            </a:r>
            <a:r>
              <a:rPr lang="uz-Latn-UZ" sz="17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8  4</a:t>
            </a:r>
            <a:r>
              <a:rPr lang="en-US" sz="17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1</a:t>
            </a:r>
            <a:r>
              <a:rPr lang="uz-Latn-UZ" sz="17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endParaRPr lang="ru-RU" sz="17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sp>
        <p:nvSpPr>
          <p:cNvPr id="6" name="Прямоугольник 5"/>
          <p:cNvSpPr/>
          <p:nvPr/>
        </p:nvSpPr>
        <p:spPr>
          <a:xfrm>
            <a:off x="4476750" y="3951268"/>
            <a:ext cx="4324350"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Mazmun</a:t>
            </a:r>
            <a:r>
              <a:rPr lang="en-US" sz="16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6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sohasi</a:t>
            </a:r>
            <a:r>
              <a:rPr lang="en-US" sz="16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6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uz-Latn-UZ" sz="16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Biologiya</a:t>
            </a:r>
            <a:endParaRPr lang="en-US" sz="16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endParaRPr>
          </a:p>
          <a:p>
            <a:pPr lvl="0"/>
            <a:r>
              <a:rPr lang="en-US" sz="16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Mavzu</a:t>
            </a:r>
            <a:r>
              <a:rPr lang="en-US" sz="16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6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sohasi</a:t>
            </a:r>
            <a:r>
              <a:rPr lang="en-US" sz="16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O‘zgaruvchanlik</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moslanishlar</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va</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tabiiy</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tanlanish</a:t>
            </a:r>
            <a:endParaRPr lang="ru-RU" sz="1600" dirty="0" smtClean="0">
              <a:latin typeface="Cambria" panose="02040503050406030204" pitchFamily="18" charset="0"/>
              <a:ea typeface="Cambria" panose="02040503050406030204" pitchFamily="18" charset="0"/>
            </a:endParaRPr>
          </a:p>
          <a:p>
            <a:r>
              <a:rPr lang="en-US" sz="16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Kognitiv</a:t>
            </a:r>
            <a:r>
              <a:rPr lang="en-US" sz="16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6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a:t>
            </a:r>
            <a:r>
              <a:rPr lang="en-US" sz="16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6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uz-Latn-UZ" sz="16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Mulohaza yuritish</a:t>
            </a:r>
            <a:endParaRPr lang="en-US" sz="1600" dirty="0">
              <a:solidFill>
                <a:srgbClr val="040404"/>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23950" y="1710065"/>
            <a:ext cx="6734175" cy="2062103"/>
          </a:xfrm>
          <a:prstGeom prst="rect">
            <a:avLst/>
          </a:prstGeom>
        </p:spPr>
        <p:txBody>
          <a:bodyPr wrap="square">
            <a:spAutoFit/>
          </a:bodyPr>
          <a:lstStyle/>
          <a:p>
            <a:pPr algn="ctr"/>
            <a:r>
              <a:rPr lang="uz-Latn-UZ" sz="3200" dirty="0" smtClean="0">
                <a:latin typeface="Times New Roman" pitchFamily="18" charset="0"/>
                <a:ea typeface="Times New Roman" pitchFamily="18" charset="0"/>
                <a:cs typeface="Times New Roman" pitchFamily="18" charset="0"/>
              </a:rPr>
              <a:t>Tabiiy fanlar savodxonligi yo‘nalishidagi topshiriqlarni tahlil qilish hamda o‘quv jarayonida qo‘llash imkoniyatlarini aniqlash.</a:t>
            </a:r>
            <a:endParaRPr lang="ru-RU" sz="3200" dirty="0"/>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3"/>
          <p:cNvSpPr/>
          <p:nvPr/>
        </p:nvSpPr>
        <p:spPr>
          <a:xfrm>
            <a:off x="8267700" y="0"/>
            <a:ext cx="758012" cy="771525"/>
          </a:xfrm>
          <a:prstGeom prst="ellipse">
            <a:avLst/>
          </a:prstGeom>
          <a:blipFill rotWithShape="1">
            <a:blip r:embed="rId3"/>
            <a:stretch>
              <a:fillRect/>
            </a:stretch>
          </a:blipFill>
          <a:ln>
            <a:solidFill>
              <a:srgbClr val="00B0F0"/>
            </a:solid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12644" name="Text Box 4"/>
          <p:cNvSpPr txBox="1">
            <a:spLocks noChangeArrowheads="1"/>
          </p:cNvSpPr>
          <p:nvPr/>
        </p:nvSpPr>
        <p:spPr bwMode="auto">
          <a:xfrm>
            <a:off x="4445000" y="3086100"/>
            <a:ext cx="1166813" cy="32385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2643" name="Text Box 3"/>
          <p:cNvSpPr txBox="1">
            <a:spLocks noChangeArrowheads="1"/>
          </p:cNvSpPr>
          <p:nvPr/>
        </p:nvSpPr>
        <p:spPr bwMode="auto">
          <a:xfrm>
            <a:off x="815975" y="2466975"/>
            <a:ext cx="1673225" cy="32385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2642" name="Text Box 2"/>
          <p:cNvSpPr txBox="1">
            <a:spLocks noChangeArrowheads="1"/>
          </p:cNvSpPr>
          <p:nvPr/>
        </p:nvSpPr>
        <p:spPr bwMode="auto">
          <a:xfrm>
            <a:off x="100013" y="8437563"/>
            <a:ext cx="5214937" cy="1809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57150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2.4. Организмларнинг хусусиятлари ва улардаги ҳаётий жараёнлар</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26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12649" name="Rectangle 9"/>
          <p:cNvSpPr>
            <a:spLocks noChangeArrowheads="1"/>
          </p:cNvSpPr>
          <p:nvPr/>
        </p:nvSpPr>
        <p:spPr bwMode="auto">
          <a:xfrm rot="10800000" flipV="1">
            <a:off x="400050" y="1266765"/>
            <a:ext cx="8000999" cy="19697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449263" algn="l" defTabSz="914400" rtl="0" eaLnBrk="0" fontAlgn="base" latinLnBrk="0" hangingPunct="0">
              <a:lnSpc>
                <a:spcPct val="15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1-va 2-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rasmlarda</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tashqi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muhit</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sharoitining</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o‘zgarishiga</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bitta</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odamga</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mansub</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ko‘zlarning</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javob</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reaksiyasi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tasvirlangan</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Bunda</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tashqi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muhitning</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qaysi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omillari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ta’sir</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etadi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hamda</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1-va 2-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rasmlarda</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tasvirlangan</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ko‘zlar</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bir-biridan</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qanday</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farq</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qiladi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0" name="Рисунок 9" descr="image28"/>
          <p:cNvPicPr/>
          <p:nvPr/>
        </p:nvPicPr>
        <p:blipFill>
          <a:blip r:embed="rId4"/>
          <a:srcRect/>
          <a:stretch>
            <a:fillRect/>
          </a:stretch>
        </p:blipFill>
        <p:spPr bwMode="auto">
          <a:xfrm>
            <a:off x="1276350" y="3397250"/>
            <a:ext cx="2079625" cy="889000"/>
          </a:xfrm>
          <a:prstGeom prst="rect">
            <a:avLst/>
          </a:prstGeom>
          <a:ln>
            <a:noFill/>
          </a:ln>
          <a:effectLst>
            <a:outerShdw blurRad="190500" algn="tl" rotWithShape="0">
              <a:srgbClr val="000000">
                <a:alpha val="70000"/>
              </a:srgbClr>
            </a:outerShdw>
          </a:effectLst>
        </p:spPr>
      </p:pic>
      <p:pic>
        <p:nvPicPr>
          <p:cNvPr id="11" name="Рисунок 10" descr="image27"/>
          <p:cNvPicPr/>
          <p:nvPr/>
        </p:nvPicPr>
        <p:blipFill>
          <a:blip r:embed="rId5"/>
          <a:srcRect/>
          <a:stretch>
            <a:fillRect/>
          </a:stretch>
        </p:blipFill>
        <p:spPr bwMode="auto">
          <a:xfrm>
            <a:off x="5095875" y="3309620"/>
            <a:ext cx="2457450" cy="995680"/>
          </a:xfrm>
          <a:prstGeom prst="rect">
            <a:avLst/>
          </a:prstGeom>
          <a:ln>
            <a:noFill/>
          </a:ln>
          <a:effectLst>
            <a:outerShdw blurRad="190500" algn="tl" rotWithShape="0">
              <a:srgbClr val="000000">
                <a:alpha val="70000"/>
              </a:srgbClr>
            </a:outerShdw>
          </a:effectLst>
        </p:spPr>
      </p:pic>
      <p:sp>
        <p:nvSpPr>
          <p:cNvPr id="13" name="Прямоугольник 12"/>
          <p:cNvSpPr/>
          <p:nvPr/>
        </p:nvSpPr>
        <p:spPr>
          <a:xfrm>
            <a:off x="608495" y="189012"/>
            <a:ext cx="832279" cy="369332"/>
          </a:xfrm>
          <a:prstGeom prst="rect">
            <a:avLst/>
          </a:prstGeom>
        </p:spPr>
        <p:txBody>
          <a:bodyPr wrap="none">
            <a:spAutoFit/>
          </a:bodyPr>
          <a:lstStyle/>
          <a:p>
            <a:r>
              <a:rPr lang="uz-Latn-UZ" sz="1800" b="1" dirty="0" smtClean="0">
                <a:solidFill>
                  <a:schemeClr val="bg1"/>
                </a:solidFill>
                <a:latin typeface="Times New Roman" pitchFamily="18" charset="0"/>
                <a:ea typeface="Times New Roman" pitchFamily="18" charset="0"/>
                <a:cs typeface="Times New Roman" pitchFamily="18" charset="0"/>
              </a:rPr>
              <a:t>S8 093</a:t>
            </a:r>
            <a:endParaRPr lang="ru-RU" sz="1800" b="1" dirty="0">
              <a:solidFill>
                <a:schemeClr val="bg1"/>
              </a:solidFill>
            </a:endParaRP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3"/>
          <p:cNvSpPr/>
          <p:nvPr/>
        </p:nvSpPr>
        <p:spPr>
          <a:xfrm>
            <a:off x="8267700" y="0"/>
            <a:ext cx="758012" cy="771525"/>
          </a:xfrm>
          <a:prstGeom prst="ellipse">
            <a:avLst/>
          </a:prstGeom>
          <a:blipFill rotWithShape="1">
            <a:blip r:embed="rId3"/>
            <a:stretch>
              <a:fillRect/>
            </a:stretch>
          </a:blipFill>
          <a:ln>
            <a:solidFill>
              <a:srgbClr val="00B0F0"/>
            </a:solid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12644" name="Text Box 4"/>
          <p:cNvSpPr txBox="1">
            <a:spLocks noChangeArrowheads="1"/>
          </p:cNvSpPr>
          <p:nvPr/>
        </p:nvSpPr>
        <p:spPr bwMode="auto">
          <a:xfrm>
            <a:off x="4445000" y="3086100"/>
            <a:ext cx="1166813" cy="32385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2643" name="Text Box 3"/>
          <p:cNvSpPr txBox="1">
            <a:spLocks noChangeArrowheads="1"/>
          </p:cNvSpPr>
          <p:nvPr/>
        </p:nvSpPr>
        <p:spPr bwMode="auto">
          <a:xfrm>
            <a:off x="815975" y="2466975"/>
            <a:ext cx="1673225" cy="32385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2642" name="Text Box 2"/>
          <p:cNvSpPr txBox="1">
            <a:spLocks noChangeArrowheads="1"/>
          </p:cNvSpPr>
          <p:nvPr/>
        </p:nvSpPr>
        <p:spPr bwMode="auto">
          <a:xfrm>
            <a:off x="100013" y="8437563"/>
            <a:ext cx="5214937" cy="1809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57150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2.4. Организмларнинг хусусиятлари ва улардаги ҳаётий жараёнлар</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2649" name="Rectangle 9"/>
          <p:cNvSpPr>
            <a:spLocks noChangeArrowheads="1"/>
          </p:cNvSpPr>
          <p:nvPr/>
        </p:nvSpPr>
        <p:spPr bwMode="auto">
          <a:xfrm rot="10800000" flipV="1">
            <a:off x="400050" y="914340"/>
            <a:ext cx="8000999" cy="19697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449263" algn="l" defTabSz="914400" rtl="0" eaLnBrk="0" fontAlgn="base" latinLnBrk="0" hangingPunct="0">
              <a:lnSpc>
                <a:spcPct val="15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1-va 2-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rasmlarda</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tashqi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muhit</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sharoitining</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o‘zgarishiga</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bitta</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odamga</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mansub</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ko‘zlarning</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javob</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reaksiyasi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tasvirlangan</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Bunda</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tashqi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muhitning</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qaysi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omillari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ta’sir</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etadi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hamda</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1-va 2-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rasmlarda</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tasvirlangan</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ko‘zlar</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bir-biridan</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qanday</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farq</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qiladi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0" name="Рисунок 9" descr="image28"/>
          <p:cNvPicPr/>
          <p:nvPr/>
        </p:nvPicPr>
        <p:blipFill>
          <a:blip r:embed="rId4"/>
          <a:srcRect/>
          <a:stretch>
            <a:fillRect/>
          </a:stretch>
        </p:blipFill>
        <p:spPr bwMode="auto">
          <a:xfrm>
            <a:off x="1219200" y="2825750"/>
            <a:ext cx="2079625" cy="889000"/>
          </a:xfrm>
          <a:prstGeom prst="rect">
            <a:avLst/>
          </a:prstGeom>
          <a:ln>
            <a:noFill/>
          </a:ln>
          <a:effectLst>
            <a:outerShdw blurRad="190500" algn="tl" rotWithShape="0">
              <a:srgbClr val="000000">
                <a:alpha val="70000"/>
              </a:srgbClr>
            </a:outerShdw>
          </a:effectLst>
        </p:spPr>
      </p:pic>
      <p:pic>
        <p:nvPicPr>
          <p:cNvPr id="11" name="Рисунок 10" descr="image27"/>
          <p:cNvPicPr/>
          <p:nvPr/>
        </p:nvPicPr>
        <p:blipFill>
          <a:blip r:embed="rId5"/>
          <a:srcRect/>
          <a:stretch>
            <a:fillRect/>
          </a:stretch>
        </p:blipFill>
        <p:spPr bwMode="auto">
          <a:xfrm>
            <a:off x="4933950" y="2747645"/>
            <a:ext cx="2457450" cy="995680"/>
          </a:xfrm>
          <a:prstGeom prst="rect">
            <a:avLst/>
          </a:prstGeom>
          <a:ln>
            <a:noFill/>
          </a:ln>
          <a:effectLst>
            <a:outerShdw blurRad="190500" algn="tl" rotWithShape="0">
              <a:srgbClr val="000000">
                <a:alpha val="70000"/>
              </a:srgbClr>
            </a:outerShdw>
          </a:effectLst>
        </p:spPr>
      </p:pic>
      <p:sp>
        <p:nvSpPr>
          <p:cNvPr id="12" name="Прямоугольник 11"/>
          <p:cNvSpPr/>
          <p:nvPr/>
        </p:nvSpPr>
        <p:spPr>
          <a:xfrm>
            <a:off x="4371975" y="4018747"/>
            <a:ext cx="4572000" cy="92333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Mazmun</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sohasi</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uz-Latn-UZ"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Biologiya</a:t>
            </a:r>
            <a:endPar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endParaRPr>
          </a:p>
          <a:p>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Mavzu</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sohasi</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 </a:t>
            </a:r>
            <a:r>
              <a:rPr lang="uz-Latn-UZ"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Odam salomatligi</a:t>
            </a:r>
            <a:endPar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endParaRPr>
          </a:p>
          <a:p>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Kognitiv</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uz-Latn-UZ"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Qo‘llash</a:t>
            </a:r>
            <a:endParaRPr lang="en-US" sz="1800" dirty="0">
              <a:solidFill>
                <a:srgbClr val="040404"/>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Прямоугольник 13"/>
          <p:cNvSpPr/>
          <p:nvPr/>
        </p:nvSpPr>
        <p:spPr>
          <a:xfrm>
            <a:off x="608495" y="189012"/>
            <a:ext cx="832279" cy="369332"/>
          </a:xfrm>
          <a:prstGeom prst="rect">
            <a:avLst/>
          </a:prstGeom>
        </p:spPr>
        <p:txBody>
          <a:bodyPr wrap="none">
            <a:spAutoFit/>
          </a:bodyPr>
          <a:lstStyle/>
          <a:p>
            <a:r>
              <a:rPr lang="uz-Latn-UZ" sz="1800" b="1" dirty="0" smtClean="0">
                <a:solidFill>
                  <a:schemeClr val="bg1"/>
                </a:solidFill>
                <a:latin typeface="Times New Roman" pitchFamily="18" charset="0"/>
                <a:ea typeface="Times New Roman" pitchFamily="18" charset="0"/>
                <a:cs typeface="Times New Roman" pitchFamily="18" charset="0"/>
              </a:rPr>
              <a:t>S8 093</a:t>
            </a:r>
            <a:endParaRPr lang="ru-RU" sz="1800" b="1" dirty="0">
              <a:solidFill>
                <a:schemeClr val="bg1"/>
              </a:solidFill>
            </a:endParaRP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3"/>
          <p:cNvSpPr/>
          <p:nvPr/>
        </p:nvSpPr>
        <p:spPr>
          <a:xfrm>
            <a:off x="8267700" y="0"/>
            <a:ext cx="758012" cy="771525"/>
          </a:xfrm>
          <a:prstGeom prst="ellipse">
            <a:avLst/>
          </a:prstGeom>
          <a:blipFill rotWithShape="1">
            <a:blip r:embed="rId3"/>
            <a:stretch>
              <a:fillRect/>
            </a:stretch>
          </a:blipFill>
          <a:ln>
            <a:solidFill>
              <a:srgbClr val="00B0F0"/>
            </a:solid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12644" name="Text Box 4"/>
          <p:cNvSpPr txBox="1">
            <a:spLocks noChangeArrowheads="1"/>
          </p:cNvSpPr>
          <p:nvPr/>
        </p:nvSpPr>
        <p:spPr bwMode="auto">
          <a:xfrm>
            <a:off x="815975" y="1238250"/>
            <a:ext cx="1166813" cy="32385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2643" name="Text Box 3"/>
          <p:cNvSpPr txBox="1">
            <a:spLocks noChangeArrowheads="1"/>
          </p:cNvSpPr>
          <p:nvPr/>
        </p:nvSpPr>
        <p:spPr bwMode="auto">
          <a:xfrm>
            <a:off x="815975" y="2466975"/>
            <a:ext cx="1673225" cy="32385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2642" name="Text Box 2"/>
          <p:cNvSpPr txBox="1">
            <a:spLocks noChangeArrowheads="1"/>
          </p:cNvSpPr>
          <p:nvPr/>
        </p:nvSpPr>
        <p:spPr bwMode="auto">
          <a:xfrm>
            <a:off x="100013" y="8437563"/>
            <a:ext cx="5214937" cy="1809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57150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2.4. Организмларнинг хусусиятлари ва улардаги ҳаётий жараёнлар</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26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24929" name="Rectangle 1"/>
          <p:cNvSpPr>
            <a:spLocks noChangeArrowheads="1"/>
          </p:cNvSpPr>
          <p:nvPr/>
        </p:nvSpPr>
        <p:spPr bwMode="auto">
          <a:xfrm>
            <a:off x="466725" y="1400175"/>
            <a:ext cx="80391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Bachadon</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sutemizuvchilar</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reproduktiv</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sistemasining</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bir</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qismidir</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Uning</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bitta</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funksiyasini</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ayting</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____________________________________________________________________________________________________________________________________</a:t>
            </a:r>
            <a:r>
              <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____</a:t>
            </a:r>
            <a:r>
              <a:rPr kumimoji="0" lang="ru-RU" sz="1800" b="0" i="0" u="none" strike="noStrike" cap="none" normalizeH="0" baseline="0" dirty="0" smtClean="0">
                <a:ln>
                  <a:noFill/>
                </a:ln>
                <a:solidFill>
                  <a:schemeClr val="tx1"/>
                </a:solidFill>
                <a:effectLst/>
                <a:latin typeface="Times New Roman" pitchFamily="18" charset="0"/>
                <a:cs typeface="Times New Roman" pitchFamily="18" charset="0"/>
              </a:rPr>
              <a:t> </a:t>
            </a:r>
          </a:p>
        </p:txBody>
      </p:sp>
      <p:sp>
        <p:nvSpPr>
          <p:cNvPr id="8" name="Прямоугольник 7"/>
          <p:cNvSpPr/>
          <p:nvPr/>
        </p:nvSpPr>
        <p:spPr>
          <a:xfrm>
            <a:off x="452703" y="274737"/>
            <a:ext cx="889987" cy="369332"/>
          </a:xfrm>
          <a:prstGeom prst="rect">
            <a:avLst/>
          </a:prstGeom>
        </p:spPr>
        <p:txBody>
          <a:bodyPr wrap="none">
            <a:spAutoFit/>
          </a:bodyPr>
          <a:lstStyle/>
          <a:p>
            <a:r>
              <a:rPr lang="uz-Latn-UZ" sz="1800" b="1" dirty="0" smtClean="0">
                <a:solidFill>
                  <a:schemeClr val="bg1"/>
                </a:solidFill>
                <a:latin typeface="Times New Roman" pitchFamily="18" charset="0"/>
                <a:ea typeface="Times New Roman" pitchFamily="18" charset="0"/>
                <a:cs typeface="Times New Roman" pitchFamily="18" charset="0"/>
              </a:rPr>
              <a:t>S8 038 </a:t>
            </a:r>
            <a:endParaRPr lang="ru-RU" sz="1800" b="1" dirty="0">
              <a:solidFill>
                <a:schemeClr val="bg1"/>
              </a:solidFill>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500034" y="857238"/>
            <a:ext cx="8229600" cy="3291840"/>
          </a:xfrm>
          <a:prstGeom prst="rect">
            <a:avLst/>
          </a:prstGeom>
        </p:spPr>
        <p:txBody>
          <a:bodyPr/>
          <a:lstStyle/>
          <a:p>
            <a:pPr>
              <a:buNone/>
            </a:pPr>
            <a:r>
              <a:rPr lang="uz-Latn-UZ" dirty="0" smtClean="0"/>
              <a:t>  </a:t>
            </a:r>
            <a:endParaRPr lang="ru-RU" dirty="0"/>
          </a:p>
        </p:txBody>
      </p:sp>
      <p:sp>
        <p:nvSpPr>
          <p:cNvPr id="5" name="object 2">
            <a:extLst>
              <a:ext uri="{FF2B5EF4-FFF2-40B4-BE49-F238E27FC236}">
                <a16:creationId xmlns:a16="http://schemas.microsoft.com/office/drawing/2014/main" id="{EE80F0AA-4DF1-4DBF-9AA2-5439157D8912}"/>
              </a:ext>
            </a:extLst>
          </p:cNvPr>
          <p:cNvSpPr/>
          <p:nvPr/>
        </p:nvSpPr>
        <p:spPr>
          <a:xfrm>
            <a:off x="1" y="0"/>
            <a:ext cx="9144000" cy="819150"/>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defTabSz="914204"/>
            <a:endParaRPr lang="uz-Latn-UZ" sz="3200" b="1" dirty="0" smtClean="0">
              <a:solidFill>
                <a:schemeClr val="bg1"/>
              </a:solidFill>
              <a:latin typeface="Times New Roman" pitchFamily="18" charset="0"/>
              <a:ea typeface="Times New Roman" pitchFamily="18" charset="0"/>
              <a:cs typeface="Times New Roman" pitchFamily="18" charset="0"/>
            </a:endParaRPr>
          </a:p>
        </p:txBody>
      </p:sp>
      <p:sp>
        <p:nvSpPr>
          <p:cNvPr id="6" name="Rectangle 1"/>
          <p:cNvSpPr>
            <a:spLocks noChangeArrowheads="1"/>
          </p:cNvSpPr>
          <p:nvPr/>
        </p:nvSpPr>
        <p:spPr bwMode="auto">
          <a:xfrm>
            <a:off x="657225" y="114300"/>
            <a:ext cx="7800975"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ctr" defTabSz="914400" rtl="0" eaLnBrk="1" fontAlgn="base" latinLnBrk="0" hangingPunct="1">
              <a:lnSpc>
                <a:spcPct val="100000"/>
              </a:lnSpc>
              <a:spcBef>
                <a:spcPct val="0"/>
              </a:spcBef>
              <a:spcAft>
                <a:spcPct val="0"/>
              </a:spcAft>
              <a:buClrTx/>
              <a:buSzTx/>
              <a:buFontTx/>
              <a:buNone/>
              <a:tabLst/>
            </a:pPr>
            <a:r>
              <a:rPr lang="uz-Latn-UZ" sz="3600" b="1" dirty="0" smtClean="0">
                <a:solidFill>
                  <a:schemeClr val="bg1"/>
                </a:solidFill>
                <a:latin typeface="Times New Roman" pitchFamily="18" charset="0"/>
                <a:ea typeface="Times New Roman" pitchFamily="18" charset="0"/>
                <a:cs typeface="Times New Roman" pitchFamily="18" charset="0"/>
              </a:rPr>
              <a:t>ISHDAN</a:t>
            </a:r>
            <a:r>
              <a:rPr kumimoji="0" lang="uz-Latn-UZ" sz="3600" b="1" i="0" u="none" strike="noStrike" cap="none" normalizeH="0" dirty="0" smtClean="0">
                <a:ln>
                  <a:noFill/>
                </a:ln>
                <a:solidFill>
                  <a:schemeClr val="bg1"/>
                </a:solidFill>
                <a:effectLst/>
                <a:latin typeface="Times New Roman" pitchFamily="18" charset="0"/>
                <a:ea typeface="Times New Roman" pitchFamily="18" charset="0"/>
                <a:cs typeface="Times New Roman" pitchFamily="18" charset="0"/>
              </a:rPr>
              <a:t> </a:t>
            </a:r>
            <a:r>
              <a:rPr kumimoji="0" lang="uz-Cyrl-UZ" sz="36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MAQSAD</a:t>
            </a:r>
            <a:r>
              <a:rPr kumimoji="0" lang="uz-Latn-UZ" sz="36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a:t>
            </a:r>
            <a:endParaRPr kumimoji="0" lang="uz-Cyrl-UZ" sz="3600" b="0" i="0" u="none" strike="noStrike" cap="none" normalizeH="0" baseline="0" dirty="0" smtClean="0">
              <a:ln>
                <a:noFill/>
              </a:ln>
              <a:solidFill>
                <a:schemeClr val="bg1"/>
              </a:solidFill>
              <a:effectLst/>
              <a:latin typeface="Times New Roman" pitchFamily="18" charset="0"/>
              <a:cs typeface="Times New Roman" pitchFamily="18" charset="0"/>
            </a:endParaRPr>
          </a:p>
        </p:txBody>
      </p:sp>
      <p:sp>
        <p:nvSpPr>
          <p:cNvPr id="7" name="Прямоугольник 6"/>
          <p:cNvSpPr/>
          <p:nvPr/>
        </p:nvSpPr>
        <p:spPr>
          <a:xfrm>
            <a:off x="276225" y="1315135"/>
            <a:ext cx="8648699" cy="1815882"/>
          </a:xfrm>
          <a:prstGeom prst="rect">
            <a:avLst/>
          </a:prstGeom>
        </p:spPr>
        <p:txBody>
          <a:bodyPr wrap="square">
            <a:spAutoFit/>
          </a:bodyPr>
          <a:lstStyle/>
          <a:p>
            <a:pPr lvl="0" indent="449263" algn="just" defTabSz="914400" fontAlgn="base">
              <a:spcBef>
                <a:spcPct val="0"/>
              </a:spcBef>
              <a:spcAft>
                <a:spcPct val="0"/>
              </a:spcAft>
            </a:pPr>
            <a:r>
              <a:rPr lang="uz-Latn-UZ" sz="2800" dirty="0" smtClean="0">
                <a:latin typeface="Times New Roman" pitchFamily="18" charset="0"/>
                <a:ea typeface="Times New Roman" pitchFamily="18" charset="0"/>
                <a:cs typeface="Times New Roman" pitchFamily="18" charset="0"/>
              </a:rPr>
              <a:t>TIMSS xalqaro </a:t>
            </a:r>
            <a:r>
              <a:rPr lang="uz-Cyrl-UZ" sz="2800" dirty="0" smtClean="0">
                <a:latin typeface="Times New Roman" pitchFamily="18" charset="0"/>
                <a:ea typeface="Times New Roman" pitchFamily="18" charset="0"/>
                <a:cs typeface="Times New Roman" pitchFamily="18" charset="0"/>
              </a:rPr>
              <a:t>tadqiqot</a:t>
            </a:r>
            <a:r>
              <a:rPr lang="uz-Latn-UZ" sz="2800" dirty="0" smtClean="0">
                <a:latin typeface="Times New Roman" pitchFamily="18" charset="0"/>
                <a:ea typeface="Times New Roman" pitchFamily="18" charset="0"/>
                <a:cs typeface="Times New Roman" pitchFamily="18" charset="0"/>
              </a:rPr>
              <a:t>ida tabiiy fanlar savodxonligi yo‘nalishida o‘tgan yillarda foydalanilgan savollar mazmunini o‘rganib chiqib, ularni tahlil qilish va o‘quv jarayonida qo‘llash imkoniyatlarini aniqlash.</a:t>
            </a:r>
            <a:endParaRPr lang="uz-Cyrl-UZ" sz="2800" dirty="0" smtClean="0">
              <a:latin typeface="Times New Roman" pitchFamily="18" charset="0"/>
              <a:cs typeface="Times New Roman" pitchFamily="18" charset="0"/>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3"/>
          <p:cNvSpPr/>
          <p:nvPr/>
        </p:nvSpPr>
        <p:spPr>
          <a:xfrm>
            <a:off x="8267700" y="0"/>
            <a:ext cx="758012" cy="771525"/>
          </a:xfrm>
          <a:prstGeom prst="ellipse">
            <a:avLst/>
          </a:prstGeom>
          <a:blipFill rotWithShape="1">
            <a:blip r:embed="rId3"/>
            <a:stretch>
              <a:fillRect/>
            </a:stretch>
          </a:blipFill>
          <a:ln>
            <a:solidFill>
              <a:srgbClr val="00B0F0"/>
            </a:solid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12644" name="Text Box 4"/>
          <p:cNvSpPr txBox="1">
            <a:spLocks noChangeArrowheads="1"/>
          </p:cNvSpPr>
          <p:nvPr/>
        </p:nvSpPr>
        <p:spPr bwMode="auto">
          <a:xfrm>
            <a:off x="815975" y="1238250"/>
            <a:ext cx="1166813" cy="32385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2643" name="Text Box 3"/>
          <p:cNvSpPr txBox="1">
            <a:spLocks noChangeArrowheads="1"/>
          </p:cNvSpPr>
          <p:nvPr/>
        </p:nvSpPr>
        <p:spPr bwMode="auto">
          <a:xfrm>
            <a:off x="815975" y="2466975"/>
            <a:ext cx="1673225" cy="32385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2642" name="Text Box 2"/>
          <p:cNvSpPr txBox="1">
            <a:spLocks noChangeArrowheads="1"/>
          </p:cNvSpPr>
          <p:nvPr/>
        </p:nvSpPr>
        <p:spPr bwMode="auto">
          <a:xfrm>
            <a:off x="100013" y="8437563"/>
            <a:ext cx="5214937" cy="1809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57150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2.4. Организмларнинг хусусиятлари ва улардаги ҳаётий жараёнлар</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24929" name="Rectangle 1"/>
          <p:cNvSpPr>
            <a:spLocks noChangeArrowheads="1"/>
          </p:cNvSpPr>
          <p:nvPr/>
        </p:nvSpPr>
        <p:spPr bwMode="auto">
          <a:xfrm>
            <a:off x="466725" y="1400175"/>
            <a:ext cx="80391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Bachadon</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sutemizuvchilar</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reproduktiv</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sistemasining</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bir</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qismidir</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Uning</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bitta</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funksiyasini</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ayting</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____________________________________________________________________________________________________________________________________</a:t>
            </a:r>
            <a:r>
              <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____</a:t>
            </a:r>
            <a:r>
              <a:rPr kumimoji="0" lang="ru-RU" sz="1800" b="0" i="0" u="none" strike="noStrike" cap="none" normalizeH="0" baseline="0" dirty="0" smtClean="0">
                <a:ln>
                  <a:noFill/>
                </a:ln>
                <a:solidFill>
                  <a:schemeClr val="tx1"/>
                </a:solidFill>
                <a:effectLst/>
                <a:latin typeface="Times New Roman" pitchFamily="18" charset="0"/>
                <a:cs typeface="Times New Roman" pitchFamily="18" charset="0"/>
              </a:rPr>
              <a:t> </a:t>
            </a:r>
          </a:p>
        </p:txBody>
      </p:sp>
      <p:sp>
        <p:nvSpPr>
          <p:cNvPr id="9" name="Прямоугольник 8"/>
          <p:cNvSpPr/>
          <p:nvPr/>
        </p:nvSpPr>
        <p:spPr>
          <a:xfrm>
            <a:off x="4171950" y="3418672"/>
            <a:ext cx="4572000" cy="120032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Mazmun</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sohasi</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uz-Latn-UZ"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Biologiya</a:t>
            </a:r>
            <a:endPar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endParaRPr>
          </a:p>
          <a:p>
            <a:pPr lvl="0"/>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Mavzu</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sohasi</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Hayotiy</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sikllar</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ko‘payish</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va</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irsiylanish</a:t>
            </a:r>
            <a:endParaRPr lang="ru-RU" sz="1800" dirty="0" smtClean="0"/>
          </a:p>
          <a:p>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Kognitiv</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uz-Latn-UZ"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Bilish</a:t>
            </a:r>
            <a:endParaRPr lang="en-US" sz="1800" dirty="0">
              <a:solidFill>
                <a:srgbClr val="040404"/>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0" name="Прямоугольник 9"/>
          <p:cNvSpPr/>
          <p:nvPr/>
        </p:nvSpPr>
        <p:spPr>
          <a:xfrm>
            <a:off x="452703" y="274737"/>
            <a:ext cx="889987" cy="369332"/>
          </a:xfrm>
          <a:prstGeom prst="rect">
            <a:avLst/>
          </a:prstGeom>
        </p:spPr>
        <p:txBody>
          <a:bodyPr wrap="none">
            <a:spAutoFit/>
          </a:bodyPr>
          <a:lstStyle/>
          <a:p>
            <a:r>
              <a:rPr lang="uz-Latn-UZ" sz="1800" b="1" dirty="0" smtClean="0">
                <a:solidFill>
                  <a:schemeClr val="bg1"/>
                </a:solidFill>
                <a:latin typeface="Times New Roman" pitchFamily="18" charset="0"/>
                <a:ea typeface="Times New Roman" pitchFamily="18" charset="0"/>
                <a:cs typeface="Times New Roman" pitchFamily="18" charset="0"/>
              </a:rPr>
              <a:t>S8 038 </a:t>
            </a:r>
            <a:endParaRPr lang="ru-RU" sz="1800" b="1" dirty="0">
              <a:solidFill>
                <a:schemeClr val="bg1"/>
              </a:solidFill>
            </a:endParaRP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3"/>
          <p:cNvSpPr/>
          <p:nvPr/>
        </p:nvSpPr>
        <p:spPr>
          <a:xfrm>
            <a:off x="8267700" y="0"/>
            <a:ext cx="758012" cy="771525"/>
          </a:xfrm>
          <a:prstGeom prst="ellipse">
            <a:avLst/>
          </a:prstGeom>
          <a:blipFill rotWithShape="1">
            <a:blip r:embed="rId3"/>
            <a:stretch>
              <a:fillRect/>
            </a:stretch>
          </a:blipFill>
          <a:ln>
            <a:solidFill>
              <a:srgbClr val="00B0F0"/>
            </a:solid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12644" name="Text Box 4"/>
          <p:cNvSpPr txBox="1">
            <a:spLocks noChangeArrowheads="1"/>
          </p:cNvSpPr>
          <p:nvPr/>
        </p:nvSpPr>
        <p:spPr bwMode="auto">
          <a:xfrm>
            <a:off x="815975" y="1238250"/>
            <a:ext cx="1166813" cy="32385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2643" name="Text Box 3"/>
          <p:cNvSpPr txBox="1">
            <a:spLocks noChangeArrowheads="1"/>
          </p:cNvSpPr>
          <p:nvPr/>
        </p:nvSpPr>
        <p:spPr bwMode="auto">
          <a:xfrm>
            <a:off x="815975" y="2466975"/>
            <a:ext cx="1673225" cy="32385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2642" name="Text Box 2"/>
          <p:cNvSpPr txBox="1">
            <a:spLocks noChangeArrowheads="1"/>
          </p:cNvSpPr>
          <p:nvPr/>
        </p:nvSpPr>
        <p:spPr bwMode="auto">
          <a:xfrm>
            <a:off x="100013" y="8437563"/>
            <a:ext cx="5214937" cy="1809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57150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2.4. Организмларнинг хусусиятлари ва улардаги ҳаётий жараёнлар</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26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22881" name="Rectangle 1"/>
          <p:cNvSpPr>
            <a:spLocks noChangeArrowheads="1"/>
          </p:cNvSpPr>
          <p:nvPr/>
        </p:nvSpPr>
        <p:spPr bwMode="auto">
          <a:xfrm>
            <a:off x="676275" y="1133475"/>
            <a:ext cx="8172450" cy="21698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0" fontAlgn="base" latinLnBrk="0" hangingPunct="0">
              <a:lnSpc>
                <a:spcPct val="150000"/>
              </a:lnSpc>
              <a:spcBef>
                <a:spcPct val="0"/>
              </a:spcBef>
              <a:spcAft>
                <a:spcPct val="0"/>
              </a:spcAft>
              <a:buClrTx/>
              <a:buSzTx/>
              <a:buFontTx/>
              <a:buNone/>
              <a:tabLst/>
            </a:pP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Buyraklar</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odam</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tanasi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a’zosi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Erkak</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yosh</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bo‘lgan</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vaqtda</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uning</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ikkita</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buyragidan</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bittasi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zararlanganligi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sababli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olib</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tashlangan</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edi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Uning</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hozir</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o‘g‘li</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bor.</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l" defTabSz="914400" rtl="0" eaLnBrk="0" fontAlgn="base" latinLnBrk="0" hangingPunct="0">
              <a:lnSpc>
                <a:spcPct val="15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Uning</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o‘g‘lida</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tug‘ilgan</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vaqtida</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nechta</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buyragi</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bo‘lgan</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l" defTabSz="914400" rtl="0" eaLnBrk="0" fontAlgn="base" latinLnBrk="0" hangingPunct="0">
              <a:lnSpc>
                <a:spcPct val="15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_________</a:t>
            </a:r>
            <a:r>
              <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_____</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___________________________________</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Javobingizni</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asoslang</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en-US"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8" name="Прямоугольник 7"/>
          <p:cNvSpPr/>
          <p:nvPr/>
        </p:nvSpPr>
        <p:spPr>
          <a:xfrm>
            <a:off x="598970" y="322362"/>
            <a:ext cx="832279" cy="369332"/>
          </a:xfrm>
          <a:prstGeom prst="rect">
            <a:avLst/>
          </a:prstGeom>
        </p:spPr>
        <p:txBody>
          <a:bodyPr wrap="none">
            <a:spAutoFit/>
          </a:bodyPr>
          <a:lstStyle/>
          <a:p>
            <a:r>
              <a:rPr lang="uz-Latn-UZ" sz="1800" b="1" dirty="0" smtClean="0">
                <a:solidFill>
                  <a:schemeClr val="bg1"/>
                </a:solidFill>
                <a:latin typeface="Times New Roman" pitchFamily="18" charset="0"/>
                <a:ea typeface="Times New Roman" pitchFamily="18" charset="0"/>
                <a:cs typeface="Times New Roman" pitchFamily="18" charset="0"/>
              </a:rPr>
              <a:t>S8 093</a:t>
            </a:r>
            <a:endParaRPr lang="ru-RU" sz="1800" b="1" dirty="0">
              <a:solidFill>
                <a:schemeClr val="bg1"/>
              </a:solidFill>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3"/>
          <p:cNvSpPr/>
          <p:nvPr/>
        </p:nvSpPr>
        <p:spPr>
          <a:xfrm>
            <a:off x="8267700" y="0"/>
            <a:ext cx="758012" cy="771525"/>
          </a:xfrm>
          <a:prstGeom prst="ellipse">
            <a:avLst/>
          </a:prstGeom>
          <a:blipFill rotWithShape="1">
            <a:blip r:embed="rId3"/>
            <a:stretch>
              <a:fillRect/>
            </a:stretch>
          </a:blipFill>
          <a:ln>
            <a:solidFill>
              <a:srgbClr val="00B0F0"/>
            </a:solid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12644" name="Text Box 4"/>
          <p:cNvSpPr txBox="1">
            <a:spLocks noChangeArrowheads="1"/>
          </p:cNvSpPr>
          <p:nvPr/>
        </p:nvSpPr>
        <p:spPr bwMode="auto">
          <a:xfrm>
            <a:off x="815975" y="1238250"/>
            <a:ext cx="1166813" cy="32385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2643" name="Text Box 3"/>
          <p:cNvSpPr txBox="1">
            <a:spLocks noChangeArrowheads="1"/>
          </p:cNvSpPr>
          <p:nvPr/>
        </p:nvSpPr>
        <p:spPr bwMode="auto">
          <a:xfrm>
            <a:off x="815975" y="2466975"/>
            <a:ext cx="1673225" cy="32385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2642" name="Text Box 2"/>
          <p:cNvSpPr txBox="1">
            <a:spLocks noChangeArrowheads="1"/>
          </p:cNvSpPr>
          <p:nvPr/>
        </p:nvSpPr>
        <p:spPr bwMode="auto">
          <a:xfrm>
            <a:off x="100013" y="8437563"/>
            <a:ext cx="5214937" cy="1809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57150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2.4. Организмларнинг хусусиятлари ва улардаги ҳаётий жараёнлар</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26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22881" name="Rectangle 1"/>
          <p:cNvSpPr>
            <a:spLocks noChangeArrowheads="1"/>
          </p:cNvSpPr>
          <p:nvPr/>
        </p:nvSpPr>
        <p:spPr bwMode="auto">
          <a:xfrm>
            <a:off x="676275" y="1133475"/>
            <a:ext cx="8172450" cy="21698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0" fontAlgn="base" latinLnBrk="0" hangingPunct="0">
              <a:lnSpc>
                <a:spcPct val="150000"/>
              </a:lnSpc>
              <a:spcBef>
                <a:spcPct val="0"/>
              </a:spcBef>
              <a:spcAft>
                <a:spcPct val="0"/>
              </a:spcAft>
              <a:buClrTx/>
              <a:buSzTx/>
              <a:buFontTx/>
              <a:buNone/>
              <a:tabLst/>
            </a:pP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Buyraklar</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odam</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tanasi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a’zosi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Erkak</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yosh</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bo‘lgan</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vaqtda</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uning</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ikkita</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buyragidan</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bittasi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zararlanganligi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sababli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olib</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tashlangan</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edi</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Uning</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hozir</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o‘g‘li</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bor.</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l" defTabSz="914400" rtl="0" eaLnBrk="0" fontAlgn="base" latinLnBrk="0" hangingPunct="0">
              <a:lnSpc>
                <a:spcPct val="15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Uning</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o‘g‘lida</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tug‘ilgan</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vaqtida</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nechta</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buyragi</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bo‘lgan</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l" defTabSz="914400" rtl="0" eaLnBrk="0" fontAlgn="base" latinLnBrk="0" hangingPunct="0">
              <a:lnSpc>
                <a:spcPct val="15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_________</a:t>
            </a:r>
            <a:r>
              <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_____</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___________________________________</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Javobingizni</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asoslang</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en-US"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9" name="Прямоугольник 8"/>
          <p:cNvSpPr/>
          <p:nvPr/>
        </p:nvSpPr>
        <p:spPr>
          <a:xfrm>
            <a:off x="4171950" y="3418672"/>
            <a:ext cx="4572000" cy="120032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Mazmun</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sohasi</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uz-Latn-UZ"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Biologiya</a:t>
            </a:r>
            <a:endPar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endParaRPr>
          </a:p>
          <a:p>
            <a:pPr lvl="0"/>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Mavzu</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sohasi</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Hayotiy</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sikllar</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ko‘payish</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va</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irsiylanish</a:t>
            </a:r>
            <a:endParaRPr lang="ru-RU" sz="1800" dirty="0" smtClean="0"/>
          </a:p>
          <a:p>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Kognitiv</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uz-Latn-UZ"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Qo‘llash</a:t>
            </a:r>
            <a:endParaRPr lang="en-US" sz="1800" dirty="0">
              <a:solidFill>
                <a:srgbClr val="040404"/>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1" name="Прямоугольник 10"/>
          <p:cNvSpPr/>
          <p:nvPr/>
        </p:nvSpPr>
        <p:spPr>
          <a:xfrm>
            <a:off x="598970" y="322362"/>
            <a:ext cx="832279" cy="369332"/>
          </a:xfrm>
          <a:prstGeom prst="rect">
            <a:avLst/>
          </a:prstGeom>
        </p:spPr>
        <p:txBody>
          <a:bodyPr wrap="none">
            <a:spAutoFit/>
          </a:bodyPr>
          <a:lstStyle/>
          <a:p>
            <a:r>
              <a:rPr lang="uz-Latn-UZ" sz="1800" b="1" dirty="0" smtClean="0">
                <a:solidFill>
                  <a:schemeClr val="bg1"/>
                </a:solidFill>
                <a:latin typeface="Times New Roman" pitchFamily="18" charset="0"/>
                <a:ea typeface="Times New Roman" pitchFamily="18" charset="0"/>
                <a:cs typeface="Times New Roman" pitchFamily="18" charset="0"/>
              </a:rPr>
              <a:t>S8 093</a:t>
            </a:r>
            <a:endParaRPr lang="ru-RU" sz="1800" b="1" dirty="0">
              <a:solidFill>
                <a:schemeClr val="bg1"/>
              </a:solidFill>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457200" y="1110997"/>
            <a:ext cx="8229600" cy="3394472"/>
          </a:xfrm>
          <a:prstGeom prst="rect">
            <a:avLst/>
          </a:prstGeom>
        </p:spPr>
        <p:txBody>
          <a:bodyPr/>
          <a:lstStyle/>
          <a:p>
            <a:pPr>
              <a:buNone/>
            </a:pPr>
            <a:endParaRPr lang="uz-Latn-UZ" dirty="0" smtClean="0"/>
          </a:p>
          <a:p>
            <a:pPr>
              <a:buNone/>
            </a:pPr>
            <a:r>
              <a:rPr lang="ru-RU" dirty="0" smtClean="0"/>
              <a:t/>
            </a:r>
            <a:br>
              <a:rPr lang="ru-RU" dirty="0" smtClean="0"/>
            </a:br>
            <a:r>
              <a:rPr lang="ru-RU" dirty="0" smtClean="0"/>
              <a:t> </a:t>
            </a:r>
            <a:br>
              <a:rPr lang="ru-RU" dirty="0" smtClean="0"/>
            </a:br>
            <a:r>
              <a:rPr lang="ru-RU" dirty="0" smtClean="0"/>
              <a:t> </a:t>
            </a:r>
            <a:br>
              <a:rPr lang="ru-RU" dirty="0" smtClean="0"/>
            </a:br>
            <a:endParaRPr lang="ru-RU" dirty="0"/>
          </a:p>
        </p:txBody>
      </p:sp>
      <p:sp>
        <p:nvSpPr>
          <p:cNvPr id="2" name="Заголовок 1"/>
          <p:cNvSpPr>
            <a:spLocks noGrp="1"/>
          </p:cNvSpPr>
          <p:nvPr>
            <p:ph type="title"/>
          </p:nvPr>
        </p:nvSpPr>
        <p:spPr>
          <a:xfrm>
            <a:off x="461934" y="733424"/>
            <a:ext cx="8229600" cy="2809875"/>
          </a:xfrm>
        </p:spPr>
        <p:txBody>
          <a:bodyPr>
            <a:normAutofit fontScale="90000"/>
          </a:bodyPr>
          <a:lstStyle/>
          <a:p>
            <a:pPr algn="ctr"/>
            <a:r>
              <a:rPr lang="uz-Latn-UZ" sz="1800" i="1" dirty="0" smtClean="0">
                <a:latin typeface="Times New Roman" pitchFamily="18" charset="0"/>
                <a:cs typeface="Times New Roman" pitchFamily="18" charset="0"/>
              </a:rPr>
              <a:t> </a:t>
            </a:r>
            <a:r>
              <a:rPr lang="uz-Latn-UZ" sz="3600" dirty="0" smtClean="0">
                <a:latin typeface="Arial Black" pitchFamily="34" charset="0"/>
              </a:rPr>
              <a:t/>
            </a:r>
            <a:br>
              <a:rPr lang="uz-Latn-UZ" sz="3600" dirty="0" smtClean="0">
                <a:latin typeface="Arial Black" pitchFamily="34" charset="0"/>
              </a:rPr>
            </a:br>
            <a:r>
              <a:rPr lang="uz-Latn-UZ" sz="2000" b="0" dirty="0" smtClean="0">
                <a:solidFill>
                  <a:schemeClr val="tx1"/>
                </a:solidFill>
                <a:latin typeface="Times New Roman" pitchFamily="18" charset="0"/>
                <a:cs typeface="Times New Roman" pitchFamily="18" charset="0"/>
              </a:rPr>
              <a:t>Salima gultuvakda xona o‘simligini o‘stirdi. U suvning o‘simlikka, undan havoga o‘tishini ko‘rsatadigan tajriba qo‘ymoqchi. U qanday jarayonni amalga oshirishi kerak?</a:t>
            </a:r>
            <a:br>
              <a:rPr lang="uz-Latn-UZ" sz="2000" b="0" dirty="0" smtClean="0">
                <a:solidFill>
                  <a:schemeClr val="tx1"/>
                </a:solidFill>
                <a:latin typeface="Times New Roman" pitchFamily="18" charset="0"/>
                <a:cs typeface="Times New Roman" pitchFamily="18" charset="0"/>
              </a:rPr>
            </a:br>
            <a:r>
              <a:rPr lang="uz-Latn-UZ" sz="2000" b="0" dirty="0" smtClean="0">
                <a:solidFill>
                  <a:schemeClr val="tx1"/>
                </a:solidFill>
                <a:latin typeface="Times New Roman" pitchFamily="18" charset="0"/>
                <a:cs typeface="Times New Roman" pitchFamily="18" charset="0"/>
              </a:rPr>
              <a:t/>
            </a:r>
            <a:br>
              <a:rPr lang="uz-Latn-UZ" sz="2000" b="0" dirty="0" smtClean="0">
                <a:solidFill>
                  <a:schemeClr val="tx1"/>
                </a:solidFill>
                <a:latin typeface="Times New Roman" pitchFamily="18" charset="0"/>
                <a:cs typeface="Times New Roman" pitchFamily="18" charset="0"/>
              </a:rPr>
            </a:br>
            <a:r>
              <a:rPr lang="uz-Latn-UZ" sz="2000" dirty="0" smtClean="0">
                <a:solidFill>
                  <a:schemeClr val="tx1"/>
                </a:solidFill>
                <a:latin typeface="Times New Roman" pitchFamily="18" charset="0"/>
                <a:cs typeface="Times New Roman" pitchFamily="18" charset="0"/>
              </a:rPr>
              <a:t>A.</a:t>
            </a:r>
            <a:r>
              <a:rPr lang="uz-Latn-UZ" sz="2000" b="0" dirty="0" smtClean="0">
                <a:solidFill>
                  <a:schemeClr val="tx1"/>
                </a:solidFill>
                <a:latin typeface="Times New Roman" pitchFamily="18" charset="0"/>
                <a:cs typeface="Times New Roman" pitchFamily="18" charset="0"/>
              </a:rPr>
              <a:t> Gultuvak tagida turgan idishga suv quyilsa, ma’lum vaqt o‘tgach, suv yo‘qoladi.</a:t>
            </a:r>
            <a:br>
              <a:rPr lang="uz-Latn-UZ" sz="2000" b="0" dirty="0" smtClean="0">
                <a:solidFill>
                  <a:schemeClr val="tx1"/>
                </a:solidFill>
                <a:latin typeface="Times New Roman" pitchFamily="18" charset="0"/>
                <a:cs typeface="Times New Roman" pitchFamily="18" charset="0"/>
              </a:rPr>
            </a:br>
            <a:r>
              <a:rPr lang="uz-Latn-UZ" sz="2000" dirty="0" smtClean="0">
                <a:solidFill>
                  <a:schemeClr val="tx1"/>
                </a:solidFill>
                <a:latin typeface="Times New Roman" pitchFamily="18" charset="0"/>
                <a:cs typeface="Times New Roman" pitchFamily="18" charset="0"/>
              </a:rPr>
              <a:t>B. </a:t>
            </a:r>
            <a:r>
              <a:rPr lang="uz-Latn-UZ" sz="2000" b="0" dirty="0" smtClean="0">
                <a:solidFill>
                  <a:schemeClr val="tx1"/>
                </a:solidFill>
                <a:latin typeface="Times New Roman" pitchFamily="18" charset="0"/>
                <a:cs typeface="Times New Roman" pitchFamily="18" charset="0"/>
              </a:rPr>
              <a:t>O‘simlikning bitta novdasini polietilen xaltachasi bilan yopilsa, ma’lum vaqtdan keyin xaltachada suv tomchilari paydo bo‘ladi.</a:t>
            </a:r>
            <a:br>
              <a:rPr lang="uz-Latn-UZ" sz="2000" b="0" dirty="0" smtClean="0">
                <a:solidFill>
                  <a:schemeClr val="tx1"/>
                </a:solidFill>
                <a:latin typeface="Times New Roman" pitchFamily="18" charset="0"/>
                <a:cs typeface="Times New Roman" pitchFamily="18" charset="0"/>
              </a:rPr>
            </a:br>
            <a:r>
              <a:rPr lang="uz-Latn-UZ" sz="2000" dirty="0" smtClean="0">
                <a:solidFill>
                  <a:schemeClr val="tx1"/>
                </a:solidFill>
                <a:latin typeface="Times New Roman" pitchFamily="18" charset="0"/>
                <a:cs typeface="Times New Roman" pitchFamily="18" charset="0"/>
              </a:rPr>
              <a:t>C.</a:t>
            </a:r>
            <a:r>
              <a:rPr lang="uz-Latn-UZ" sz="2000" b="0" dirty="0" smtClean="0">
                <a:solidFill>
                  <a:schemeClr val="tx1"/>
                </a:solidFill>
                <a:latin typeface="Times New Roman" pitchFamily="18" charset="0"/>
                <a:cs typeface="Times New Roman" pitchFamily="18" charset="0"/>
              </a:rPr>
              <a:t> O‘simlikning kesib olingan novdasini polietilen xaltachaga joylashtiriladi, xaltachada suv tomchilari  paydo bo‘ladi.</a:t>
            </a:r>
            <a:br>
              <a:rPr lang="uz-Latn-UZ" sz="2000" b="0" dirty="0" smtClean="0">
                <a:solidFill>
                  <a:schemeClr val="tx1"/>
                </a:solidFill>
                <a:latin typeface="Times New Roman" pitchFamily="18" charset="0"/>
                <a:cs typeface="Times New Roman" pitchFamily="18" charset="0"/>
              </a:rPr>
            </a:br>
            <a:r>
              <a:rPr lang="uz-Latn-UZ" sz="2000" dirty="0" smtClean="0">
                <a:solidFill>
                  <a:schemeClr val="tx1"/>
                </a:solidFill>
                <a:latin typeface="Times New Roman" pitchFamily="18" charset="0"/>
                <a:cs typeface="Times New Roman" pitchFamily="18" charset="0"/>
              </a:rPr>
              <a:t>D. </a:t>
            </a:r>
            <a:r>
              <a:rPr lang="uz-Latn-UZ" sz="2000" b="0" dirty="0" smtClean="0">
                <a:solidFill>
                  <a:schemeClr val="tx1"/>
                </a:solidFill>
                <a:latin typeface="Times New Roman" pitchFamily="18" charset="0"/>
                <a:cs typeface="Times New Roman" pitchFamily="18" charset="0"/>
              </a:rPr>
              <a:t>Kesilgan novda idishdagi rangli suvga solinadi, barglar rangini o‘zgartiradi. </a:t>
            </a:r>
            <a:r>
              <a:rPr lang="ru-RU" sz="2000" dirty="0" smtClean="0">
                <a:solidFill>
                  <a:schemeClr val="tx1"/>
                </a:solidFill>
                <a:latin typeface="Times New Roman" pitchFamily="18" charset="0"/>
                <a:cs typeface="Times New Roman" pitchFamily="18" charset="0"/>
              </a:rPr>
              <a:t/>
            </a:r>
            <a:br>
              <a:rPr lang="ru-RU" sz="2000" dirty="0" smtClean="0">
                <a:solidFill>
                  <a:schemeClr val="tx1"/>
                </a:solidFill>
                <a:latin typeface="Times New Roman" pitchFamily="18" charset="0"/>
                <a:cs typeface="Times New Roman" pitchFamily="18" charset="0"/>
              </a:rPr>
            </a:br>
            <a:endParaRPr lang="ru-RU" sz="2000" dirty="0">
              <a:solidFill>
                <a:schemeClr val="tx1"/>
              </a:solidFill>
              <a:latin typeface="Times New Roman" pitchFamily="18" charset="0"/>
              <a:cs typeface="Times New Roman" pitchFamily="18" charset="0"/>
            </a:endParaRPr>
          </a:p>
        </p:txBody>
      </p:sp>
      <p:pic>
        <p:nvPicPr>
          <p:cNvPr id="4" name="Picture 3" descr="C:\Users\Валентинка\Desktop\4ad370f671ef8207175b4c4a5c02af3f_600.jpg"/>
          <p:cNvPicPr>
            <a:picLocks noChangeAspect="1" noChangeArrowheads="1"/>
          </p:cNvPicPr>
          <p:nvPr/>
        </p:nvPicPr>
        <p:blipFill>
          <a:blip r:embed="rId3" cstate="print"/>
          <a:srcRect/>
          <a:stretch>
            <a:fillRect/>
          </a:stretch>
        </p:blipFill>
        <p:spPr bwMode="auto">
          <a:xfrm>
            <a:off x="604832" y="3570667"/>
            <a:ext cx="2067903" cy="1391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Овал 4"/>
          <p:cNvSpPr/>
          <p:nvPr/>
        </p:nvSpPr>
        <p:spPr>
          <a:xfrm>
            <a:off x="8267700" y="0"/>
            <a:ext cx="758012" cy="771525"/>
          </a:xfrm>
          <a:prstGeom prst="ellipse">
            <a:avLst/>
          </a:prstGeom>
          <a:blipFill rotWithShape="1">
            <a:blip r:embed="rId4"/>
            <a:stretch>
              <a:fillRect/>
            </a:stretch>
          </a:blipFill>
          <a:ln>
            <a:solidFill>
              <a:srgbClr val="00B0F0"/>
            </a:solid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8" name="Прямоугольник 7"/>
          <p:cNvSpPr/>
          <p:nvPr/>
        </p:nvSpPr>
        <p:spPr>
          <a:xfrm>
            <a:off x="354061" y="246162"/>
            <a:ext cx="947695" cy="369332"/>
          </a:xfrm>
          <a:prstGeom prst="rect">
            <a:avLst/>
          </a:prstGeom>
        </p:spPr>
        <p:txBody>
          <a:bodyPr wrap="none">
            <a:spAutoFit/>
          </a:bodyPr>
          <a:lstStyle/>
          <a:p>
            <a:r>
              <a:rPr lang="uz-Latn-UZ" sz="1800" b="1" dirty="0" smtClean="0">
                <a:solidFill>
                  <a:schemeClr val="bg1"/>
                </a:solidFill>
                <a:latin typeface="Times New Roman" pitchFamily="18" charset="0"/>
                <a:cs typeface="Times New Roman" pitchFamily="18" charset="0"/>
              </a:rPr>
              <a:t>S8 0146</a:t>
            </a:r>
            <a:endParaRPr lang="ru-RU" sz="1800" b="1" dirty="0">
              <a:solidFill>
                <a:schemeClr val="bg1"/>
              </a:solidFill>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457200" y="1110997"/>
            <a:ext cx="8229600" cy="3394472"/>
          </a:xfrm>
          <a:prstGeom prst="rect">
            <a:avLst/>
          </a:prstGeom>
        </p:spPr>
        <p:txBody>
          <a:bodyPr/>
          <a:lstStyle/>
          <a:p>
            <a:pPr>
              <a:buNone/>
            </a:pPr>
            <a:endParaRPr lang="uz-Latn-UZ" dirty="0" smtClean="0"/>
          </a:p>
          <a:p>
            <a:pPr>
              <a:buNone/>
            </a:pPr>
            <a:r>
              <a:rPr lang="ru-RU" dirty="0" smtClean="0"/>
              <a:t/>
            </a:r>
            <a:br>
              <a:rPr lang="ru-RU" dirty="0" smtClean="0"/>
            </a:br>
            <a:r>
              <a:rPr lang="ru-RU" dirty="0" smtClean="0"/>
              <a:t> </a:t>
            </a:r>
            <a:br>
              <a:rPr lang="ru-RU" dirty="0" smtClean="0"/>
            </a:br>
            <a:r>
              <a:rPr lang="ru-RU" dirty="0" smtClean="0"/>
              <a:t> </a:t>
            </a:r>
            <a:br>
              <a:rPr lang="ru-RU" dirty="0" smtClean="0"/>
            </a:br>
            <a:endParaRPr lang="ru-RU" dirty="0"/>
          </a:p>
        </p:txBody>
      </p:sp>
      <p:sp>
        <p:nvSpPr>
          <p:cNvPr id="2" name="Заголовок 1"/>
          <p:cNvSpPr>
            <a:spLocks noGrp="1"/>
          </p:cNvSpPr>
          <p:nvPr>
            <p:ph type="title"/>
          </p:nvPr>
        </p:nvSpPr>
        <p:spPr>
          <a:xfrm>
            <a:off x="690534" y="172624"/>
            <a:ext cx="8229600" cy="579851"/>
          </a:xfrm>
        </p:spPr>
        <p:txBody>
          <a:bodyPr>
            <a:normAutofit fontScale="90000"/>
          </a:bodyPr>
          <a:lstStyle/>
          <a:p>
            <a:pPr algn="ctr"/>
            <a:r>
              <a:rPr lang="uz-Latn-UZ" sz="2400" dirty="0" smtClean="0">
                <a:latin typeface="Arial Black" pitchFamily="34" charset="0"/>
              </a:rPr>
              <a:t/>
            </a:r>
            <a:br>
              <a:rPr lang="uz-Latn-UZ" sz="2400" dirty="0" smtClean="0">
                <a:latin typeface="Arial Black" pitchFamily="34" charset="0"/>
              </a:rPr>
            </a:br>
            <a:r>
              <a:rPr lang="uz-Latn-UZ" sz="2400" dirty="0" smtClean="0">
                <a:latin typeface="Arial Black" pitchFamily="34" charset="0"/>
              </a:rPr>
              <a:t/>
            </a:r>
            <a:br>
              <a:rPr lang="uz-Latn-UZ" sz="2400" dirty="0" smtClean="0">
                <a:latin typeface="Arial Black" pitchFamily="34" charset="0"/>
              </a:rPr>
            </a:br>
            <a:r>
              <a:rPr lang="uz-Latn-UZ" sz="2000" b="0" dirty="0" smtClean="0">
                <a:solidFill>
                  <a:schemeClr val="tx1"/>
                </a:solidFill>
                <a:latin typeface="Times New Roman" pitchFamily="18" charset="0"/>
                <a:cs typeface="Times New Roman" pitchFamily="18" charset="0"/>
              </a:rPr>
              <a:t>Salima gultuvakda xona o‘simligini o‘stirdi. U suvning o‘simlikka, undan havoga o‘tishini ko‘rsatadigan tajriba qo‘ymoqchi. U qanday jarayonni amalga oshirishi kerak?</a:t>
            </a:r>
            <a:br>
              <a:rPr lang="uz-Latn-UZ" sz="2000" b="0" dirty="0" smtClean="0">
                <a:solidFill>
                  <a:schemeClr val="tx1"/>
                </a:solidFill>
                <a:latin typeface="Times New Roman" pitchFamily="18" charset="0"/>
                <a:cs typeface="Times New Roman" pitchFamily="18" charset="0"/>
              </a:rPr>
            </a:br>
            <a:r>
              <a:rPr lang="uz-Latn-UZ" sz="2000" b="0" dirty="0" smtClean="0">
                <a:solidFill>
                  <a:schemeClr val="tx1"/>
                </a:solidFill>
                <a:latin typeface="Times New Roman" pitchFamily="18" charset="0"/>
                <a:cs typeface="Times New Roman" pitchFamily="18" charset="0"/>
              </a:rPr>
              <a:t/>
            </a:r>
            <a:br>
              <a:rPr lang="uz-Latn-UZ" sz="2000" b="0" dirty="0" smtClean="0">
                <a:solidFill>
                  <a:schemeClr val="tx1"/>
                </a:solidFill>
                <a:latin typeface="Times New Roman" pitchFamily="18" charset="0"/>
                <a:cs typeface="Times New Roman" pitchFamily="18" charset="0"/>
              </a:rPr>
            </a:br>
            <a:r>
              <a:rPr lang="uz-Latn-UZ" sz="2000" dirty="0" smtClean="0">
                <a:solidFill>
                  <a:schemeClr val="tx1"/>
                </a:solidFill>
                <a:latin typeface="Times New Roman" pitchFamily="18" charset="0"/>
                <a:cs typeface="Times New Roman" pitchFamily="18" charset="0"/>
              </a:rPr>
              <a:t>A.</a:t>
            </a:r>
            <a:r>
              <a:rPr lang="uz-Latn-UZ" sz="2000" b="0" dirty="0" smtClean="0">
                <a:solidFill>
                  <a:schemeClr val="tx1"/>
                </a:solidFill>
                <a:latin typeface="Times New Roman" pitchFamily="18" charset="0"/>
                <a:cs typeface="Times New Roman" pitchFamily="18" charset="0"/>
              </a:rPr>
              <a:t> Gultuvak tagida turgan idishga suv quyilsa, ma’lum vaqt o‘tgach, suv yo‘qoladi.</a:t>
            </a:r>
            <a:br>
              <a:rPr lang="uz-Latn-UZ" sz="2000" b="0" dirty="0" smtClean="0">
                <a:solidFill>
                  <a:schemeClr val="tx1"/>
                </a:solidFill>
                <a:latin typeface="Times New Roman" pitchFamily="18" charset="0"/>
                <a:cs typeface="Times New Roman" pitchFamily="18" charset="0"/>
              </a:rPr>
            </a:br>
            <a:r>
              <a:rPr lang="uz-Latn-UZ" sz="2000" dirty="0" smtClean="0">
                <a:solidFill>
                  <a:schemeClr val="tx1"/>
                </a:solidFill>
                <a:latin typeface="Times New Roman" pitchFamily="18" charset="0"/>
                <a:cs typeface="Times New Roman" pitchFamily="18" charset="0"/>
              </a:rPr>
              <a:t>B. </a:t>
            </a:r>
            <a:r>
              <a:rPr lang="uz-Latn-UZ" sz="2000" b="0" dirty="0" smtClean="0">
                <a:solidFill>
                  <a:schemeClr val="tx1"/>
                </a:solidFill>
                <a:latin typeface="Times New Roman" pitchFamily="18" charset="0"/>
                <a:cs typeface="Times New Roman" pitchFamily="18" charset="0"/>
              </a:rPr>
              <a:t>O‘simlikning bitta novdasini polietilen xaltachasi bilan yopilsa, ma’lum vaqtdan keyin xaltachada suv tomchilari paydo bo‘ladi.</a:t>
            </a:r>
            <a:br>
              <a:rPr lang="uz-Latn-UZ" sz="2000" b="0" dirty="0" smtClean="0">
                <a:solidFill>
                  <a:schemeClr val="tx1"/>
                </a:solidFill>
                <a:latin typeface="Times New Roman" pitchFamily="18" charset="0"/>
                <a:cs typeface="Times New Roman" pitchFamily="18" charset="0"/>
              </a:rPr>
            </a:br>
            <a:r>
              <a:rPr lang="uz-Latn-UZ" sz="2000" dirty="0" smtClean="0">
                <a:solidFill>
                  <a:schemeClr val="tx1"/>
                </a:solidFill>
                <a:latin typeface="Times New Roman" pitchFamily="18" charset="0"/>
                <a:cs typeface="Times New Roman" pitchFamily="18" charset="0"/>
              </a:rPr>
              <a:t>C.</a:t>
            </a:r>
            <a:r>
              <a:rPr lang="uz-Latn-UZ" sz="2000" b="0" dirty="0" smtClean="0">
                <a:solidFill>
                  <a:schemeClr val="tx1"/>
                </a:solidFill>
                <a:latin typeface="Times New Roman" pitchFamily="18" charset="0"/>
                <a:cs typeface="Times New Roman" pitchFamily="18" charset="0"/>
              </a:rPr>
              <a:t> O‘simlikning kesib olingan novdasini polietilen xaltachaga joylashtiriladi, xaltachada suv tomchilari  paydo bo‘ladi.</a:t>
            </a:r>
            <a:br>
              <a:rPr lang="uz-Latn-UZ" sz="2000" b="0" dirty="0" smtClean="0">
                <a:solidFill>
                  <a:schemeClr val="tx1"/>
                </a:solidFill>
                <a:latin typeface="Times New Roman" pitchFamily="18" charset="0"/>
                <a:cs typeface="Times New Roman" pitchFamily="18" charset="0"/>
              </a:rPr>
            </a:br>
            <a:r>
              <a:rPr lang="uz-Latn-UZ" sz="2000" dirty="0" smtClean="0">
                <a:solidFill>
                  <a:schemeClr val="tx1"/>
                </a:solidFill>
                <a:latin typeface="Times New Roman" pitchFamily="18" charset="0"/>
                <a:cs typeface="Times New Roman" pitchFamily="18" charset="0"/>
              </a:rPr>
              <a:t>D. </a:t>
            </a:r>
            <a:r>
              <a:rPr lang="uz-Latn-UZ" sz="2000" b="0" dirty="0" smtClean="0">
                <a:solidFill>
                  <a:schemeClr val="tx1"/>
                </a:solidFill>
                <a:latin typeface="Times New Roman" pitchFamily="18" charset="0"/>
                <a:cs typeface="Times New Roman" pitchFamily="18" charset="0"/>
              </a:rPr>
              <a:t>Kesilgan novda idishdagi rangli suvga solinadi, barglar rangini o‘zgartiradi.</a:t>
            </a:r>
            <a:r>
              <a:rPr lang="ru-RU" sz="2000" dirty="0" smtClean="0">
                <a:solidFill>
                  <a:schemeClr val="tx1"/>
                </a:solidFill>
                <a:latin typeface="Times New Roman" pitchFamily="18" charset="0"/>
                <a:cs typeface="Times New Roman" pitchFamily="18" charset="0"/>
              </a:rPr>
              <a:t/>
            </a:r>
            <a:br>
              <a:rPr lang="ru-RU" sz="2000" dirty="0" smtClean="0">
                <a:solidFill>
                  <a:schemeClr val="tx1"/>
                </a:solidFill>
                <a:latin typeface="Times New Roman" pitchFamily="18" charset="0"/>
                <a:cs typeface="Times New Roman" pitchFamily="18" charset="0"/>
              </a:rPr>
            </a:br>
            <a:endParaRPr lang="ru-RU" sz="2000" dirty="0">
              <a:solidFill>
                <a:schemeClr val="tx1"/>
              </a:solidFill>
              <a:latin typeface="Times New Roman" pitchFamily="18" charset="0"/>
              <a:cs typeface="Times New Roman" pitchFamily="18" charset="0"/>
            </a:endParaRPr>
          </a:p>
        </p:txBody>
      </p:sp>
      <p:pic>
        <p:nvPicPr>
          <p:cNvPr id="4" name="Picture 3" descr="C:\Users\Валентинка\Desktop\4ad370f671ef8207175b4c4a5c02af3f_600.jpg"/>
          <p:cNvPicPr>
            <a:picLocks noChangeAspect="1" noChangeArrowheads="1"/>
          </p:cNvPicPr>
          <p:nvPr/>
        </p:nvPicPr>
        <p:blipFill>
          <a:blip r:embed="rId3" cstate="print"/>
          <a:srcRect/>
          <a:stretch>
            <a:fillRect/>
          </a:stretch>
        </p:blipFill>
        <p:spPr bwMode="auto">
          <a:xfrm>
            <a:off x="547682" y="3419476"/>
            <a:ext cx="2067903" cy="1391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Овал 4"/>
          <p:cNvSpPr/>
          <p:nvPr/>
        </p:nvSpPr>
        <p:spPr>
          <a:xfrm>
            <a:off x="8267700" y="0"/>
            <a:ext cx="758012" cy="771525"/>
          </a:xfrm>
          <a:prstGeom prst="ellipse">
            <a:avLst/>
          </a:prstGeom>
          <a:blipFill rotWithShape="1">
            <a:blip r:embed="rId4"/>
            <a:stretch>
              <a:fillRect/>
            </a:stretch>
          </a:blipFill>
          <a:ln>
            <a:solidFill>
              <a:srgbClr val="00B0F0"/>
            </a:solid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7" name="Прямоугольник 6"/>
          <p:cNvSpPr/>
          <p:nvPr/>
        </p:nvSpPr>
        <p:spPr>
          <a:xfrm>
            <a:off x="2857500" y="3656797"/>
            <a:ext cx="5667375"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Mazmun</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sohasi</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uz-Latn-UZ"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Hayot haqidagi fan</a:t>
            </a:r>
            <a:endPar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endParaRPr>
          </a:p>
          <a:p>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Mavzu</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sohasi</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Tirik</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organizmlarda</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kechadigan</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hayotiy</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jarayonlar</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va</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ularning</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o‘ziga</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xos</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xususiyatlari</a:t>
            </a:r>
            <a:endParaRPr lang="ru-RU" sz="1800" dirty="0" smtClean="0"/>
          </a:p>
          <a:p>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Kognitiv</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uz-Latn-UZ"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Qo‘llash</a:t>
            </a:r>
            <a:endParaRPr lang="en-US" sz="1800" dirty="0">
              <a:solidFill>
                <a:srgbClr val="040404"/>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0" name="Прямоугольник 9"/>
          <p:cNvSpPr/>
          <p:nvPr/>
        </p:nvSpPr>
        <p:spPr>
          <a:xfrm>
            <a:off x="354061" y="246162"/>
            <a:ext cx="947695" cy="369332"/>
          </a:xfrm>
          <a:prstGeom prst="rect">
            <a:avLst/>
          </a:prstGeom>
        </p:spPr>
        <p:txBody>
          <a:bodyPr wrap="none">
            <a:spAutoFit/>
          </a:bodyPr>
          <a:lstStyle/>
          <a:p>
            <a:r>
              <a:rPr lang="uz-Latn-UZ" sz="1800" b="1" dirty="0" smtClean="0">
                <a:solidFill>
                  <a:schemeClr val="bg1"/>
                </a:solidFill>
                <a:latin typeface="Times New Roman" pitchFamily="18" charset="0"/>
                <a:cs typeface="Times New Roman" pitchFamily="18" charset="0"/>
              </a:rPr>
              <a:t>S8 0146</a:t>
            </a:r>
            <a:endParaRPr lang="ru-RU" sz="1800" b="1" dirty="0">
              <a:solidFill>
                <a:schemeClr val="bg1"/>
              </a:solidFill>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озеро 014"/>
          <p:cNvPicPr>
            <a:picLocks noGrp="1" noChangeAspect="1" noChangeArrowheads="1"/>
          </p:cNvPicPr>
          <p:nvPr>
            <p:ph idx="4294967295"/>
          </p:nvPr>
        </p:nvPicPr>
        <p:blipFill>
          <a:blip r:embed="rId3"/>
          <a:srcRect/>
          <a:stretch>
            <a:fillRect/>
          </a:stretch>
        </p:blipFill>
        <p:spPr bwMode="auto">
          <a:xfrm>
            <a:off x="3105141" y="1481130"/>
            <a:ext cx="2362213" cy="1328745"/>
          </a:xfrm>
          <a:prstGeom prst="rect">
            <a:avLst/>
          </a:prstGeom>
          <a:noFill/>
        </p:spPr>
      </p:pic>
      <p:sp>
        <p:nvSpPr>
          <p:cNvPr id="2" name="Заголовок 1"/>
          <p:cNvSpPr>
            <a:spLocks noGrp="1"/>
          </p:cNvSpPr>
          <p:nvPr>
            <p:ph type="title"/>
          </p:nvPr>
        </p:nvSpPr>
        <p:spPr>
          <a:xfrm>
            <a:off x="500034" y="803660"/>
            <a:ext cx="8229600" cy="642942"/>
          </a:xfrm>
        </p:spPr>
        <p:txBody>
          <a:bodyPr>
            <a:normAutofit fontScale="90000"/>
          </a:bodyPr>
          <a:lstStyle/>
          <a:p>
            <a:pPr algn="ctr"/>
            <a:r>
              <a:rPr lang="uz-Latn-UZ" sz="2400" dirty="0" smtClean="0">
                <a:solidFill>
                  <a:srgbClr val="FF0000"/>
                </a:solidFill>
                <a:latin typeface="Times New Roman" pitchFamily="18" charset="0"/>
                <a:cs typeface="Times New Roman" pitchFamily="18" charset="0"/>
              </a:rPr>
              <a:t/>
            </a:r>
            <a:br>
              <a:rPr lang="uz-Latn-UZ" sz="2400" dirty="0" smtClean="0">
                <a:solidFill>
                  <a:srgbClr val="FF0000"/>
                </a:solidFill>
                <a:latin typeface="Times New Roman" pitchFamily="18" charset="0"/>
                <a:cs typeface="Times New Roman" pitchFamily="18" charset="0"/>
              </a:rPr>
            </a:br>
            <a:r>
              <a:rPr lang="uz-Latn-UZ" sz="2400" dirty="0" smtClean="0">
                <a:solidFill>
                  <a:srgbClr val="FF0000"/>
                </a:solidFill>
                <a:latin typeface="Times New Roman" pitchFamily="18" charset="0"/>
                <a:cs typeface="Times New Roman" pitchFamily="18" charset="0"/>
              </a:rPr>
              <a:t/>
            </a:r>
            <a:br>
              <a:rPr lang="uz-Latn-UZ" sz="2400" dirty="0" smtClean="0">
                <a:solidFill>
                  <a:srgbClr val="FF0000"/>
                </a:solidFill>
                <a:latin typeface="Times New Roman" pitchFamily="18" charset="0"/>
                <a:cs typeface="Times New Roman" pitchFamily="18" charset="0"/>
              </a:rPr>
            </a:br>
            <a:r>
              <a:rPr lang="uz-Latn-UZ" sz="2400" dirty="0" smtClean="0">
                <a:solidFill>
                  <a:srgbClr val="FF0000"/>
                </a:solidFill>
                <a:latin typeface="Times New Roman" pitchFamily="18" charset="0"/>
                <a:cs typeface="Times New Roman" pitchFamily="18" charset="0"/>
              </a:rPr>
              <a:t/>
            </a:r>
            <a:br>
              <a:rPr lang="uz-Latn-UZ" sz="2400" dirty="0" smtClean="0">
                <a:solidFill>
                  <a:srgbClr val="FF0000"/>
                </a:solidFill>
                <a:latin typeface="Times New Roman" pitchFamily="18" charset="0"/>
                <a:cs typeface="Times New Roman" pitchFamily="18" charset="0"/>
              </a:rPr>
            </a:br>
            <a:r>
              <a:rPr lang="uz-Latn-UZ" sz="2400" dirty="0" smtClean="0">
                <a:solidFill>
                  <a:srgbClr val="FF0000"/>
                </a:solidFill>
                <a:latin typeface="Times New Roman" pitchFamily="18" charset="0"/>
                <a:cs typeface="Times New Roman" pitchFamily="18" charset="0"/>
              </a:rPr>
              <a:t/>
            </a:r>
            <a:br>
              <a:rPr lang="uz-Latn-UZ" sz="2400" dirty="0" smtClean="0">
                <a:solidFill>
                  <a:srgbClr val="FF0000"/>
                </a:solidFill>
                <a:latin typeface="Times New Roman" pitchFamily="18" charset="0"/>
                <a:cs typeface="Times New Roman" pitchFamily="18" charset="0"/>
              </a:rPr>
            </a:br>
            <a:r>
              <a:rPr lang="uz-Latn-UZ" sz="2400" dirty="0" smtClean="0">
                <a:solidFill>
                  <a:srgbClr val="FF0000"/>
                </a:solidFill>
                <a:latin typeface="Times New Roman" pitchFamily="18" charset="0"/>
                <a:cs typeface="Times New Roman" pitchFamily="18" charset="0"/>
              </a:rPr>
              <a:t/>
            </a:r>
            <a:br>
              <a:rPr lang="uz-Latn-UZ" sz="2400" dirty="0" smtClean="0">
                <a:solidFill>
                  <a:srgbClr val="FF0000"/>
                </a:solidFill>
                <a:latin typeface="Times New Roman" pitchFamily="18" charset="0"/>
                <a:cs typeface="Times New Roman" pitchFamily="18" charset="0"/>
              </a:rPr>
            </a:br>
            <a:r>
              <a:rPr lang="uz-Latn-UZ" sz="2400" dirty="0" smtClean="0">
                <a:solidFill>
                  <a:srgbClr val="FF0000"/>
                </a:solidFill>
                <a:latin typeface="Times New Roman" pitchFamily="18" charset="0"/>
                <a:cs typeface="Times New Roman" pitchFamily="18" charset="0"/>
              </a:rPr>
              <a:t/>
            </a:r>
            <a:br>
              <a:rPr lang="uz-Latn-UZ" sz="2400" dirty="0" smtClean="0">
                <a:solidFill>
                  <a:srgbClr val="FF0000"/>
                </a:solidFill>
                <a:latin typeface="Times New Roman" pitchFamily="18" charset="0"/>
                <a:cs typeface="Times New Roman" pitchFamily="18" charset="0"/>
              </a:rPr>
            </a:br>
            <a:endParaRPr lang="ru-RU" sz="3100" b="1" dirty="0">
              <a:latin typeface="Times New Roman" pitchFamily="18" charset="0"/>
              <a:cs typeface="Times New Roman" pitchFamily="18" charset="0"/>
            </a:endParaRPr>
          </a:p>
        </p:txBody>
      </p:sp>
      <p:pic>
        <p:nvPicPr>
          <p:cNvPr id="5" name="Picture 6" descr="Рисунок1"/>
          <p:cNvPicPr>
            <a:picLocks noChangeAspect="1" noChangeArrowheads="1"/>
          </p:cNvPicPr>
          <p:nvPr/>
        </p:nvPicPr>
        <p:blipFill>
          <a:blip r:embed="rId4"/>
          <a:srcRect/>
          <a:stretch>
            <a:fillRect/>
          </a:stretch>
        </p:blipFill>
        <p:spPr bwMode="auto">
          <a:xfrm>
            <a:off x="211777" y="2196701"/>
            <a:ext cx="2188524" cy="1291893"/>
          </a:xfrm>
          <a:prstGeom prst="rect">
            <a:avLst/>
          </a:prstGeom>
          <a:noFill/>
        </p:spPr>
      </p:pic>
      <p:pic>
        <p:nvPicPr>
          <p:cNvPr id="6" name="Picture 15" descr="Лапчатка гусиная 1"/>
          <p:cNvPicPr>
            <a:picLocks noChangeAspect="1" noChangeArrowheads="1"/>
          </p:cNvPicPr>
          <p:nvPr/>
        </p:nvPicPr>
        <p:blipFill>
          <a:blip r:embed="rId5"/>
          <a:srcRect/>
          <a:stretch>
            <a:fillRect/>
          </a:stretch>
        </p:blipFill>
        <p:spPr bwMode="auto">
          <a:xfrm>
            <a:off x="5681674" y="2144315"/>
            <a:ext cx="2590800" cy="1582341"/>
          </a:xfrm>
          <a:prstGeom prst="rect">
            <a:avLst/>
          </a:prstGeom>
          <a:noFill/>
        </p:spPr>
      </p:pic>
      <p:pic>
        <p:nvPicPr>
          <p:cNvPr id="7" name="Picture 7" descr="Изображение 160"/>
          <p:cNvPicPr>
            <a:picLocks noChangeAspect="1" noChangeArrowheads="1"/>
          </p:cNvPicPr>
          <p:nvPr/>
        </p:nvPicPr>
        <p:blipFill>
          <a:blip r:embed="rId6"/>
          <a:srcRect/>
          <a:stretch>
            <a:fillRect/>
          </a:stretch>
        </p:blipFill>
        <p:spPr bwMode="auto">
          <a:xfrm>
            <a:off x="2614604" y="3432577"/>
            <a:ext cx="2127575" cy="1263248"/>
          </a:xfrm>
          <a:prstGeom prst="rect">
            <a:avLst/>
          </a:prstGeom>
          <a:noFill/>
        </p:spPr>
      </p:pic>
      <p:sp>
        <p:nvSpPr>
          <p:cNvPr id="8" name="Прямоугольник 7"/>
          <p:cNvSpPr/>
          <p:nvPr/>
        </p:nvSpPr>
        <p:spPr>
          <a:xfrm>
            <a:off x="642910" y="964395"/>
            <a:ext cx="7500990" cy="707886"/>
          </a:xfrm>
          <a:prstGeom prst="rect">
            <a:avLst/>
          </a:prstGeom>
        </p:spPr>
        <p:txBody>
          <a:bodyPr wrap="square">
            <a:spAutoFit/>
          </a:bodyPr>
          <a:lstStyle/>
          <a:p>
            <a:r>
              <a:rPr lang="uz-Latn-UZ" sz="2000" dirty="0" smtClean="0">
                <a:latin typeface="Times New Roman" pitchFamily="18" charset="0"/>
                <a:cs typeface="Times New Roman" pitchFamily="18" charset="0"/>
              </a:rPr>
              <a:t>Berilgan rasmlarga qarab ra’nodoshlar oilasiga mansub bo‘lmagan gulni aniqlang. </a:t>
            </a:r>
            <a:endParaRPr lang="ru-RU" sz="2000" dirty="0"/>
          </a:p>
        </p:txBody>
      </p:sp>
      <p:sp>
        <p:nvSpPr>
          <p:cNvPr id="9" name="Прямоугольник 8"/>
          <p:cNvSpPr/>
          <p:nvPr/>
        </p:nvSpPr>
        <p:spPr>
          <a:xfrm>
            <a:off x="2390750" y="1733544"/>
            <a:ext cx="381025"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uz-Latn-UZ" sz="2400" dirty="0" smtClean="0">
                <a:latin typeface="Times New Roman" pitchFamily="18" charset="0"/>
                <a:cs typeface="Times New Roman" pitchFamily="18" charset="0"/>
              </a:rPr>
              <a:t>1</a:t>
            </a:r>
            <a:r>
              <a:rPr lang="uz-Latn-UZ" dirty="0" smtClean="0">
                <a:latin typeface="Times New Roman" pitchFamily="18" charset="0"/>
                <a:cs typeface="Times New Roman" pitchFamily="18" charset="0"/>
              </a:rPr>
              <a:t>. </a:t>
            </a:r>
            <a:endParaRPr lang="ru-RU" dirty="0"/>
          </a:p>
        </p:txBody>
      </p:sp>
      <p:sp>
        <p:nvSpPr>
          <p:cNvPr id="10" name="Прямоугольник 9"/>
          <p:cNvSpPr/>
          <p:nvPr/>
        </p:nvSpPr>
        <p:spPr>
          <a:xfrm>
            <a:off x="5495923" y="1359684"/>
            <a:ext cx="425116"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uz-Latn-UZ" sz="2400" dirty="0" smtClean="0">
                <a:latin typeface="Times New Roman" pitchFamily="18" charset="0"/>
                <a:cs typeface="Times New Roman" pitchFamily="18" charset="0"/>
              </a:rPr>
              <a:t>2</a:t>
            </a:r>
            <a:r>
              <a:rPr lang="uz-Latn-UZ" dirty="0" smtClean="0">
                <a:latin typeface="Times New Roman" pitchFamily="18" charset="0"/>
                <a:cs typeface="Times New Roman" pitchFamily="18" charset="0"/>
              </a:rPr>
              <a:t>. </a:t>
            </a:r>
            <a:endParaRPr lang="ru-RU" dirty="0"/>
          </a:p>
        </p:txBody>
      </p:sp>
      <p:sp>
        <p:nvSpPr>
          <p:cNvPr id="11" name="Прямоугольник 10"/>
          <p:cNvSpPr/>
          <p:nvPr/>
        </p:nvSpPr>
        <p:spPr>
          <a:xfrm>
            <a:off x="8258195" y="1708544"/>
            <a:ext cx="476230"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uz-Latn-UZ" sz="2400" dirty="0" smtClean="0">
                <a:latin typeface="Times New Roman" pitchFamily="18" charset="0"/>
                <a:cs typeface="Times New Roman" pitchFamily="18" charset="0"/>
              </a:rPr>
              <a:t>3. </a:t>
            </a:r>
            <a:endParaRPr lang="ru-RU" sz="2400" dirty="0"/>
          </a:p>
        </p:txBody>
      </p:sp>
      <p:sp>
        <p:nvSpPr>
          <p:cNvPr id="12" name="Прямоугольник 11"/>
          <p:cNvSpPr/>
          <p:nvPr/>
        </p:nvSpPr>
        <p:spPr>
          <a:xfrm>
            <a:off x="4757736" y="2945610"/>
            <a:ext cx="381836"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uz-Latn-UZ" sz="2400" dirty="0" smtClean="0">
                <a:latin typeface="Times New Roman" pitchFamily="18" charset="0"/>
                <a:cs typeface="Times New Roman" pitchFamily="18" charset="0"/>
              </a:rPr>
              <a:t>4</a:t>
            </a:r>
            <a:r>
              <a:rPr lang="uz-Latn-UZ" dirty="0" smtClean="0">
                <a:latin typeface="Times New Roman" pitchFamily="18" charset="0"/>
                <a:cs typeface="Times New Roman" pitchFamily="18" charset="0"/>
              </a:rPr>
              <a:t>.</a:t>
            </a:r>
            <a:endParaRPr lang="ru-RU" dirty="0"/>
          </a:p>
        </p:txBody>
      </p:sp>
      <p:sp>
        <p:nvSpPr>
          <p:cNvPr id="14" name="Овал 13"/>
          <p:cNvSpPr/>
          <p:nvPr/>
        </p:nvSpPr>
        <p:spPr>
          <a:xfrm>
            <a:off x="8267700" y="0"/>
            <a:ext cx="758012" cy="771525"/>
          </a:xfrm>
          <a:prstGeom prst="ellipse">
            <a:avLst/>
          </a:prstGeom>
          <a:blipFill rotWithShape="1">
            <a:blip r:embed="rId7"/>
            <a:stretch>
              <a:fillRect/>
            </a:stretch>
          </a:blipFill>
          <a:ln>
            <a:solidFill>
              <a:srgbClr val="00B0F0"/>
            </a:solid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3" name="Прямоугольник 12"/>
          <p:cNvSpPr/>
          <p:nvPr/>
        </p:nvSpPr>
        <p:spPr>
          <a:xfrm>
            <a:off x="4227995" y="2417862"/>
            <a:ext cx="688009" cy="307777"/>
          </a:xfrm>
          <a:prstGeom prst="rect">
            <a:avLst/>
          </a:prstGeom>
        </p:spPr>
        <p:txBody>
          <a:bodyPr wrap="none">
            <a:spAutoFit/>
          </a:bodyPr>
          <a:lstStyle/>
          <a:p>
            <a:r>
              <a:rPr lang="uz-Latn-UZ" sz="1400" dirty="0" smtClean="0">
                <a:latin typeface="Times New Roman" pitchFamily="18" charset="0"/>
                <a:cs typeface="Times New Roman" pitchFamily="18" charset="0"/>
              </a:rPr>
              <a:t>S8 068</a:t>
            </a:r>
            <a:endParaRPr lang="ru-RU" dirty="0"/>
          </a:p>
        </p:txBody>
      </p:sp>
      <p:sp>
        <p:nvSpPr>
          <p:cNvPr id="15" name="Прямоугольник 14"/>
          <p:cNvSpPr/>
          <p:nvPr/>
        </p:nvSpPr>
        <p:spPr>
          <a:xfrm>
            <a:off x="456095" y="303312"/>
            <a:ext cx="832279" cy="369332"/>
          </a:xfrm>
          <a:prstGeom prst="rect">
            <a:avLst/>
          </a:prstGeom>
        </p:spPr>
        <p:txBody>
          <a:bodyPr wrap="none">
            <a:spAutoFit/>
          </a:bodyPr>
          <a:lstStyle/>
          <a:p>
            <a:r>
              <a:rPr lang="uz-Latn-UZ" sz="1800" b="1" dirty="0" smtClean="0">
                <a:solidFill>
                  <a:schemeClr val="bg1"/>
                </a:solidFill>
                <a:latin typeface="Times New Roman" pitchFamily="18" charset="0"/>
                <a:cs typeface="Times New Roman" pitchFamily="18" charset="0"/>
              </a:rPr>
              <a:t>S8 068</a:t>
            </a:r>
            <a:endParaRPr lang="ru-RU" sz="1800" b="1" dirty="0">
              <a:solidFill>
                <a:schemeClr val="bg1"/>
              </a:solidFill>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озеро 014"/>
          <p:cNvPicPr>
            <a:picLocks noGrp="1" noChangeAspect="1" noChangeArrowheads="1"/>
          </p:cNvPicPr>
          <p:nvPr>
            <p:ph idx="4294967295"/>
          </p:nvPr>
        </p:nvPicPr>
        <p:blipFill>
          <a:blip r:embed="rId3"/>
          <a:srcRect/>
          <a:stretch>
            <a:fillRect/>
          </a:stretch>
        </p:blipFill>
        <p:spPr bwMode="auto">
          <a:xfrm>
            <a:off x="3286116" y="1500180"/>
            <a:ext cx="2381259" cy="1339459"/>
          </a:xfrm>
          <a:prstGeom prst="rect">
            <a:avLst/>
          </a:prstGeom>
          <a:noFill/>
        </p:spPr>
      </p:pic>
      <p:sp>
        <p:nvSpPr>
          <p:cNvPr id="2" name="Заголовок 1"/>
          <p:cNvSpPr>
            <a:spLocks noGrp="1"/>
          </p:cNvSpPr>
          <p:nvPr>
            <p:ph type="title"/>
          </p:nvPr>
        </p:nvSpPr>
        <p:spPr>
          <a:xfrm>
            <a:off x="500034" y="803660"/>
            <a:ext cx="8229600" cy="642942"/>
          </a:xfrm>
        </p:spPr>
        <p:txBody>
          <a:bodyPr>
            <a:normAutofit fontScale="90000"/>
          </a:bodyPr>
          <a:lstStyle/>
          <a:p>
            <a:pPr algn="ctr"/>
            <a:r>
              <a:rPr lang="uz-Latn-UZ" sz="2400" dirty="0" smtClean="0">
                <a:solidFill>
                  <a:srgbClr val="FF0000"/>
                </a:solidFill>
                <a:latin typeface="Times New Roman" pitchFamily="18" charset="0"/>
                <a:cs typeface="Times New Roman" pitchFamily="18" charset="0"/>
              </a:rPr>
              <a:t/>
            </a:r>
            <a:br>
              <a:rPr lang="uz-Latn-UZ" sz="2400" dirty="0" smtClean="0">
                <a:solidFill>
                  <a:srgbClr val="FF0000"/>
                </a:solidFill>
                <a:latin typeface="Times New Roman" pitchFamily="18" charset="0"/>
                <a:cs typeface="Times New Roman" pitchFamily="18" charset="0"/>
              </a:rPr>
            </a:br>
            <a:r>
              <a:rPr lang="uz-Latn-UZ" sz="2400" dirty="0" smtClean="0">
                <a:solidFill>
                  <a:srgbClr val="FF0000"/>
                </a:solidFill>
                <a:latin typeface="Times New Roman" pitchFamily="18" charset="0"/>
                <a:cs typeface="Times New Roman" pitchFamily="18" charset="0"/>
              </a:rPr>
              <a:t/>
            </a:r>
            <a:br>
              <a:rPr lang="uz-Latn-UZ" sz="2400" dirty="0" smtClean="0">
                <a:solidFill>
                  <a:srgbClr val="FF0000"/>
                </a:solidFill>
                <a:latin typeface="Times New Roman" pitchFamily="18" charset="0"/>
                <a:cs typeface="Times New Roman" pitchFamily="18" charset="0"/>
              </a:rPr>
            </a:br>
            <a:r>
              <a:rPr lang="uz-Latn-UZ" sz="2400" dirty="0" smtClean="0">
                <a:solidFill>
                  <a:srgbClr val="FF0000"/>
                </a:solidFill>
                <a:latin typeface="Times New Roman" pitchFamily="18" charset="0"/>
                <a:cs typeface="Times New Roman" pitchFamily="18" charset="0"/>
              </a:rPr>
              <a:t/>
            </a:r>
            <a:br>
              <a:rPr lang="uz-Latn-UZ" sz="2400" dirty="0" smtClean="0">
                <a:solidFill>
                  <a:srgbClr val="FF0000"/>
                </a:solidFill>
                <a:latin typeface="Times New Roman" pitchFamily="18" charset="0"/>
                <a:cs typeface="Times New Roman" pitchFamily="18" charset="0"/>
              </a:rPr>
            </a:br>
            <a:r>
              <a:rPr lang="uz-Latn-UZ" sz="2400" dirty="0" smtClean="0">
                <a:solidFill>
                  <a:srgbClr val="FF0000"/>
                </a:solidFill>
                <a:latin typeface="Times New Roman" pitchFamily="18" charset="0"/>
                <a:cs typeface="Times New Roman" pitchFamily="18" charset="0"/>
              </a:rPr>
              <a:t/>
            </a:r>
            <a:br>
              <a:rPr lang="uz-Latn-UZ" sz="2400" dirty="0" smtClean="0">
                <a:solidFill>
                  <a:srgbClr val="FF0000"/>
                </a:solidFill>
                <a:latin typeface="Times New Roman" pitchFamily="18" charset="0"/>
                <a:cs typeface="Times New Roman" pitchFamily="18" charset="0"/>
              </a:rPr>
            </a:br>
            <a:r>
              <a:rPr lang="uz-Latn-UZ" sz="2400" dirty="0" smtClean="0">
                <a:solidFill>
                  <a:srgbClr val="FF0000"/>
                </a:solidFill>
                <a:latin typeface="Times New Roman" pitchFamily="18" charset="0"/>
                <a:cs typeface="Times New Roman" pitchFamily="18" charset="0"/>
              </a:rPr>
              <a:t/>
            </a:r>
            <a:br>
              <a:rPr lang="uz-Latn-UZ" sz="2400" dirty="0" smtClean="0">
                <a:solidFill>
                  <a:srgbClr val="FF0000"/>
                </a:solidFill>
                <a:latin typeface="Times New Roman" pitchFamily="18" charset="0"/>
                <a:cs typeface="Times New Roman" pitchFamily="18" charset="0"/>
              </a:rPr>
            </a:br>
            <a:r>
              <a:rPr lang="uz-Latn-UZ" sz="2400" dirty="0" smtClean="0">
                <a:solidFill>
                  <a:srgbClr val="FF0000"/>
                </a:solidFill>
                <a:latin typeface="Times New Roman" pitchFamily="18" charset="0"/>
                <a:cs typeface="Times New Roman" pitchFamily="18" charset="0"/>
              </a:rPr>
              <a:t/>
            </a:r>
            <a:br>
              <a:rPr lang="uz-Latn-UZ" sz="2400" dirty="0" smtClean="0">
                <a:solidFill>
                  <a:srgbClr val="FF0000"/>
                </a:solidFill>
                <a:latin typeface="Times New Roman" pitchFamily="18" charset="0"/>
                <a:cs typeface="Times New Roman" pitchFamily="18" charset="0"/>
              </a:rPr>
            </a:br>
            <a:endParaRPr lang="ru-RU" sz="3100" b="1" dirty="0">
              <a:latin typeface="Times New Roman" pitchFamily="18" charset="0"/>
              <a:cs typeface="Times New Roman" pitchFamily="18" charset="0"/>
            </a:endParaRPr>
          </a:p>
        </p:txBody>
      </p:sp>
      <p:pic>
        <p:nvPicPr>
          <p:cNvPr id="5" name="Picture 6" descr="Рисунок1"/>
          <p:cNvPicPr>
            <a:picLocks noChangeAspect="1" noChangeArrowheads="1"/>
          </p:cNvPicPr>
          <p:nvPr/>
        </p:nvPicPr>
        <p:blipFill>
          <a:blip r:embed="rId4"/>
          <a:srcRect/>
          <a:stretch>
            <a:fillRect/>
          </a:stretch>
        </p:blipFill>
        <p:spPr bwMode="auto">
          <a:xfrm>
            <a:off x="211777" y="2196701"/>
            <a:ext cx="2055174" cy="1213176"/>
          </a:xfrm>
          <a:prstGeom prst="rect">
            <a:avLst/>
          </a:prstGeom>
          <a:noFill/>
        </p:spPr>
      </p:pic>
      <p:pic>
        <p:nvPicPr>
          <p:cNvPr id="6" name="Picture 15" descr="Лапчатка гусиная 1"/>
          <p:cNvPicPr>
            <a:picLocks noChangeAspect="1" noChangeArrowheads="1"/>
          </p:cNvPicPr>
          <p:nvPr/>
        </p:nvPicPr>
        <p:blipFill>
          <a:blip r:embed="rId5"/>
          <a:srcRect/>
          <a:stretch>
            <a:fillRect/>
          </a:stretch>
        </p:blipFill>
        <p:spPr bwMode="auto">
          <a:xfrm>
            <a:off x="6491299" y="2001441"/>
            <a:ext cx="1966901" cy="1201292"/>
          </a:xfrm>
          <a:prstGeom prst="rect">
            <a:avLst/>
          </a:prstGeom>
          <a:noFill/>
        </p:spPr>
      </p:pic>
      <p:pic>
        <p:nvPicPr>
          <p:cNvPr id="7" name="Picture 7" descr="Изображение 160"/>
          <p:cNvPicPr>
            <a:picLocks noChangeAspect="1" noChangeArrowheads="1"/>
          </p:cNvPicPr>
          <p:nvPr/>
        </p:nvPicPr>
        <p:blipFill>
          <a:blip r:embed="rId6"/>
          <a:srcRect/>
          <a:stretch>
            <a:fillRect/>
          </a:stretch>
        </p:blipFill>
        <p:spPr bwMode="auto">
          <a:xfrm>
            <a:off x="2338379" y="3489727"/>
            <a:ext cx="2100271" cy="1247036"/>
          </a:xfrm>
          <a:prstGeom prst="rect">
            <a:avLst/>
          </a:prstGeom>
          <a:noFill/>
        </p:spPr>
      </p:pic>
      <p:sp>
        <p:nvSpPr>
          <p:cNvPr id="8" name="Прямоугольник 7"/>
          <p:cNvSpPr/>
          <p:nvPr/>
        </p:nvSpPr>
        <p:spPr>
          <a:xfrm>
            <a:off x="747685" y="783420"/>
            <a:ext cx="7500990" cy="707886"/>
          </a:xfrm>
          <a:prstGeom prst="rect">
            <a:avLst/>
          </a:prstGeom>
        </p:spPr>
        <p:txBody>
          <a:bodyPr wrap="square">
            <a:spAutoFit/>
          </a:bodyPr>
          <a:lstStyle/>
          <a:p>
            <a:r>
              <a:rPr lang="uz-Latn-UZ" sz="2000" dirty="0" smtClean="0">
                <a:latin typeface="Times New Roman" pitchFamily="18" charset="0"/>
                <a:cs typeface="Times New Roman" pitchFamily="18" charset="0"/>
              </a:rPr>
              <a:t>Berilgan rasmlarga qarab ra’nodoshlar oilasiga mansub bo‘lmagan gulni aniqlang.</a:t>
            </a:r>
            <a:endParaRPr lang="ru-RU" sz="2000" dirty="0"/>
          </a:p>
        </p:txBody>
      </p:sp>
      <p:sp>
        <p:nvSpPr>
          <p:cNvPr id="9" name="Прямоугольник 8"/>
          <p:cNvSpPr/>
          <p:nvPr/>
        </p:nvSpPr>
        <p:spPr>
          <a:xfrm>
            <a:off x="2247875" y="1733545"/>
            <a:ext cx="457225"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uz-Latn-UZ" sz="2400" dirty="0" smtClean="0">
                <a:latin typeface="Times New Roman" pitchFamily="18" charset="0"/>
                <a:cs typeface="Times New Roman" pitchFamily="18" charset="0"/>
              </a:rPr>
              <a:t>1</a:t>
            </a:r>
            <a:r>
              <a:rPr lang="uz-Latn-UZ" dirty="0" smtClean="0">
                <a:latin typeface="Times New Roman" pitchFamily="18" charset="0"/>
                <a:cs typeface="Times New Roman" pitchFamily="18" charset="0"/>
              </a:rPr>
              <a:t>. </a:t>
            </a:r>
            <a:endParaRPr lang="ru-RU" dirty="0"/>
          </a:p>
        </p:txBody>
      </p:sp>
      <p:sp>
        <p:nvSpPr>
          <p:cNvPr id="10" name="Прямоугольник 9"/>
          <p:cNvSpPr/>
          <p:nvPr/>
        </p:nvSpPr>
        <p:spPr>
          <a:xfrm>
            <a:off x="5629273" y="1150134"/>
            <a:ext cx="425116"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uz-Latn-UZ" sz="2400" dirty="0" smtClean="0">
                <a:latin typeface="Times New Roman" pitchFamily="18" charset="0"/>
                <a:cs typeface="Times New Roman" pitchFamily="18" charset="0"/>
              </a:rPr>
              <a:t>2</a:t>
            </a:r>
            <a:r>
              <a:rPr lang="uz-Latn-UZ" dirty="0" smtClean="0">
                <a:latin typeface="Times New Roman" pitchFamily="18" charset="0"/>
                <a:cs typeface="Times New Roman" pitchFamily="18" charset="0"/>
              </a:rPr>
              <a:t>. </a:t>
            </a:r>
            <a:endParaRPr lang="ru-RU" dirty="0"/>
          </a:p>
        </p:txBody>
      </p:sp>
      <p:sp>
        <p:nvSpPr>
          <p:cNvPr id="11" name="Прямоугольник 10"/>
          <p:cNvSpPr/>
          <p:nvPr/>
        </p:nvSpPr>
        <p:spPr>
          <a:xfrm>
            <a:off x="8439170" y="1527569"/>
            <a:ext cx="492443"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uz-Latn-UZ" sz="2400" dirty="0" smtClean="0">
                <a:latin typeface="Times New Roman" pitchFamily="18" charset="0"/>
                <a:cs typeface="Times New Roman" pitchFamily="18" charset="0"/>
              </a:rPr>
              <a:t>3. </a:t>
            </a:r>
            <a:endParaRPr lang="ru-RU" sz="2400" dirty="0"/>
          </a:p>
        </p:txBody>
      </p:sp>
      <p:sp>
        <p:nvSpPr>
          <p:cNvPr id="12" name="Прямоугольник 11"/>
          <p:cNvSpPr/>
          <p:nvPr/>
        </p:nvSpPr>
        <p:spPr>
          <a:xfrm>
            <a:off x="4443410" y="3059910"/>
            <a:ext cx="452439"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uz-Latn-UZ" sz="2400" dirty="0" smtClean="0">
                <a:latin typeface="Times New Roman" pitchFamily="18" charset="0"/>
                <a:cs typeface="Times New Roman" pitchFamily="18" charset="0"/>
              </a:rPr>
              <a:t>4</a:t>
            </a:r>
            <a:r>
              <a:rPr lang="uz-Latn-UZ" dirty="0" smtClean="0">
                <a:latin typeface="Times New Roman" pitchFamily="18" charset="0"/>
                <a:cs typeface="Times New Roman" pitchFamily="18" charset="0"/>
              </a:rPr>
              <a:t>.</a:t>
            </a:r>
            <a:endParaRPr lang="ru-RU" dirty="0"/>
          </a:p>
        </p:txBody>
      </p:sp>
      <p:sp>
        <p:nvSpPr>
          <p:cNvPr id="14" name="Овал 13"/>
          <p:cNvSpPr/>
          <p:nvPr/>
        </p:nvSpPr>
        <p:spPr>
          <a:xfrm>
            <a:off x="8267700" y="0"/>
            <a:ext cx="758012" cy="771525"/>
          </a:xfrm>
          <a:prstGeom prst="ellipse">
            <a:avLst/>
          </a:prstGeom>
          <a:blipFill rotWithShape="1">
            <a:blip r:embed="rId7"/>
            <a:stretch>
              <a:fillRect/>
            </a:stretch>
          </a:blipFill>
          <a:ln>
            <a:solidFill>
              <a:srgbClr val="00B0F0"/>
            </a:solid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5" name="Прямоугольник 14"/>
          <p:cNvSpPr/>
          <p:nvPr/>
        </p:nvSpPr>
        <p:spPr>
          <a:xfrm>
            <a:off x="5038726" y="3390097"/>
            <a:ext cx="3829050"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Mazmun</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sohasi</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uz-Latn-UZ"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Biologiya</a:t>
            </a:r>
            <a:endPar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endParaRPr>
          </a:p>
          <a:p>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Mavzu</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sohasi</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Tirik</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organizmlarda</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kechadigan</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hayotiy</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jarayonlar</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va</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ularning</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o‘ziga</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xos</a:t>
            </a:r>
            <a:r>
              <a:rPr lang="en-US" sz="1800" dirty="0" smtClean="0">
                <a:latin typeface="Cambria" panose="02040503050406030204" pitchFamily="18" charset="0"/>
                <a:ea typeface="Cambria" panose="02040503050406030204" pitchFamily="18" charset="0"/>
                <a:cs typeface="Times New Roman" panose="02020603050405020304" pitchFamily="18" charset="0"/>
              </a:rPr>
              <a:t> </a:t>
            </a:r>
            <a:r>
              <a:rPr lang="en-US" sz="1800" dirty="0" err="1" smtClean="0">
                <a:latin typeface="Cambria" panose="02040503050406030204" pitchFamily="18" charset="0"/>
                <a:ea typeface="Cambria" panose="02040503050406030204" pitchFamily="18" charset="0"/>
                <a:cs typeface="Times New Roman" panose="02020603050405020304" pitchFamily="18" charset="0"/>
              </a:rPr>
              <a:t>xususiyatlari</a:t>
            </a:r>
            <a:endParaRPr lang="ru-RU" sz="1800" dirty="0" smtClean="0"/>
          </a:p>
          <a:p>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Kognitiv</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uz-Latn-UZ"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Bilish</a:t>
            </a:r>
            <a:endParaRPr lang="en-US" sz="1800" dirty="0">
              <a:solidFill>
                <a:srgbClr val="040404"/>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6" name="Прямоугольник 15"/>
          <p:cNvSpPr/>
          <p:nvPr/>
        </p:nvSpPr>
        <p:spPr>
          <a:xfrm>
            <a:off x="456095" y="303312"/>
            <a:ext cx="832279" cy="369332"/>
          </a:xfrm>
          <a:prstGeom prst="rect">
            <a:avLst/>
          </a:prstGeom>
        </p:spPr>
        <p:txBody>
          <a:bodyPr wrap="none">
            <a:spAutoFit/>
          </a:bodyPr>
          <a:lstStyle/>
          <a:p>
            <a:r>
              <a:rPr lang="uz-Latn-UZ" sz="1800" b="1" dirty="0" smtClean="0">
                <a:solidFill>
                  <a:schemeClr val="bg1"/>
                </a:solidFill>
                <a:latin typeface="Times New Roman" pitchFamily="18" charset="0"/>
                <a:cs typeface="Times New Roman" pitchFamily="18" charset="0"/>
              </a:rPr>
              <a:t>S8 068</a:t>
            </a:r>
            <a:endParaRPr lang="ru-RU" sz="1800" b="1" dirty="0">
              <a:solidFill>
                <a:schemeClr val="bg1"/>
              </a:solidFill>
            </a:endParaRP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Овал 27"/>
          <p:cNvSpPr/>
          <p:nvPr/>
        </p:nvSpPr>
        <p:spPr>
          <a:xfrm>
            <a:off x="8267700" y="0"/>
            <a:ext cx="758012" cy="771525"/>
          </a:xfrm>
          <a:prstGeom prst="ellipse">
            <a:avLst/>
          </a:prstGeom>
          <a:blipFill rotWithShape="1">
            <a:blip r:embed="rId3"/>
            <a:stretch>
              <a:fillRect/>
            </a:stretch>
          </a:blipFill>
          <a:ln>
            <a:solidFill>
              <a:srgbClr val="00B0F0"/>
            </a:solid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5" name="Прямоугольник 4"/>
          <p:cNvSpPr/>
          <p:nvPr/>
        </p:nvSpPr>
        <p:spPr>
          <a:xfrm>
            <a:off x="438149" y="1307068"/>
            <a:ext cx="8181975" cy="1338828"/>
          </a:xfrm>
          <a:prstGeom prst="rect">
            <a:avLst/>
          </a:prstGeom>
        </p:spPr>
        <p:txBody>
          <a:bodyPr wrap="square">
            <a:spAutoFit/>
          </a:bodyPr>
          <a:lstStyle/>
          <a:p>
            <a:pPr lvl="0">
              <a:lnSpc>
                <a:spcPct val="150000"/>
              </a:lnSpc>
            </a:pPr>
            <a:r>
              <a:rPr lang="uz-Latn-UZ" sz="1800" dirty="0" smtClean="0">
                <a:latin typeface="Times New Roman" pitchFamily="18" charset="0"/>
                <a:cs typeface="Times New Roman" pitchFamily="18" charset="0"/>
              </a:rPr>
              <a:t>Buqoq kasalligini oldini olish shartlaridan biri iste’mol tuzining yodlanganligi hisoblanadi. Kamola uyida ishlatiladigan tuzning yodlangan yoki yodlanmaganligini aniqlash uchun qanday tajribani amalga oshirishi kerak bo‘ladi?</a:t>
            </a:r>
            <a:endParaRPr lang="ru-RU" sz="1800" dirty="0"/>
          </a:p>
        </p:txBody>
      </p:sp>
      <p:sp>
        <p:nvSpPr>
          <p:cNvPr id="6" name="Скругленный прямоугольник 5"/>
          <p:cNvSpPr/>
          <p:nvPr/>
        </p:nvSpPr>
        <p:spPr>
          <a:xfrm>
            <a:off x="1040859" y="2899416"/>
            <a:ext cx="2090231" cy="1440169"/>
          </a:xfrm>
          <a:prstGeom prst="roundRect">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Прямоугольник 6"/>
          <p:cNvSpPr/>
          <p:nvPr/>
        </p:nvSpPr>
        <p:spPr>
          <a:xfrm>
            <a:off x="3762375" y="3009097"/>
            <a:ext cx="4743450"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Mazmun</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sohasi</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uz-Latn-UZ"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Biologiya</a:t>
            </a:r>
            <a:endPar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endParaRPr>
          </a:p>
          <a:p>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Mavzu</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sohasi</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 </a:t>
            </a:r>
            <a:r>
              <a:rPr lang="uz-Latn-UZ"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Odam salomatligi</a:t>
            </a:r>
            <a:endParaRPr lang="ru-RU" sz="1800" dirty="0" smtClean="0"/>
          </a:p>
          <a:p>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Kognitiv</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uz-Latn-UZ"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Qo‘llash</a:t>
            </a:r>
            <a:endParaRPr lang="en-US" sz="1800" dirty="0">
              <a:solidFill>
                <a:srgbClr val="040404"/>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8" name="Прямоугольник 7"/>
          <p:cNvSpPr/>
          <p:nvPr/>
        </p:nvSpPr>
        <p:spPr>
          <a:xfrm>
            <a:off x="503720" y="303312"/>
            <a:ext cx="832279" cy="369332"/>
          </a:xfrm>
          <a:prstGeom prst="rect">
            <a:avLst/>
          </a:prstGeom>
        </p:spPr>
        <p:txBody>
          <a:bodyPr wrap="none">
            <a:spAutoFit/>
          </a:bodyPr>
          <a:lstStyle/>
          <a:p>
            <a:r>
              <a:rPr lang="uz-Latn-UZ" sz="1800" b="1" dirty="0" smtClean="0">
                <a:solidFill>
                  <a:schemeClr val="bg1"/>
                </a:solidFill>
                <a:latin typeface="Times New Roman" pitchFamily="18" charset="0"/>
                <a:cs typeface="Times New Roman" pitchFamily="18" charset="0"/>
              </a:rPr>
              <a:t>S8 045</a:t>
            </a:r>
            <a:endParaRPr lang="ru-RU" sz="1800" b="1" dirty="0">
              <a:solidFill>
                <a:schemeClr val="bg1"/>
              </a:solidFill>
            </a:endParaRPr>
          </a:p>
        </p:txBody>
      </p:sp>
    </p:spTree>
    <p:extLst>
      <p:ext uri="{BB962C8B-B14F-4D97-AF65-F5344CB8AC3E}">
        <p14:creationId xmlns:p14="http://schemas.microsoft.com/office/powerpoint/2010/main" val="1646135749"/>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3"/>
          <p:cNvSpPr/>
          <p:nvPr/>
        </p:nvSpPr>
        <p:spPr>
          <a:xfrm>
            <a:off x="8267700" y="0"/>
            <a:ext cx="758012" cy="771525"/>
          </a:xfrm>
          <a:prstGeom prst="ellipse">
            <a:avLst/>
          </a:prstGeom>
          <a:blipFill rotWithShape="1">
            <a:blip r:embed="rId3"/>
            <a:stretch>
              <a:fillRect/>
            </a:stretch>
          </a:blipFill>
          <a:ln>
            <a:solidFill>
              <a:srgbClr val="00B0F0"/>
            </a:solid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91137" name="Rectangle 1"/>
          <p:cNvSpPr>
            <a:spLocks noChangeArrowheads="1"/>
          </p:cNvSpPr>
          <p:nvPr/>
        </p:nvSpPr>
        <p:spPr bwMode="auto">
          <a:xfrm>
            <a:off x="895350" y="1133475"/>
            <a:ext cx="7648575"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0" fontAlgn="base" latinLnBrk="0" hangingPunct="0">
              <a:lnSpc>
                <a:spcPct val="15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Anvar</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diabet</a:t>
            </a:r>
            <a:r>
              <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kasalligi </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bilan</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og‘riydi</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lang="uz-Latn-UZ" sz="1800" dirty="0" smtClean="0">
                <a:latin typeface="Times New Roman" pitchFamily="18" charset="0"/>
                <a:ea typeface="Times New Roman" pitchFamily="18" charset="0"/>
                <a:cs typeface="Times New Roman" pitchFamily="18" charset="0"/>
              </a:rPr>
              <a:t> </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U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quyida</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keltirilgan</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mahsulotlardan</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qaysi</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birini</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o‘ta</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ehtiyotkorlik</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bilan</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iste’mol</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qilishi</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zarur</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449263" algn="l" defTabSz="914400" rtl="0" eaLnBrk="0" fontAlgn="base" latinLnBrk="0" hangingPunct="0">
              <a:lnSpc>
                <a:spcPct val="150000"/>
              </a:lnSpc>
              <a:spcBef>
                <a:spcPct val="0"/>
              </a:spcBef>
              <a:spcAft>
                <a:spcPct val="0"/>
              </a:spcAft>
              <a:buClrTx/>
              <a:buSzTx/>
              <a:buFontTx/>
              <a:buNone/>
              <a:tabLst/>
            </a:pPr>
            <a:r>
              <a:rPr kumimoji="0" lang="uz-Latn-UZ" sz="1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a:t>
            </a:r>
            <a:r>
              <a:rPr kumimoji="0" lang="uz-Latn-UZ" sz="18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Mol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go‘shti</a:t>
            </a:r>
            <a:r>
              <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449263" algn="l" defTabSz="914400" rtl="0" eaLnBrk="0" fontAlgn="base" latinLnBrk="0" hangingPunct="0">
              <a:lnSpc>
                <a:spcPct val="150000"/>
              </a:lnSpc>
              <a:spcBef>
                <a:spcPct val="0"/>
              </a:spcBef>
              <a:spcAft>
                <a:spcPct val="0"/>
              </a:spcAft>
              <a:buClrTx/>
              <a:buSzTx/>
              <a:tabLst/>
            </a:pPr>
            <a:r>
              <a:rPr lang="uz-Latn-UZ" sz="1800" b="1" dirty="0" smtClean="0">
                <a:latin typeface="Times New Roman" pitchFamily="18" charset="0"/>
                <a:ea typeface="Times New Roman" pitchFamily="18" charset="0"/>
                <a:cs typeface="Times New Roman" pitchFamily="18" charset="0"/>
              </a:rPr>
              <a:t>B.</a:t>
            </a:r>
            <a:r>
              <a:rPr lang="uz-Latn-UZ" sz="1800" dirty="0" smtClean="0">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Tuxum</a:t>
            </a:r>
            <a:r>
              <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449263" algn="l" defTabSz="914400" rtl="0" eaLnBrk="0" fontAlgn="base" latinLnBrk="0" hangingPunct="0">
              <a:lnSpc>
                <a:spcPct val="150000"/>
              </a:lnSpc>
              <a:spcBef>
                <a:spcPct val="0"/>
              </a:spcBef>
              <a:spcAft>
                <a:spcPct val="0"/>
              </a:spcAft>
              <a:buClrTx/>
              <a:buSzTx/>
              <a:tabLst/>
            </a:pPr>
            <a:r>
              <a:rPr kumimoji="0" lang="uz-Latn-UZ" sz="1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Sut</a:t>
            </a:r>
            <a:r>
              <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449263" algn="l" defTabSz="914400" rtl="0" eaLnBrk="0" fontAlgn="base" latinLnBrk="0" hangingPunct="0">
              <a:lnSpc>
                <a:spcPct val="150000"/>
              </a:lnSpc>
              <a:spcBef>
                <a:spcPct val="0"/>
              </a:spcBef>
              <a:spcAft>
                <a:spcPct val="0"/>
              </a:spcAft>
              <a:buClrTx/>
              <a:buSzTx/>
              <a:tabLst/>
            </a:pPr>
            <a:r>
              <a:rPr kumimoji="0" lang="uz-Latn-UZ" sz="1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t>
            </a:r>
            <a:r>
              <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Mevali</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sharbat</a:t>
            </a:r>
            <a:r>
              <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en-US"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 name="Прямоугольник 5"/>
          <p:cNvSpPr/>
          <p:nvPr/>
        </p:nvSpPr>
        <p:spPr>
          <a:xfrm>
            <a:off x="694220" y="293787"/>
            <a:ext cx="832279" cy="369332"/>
          </a:xfrm>
          <a:prstGeom prst="rect">
            <a:avLst/>
          </a:prstGeom>
        </p:spPr>
        <p:txBody>
          <a:bodyPr wrap="none">
            <a:spAutoFit/>
          </a:bodyPr>
          <a:lstStyle/>
          <a:p>
            <a:r>
              <a:rPr lang="uz-Latn-UZ" sz="1800" b="1" dirty="0" smtClean="0">
                <a:solidFill>
                  <a:schemeClr val="bg1"/>
                </a:solidFill>
                <a:latin typeface="Times New Roman" pitchFamily="18" charset="0"/>
                <a:ea typeface="Times New Roman" pitchFamily="18" charset="0"/>
                <a:cs typeface="Times New Roman" pitchFamily="18" charset="0"/>
              </a:rPr>
              <a:t>S8 033</a:t>
            </a:r>
            <a:endParaRPr lang="ru-RU" sz="1800" b="1" dirty="0">
              <a:solidFill>
                <a:schemeClr val="bg1"/>
              </a:solidFill>
            </a:endParaRP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3"/>
          <p:cNvSpPr/>
          <p:nvPr/>
        </p:nvSpPr>
        <p:spPr>
          <a:xfrm>
            <a:off x="8267700" y="0"/>
            <a:ext cx="758012" cy="771525"/>
          </a:xfrm>
          <a:prstGeom prst="ellipse">
            <a:avLst/>
          </a:prstGeom>
          <a:blipFill rotWithShape="1">
            <a:blip r:embed="rId3"/>
            <a:stretch>
              <a:fillRect/>
            </a:stretch>
          </a:blipFill>
          <a:ln>
            <a:solidFill>
              <a:srgbClr val="00B0F0"/>
            </a:solid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91137" name="Rectangle 1"/>
          <p:cNvSpPr>
            <a:spLocks noChangeArrowheads="1"/>
          </p:cNvSpPr>
          <p:nvPr/>
        </p:nvSpPr>
        <p:spPr bwMode="auto">
          <a:xfrm>
            <a:off x="895350" y="1133475"/>
            <a:ext cx="7648575"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0" fontAlgn="base" latinLnBrk="0" hangingPunct="0">
              <a:lnSpc>
                <a:spcPct val="15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Anvar</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diabet</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bilan</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og‘riydi</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lang="uz-Latn-UZ" sz="1800" dirty="0" smtClean="0">
                <a:latin typeface="Times New Roman" pitchFamily="18" charset="0"/>
                <a:ea typeface="Times New Roman" pitchFamily="18" charset="0"/>
                <a:cs typeface="Times New Roman" pitchFamily="18" charset="0"/>
              </a:rPr>
              <a:t> </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U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quyida</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keltirilgan</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mahsulotlardan</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qaysi</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birini</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o‘ta</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ehtiyotkorlik</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bilan</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iste’mol</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qilishi</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zarur</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l" defTabSz="914400" rtl="0" eaLnBrk="0" fontAlgn="base" latinLnBrk="0" hangingPunct="0">
              <a:lnSpc>
                <a:spcPct val="150000"/>
              </a:lnSpc>
              <a:spcBef>
                <a:spcPct val="0"/>
              </a:spcBef>
              <a:spcAft>
                <a:spcPct val="0"/>
              </a:spcAft>
              <a:buClrTx/>
              <a:buSzTx/>
              <a:tabLst/>
            </a:pPr>
            <a:r>
              <a:rPr kumimoji="0" lang="uz-Latn-UZ" sz="1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a:t>
            </a:r>
            <a:r>
              <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Mol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go‘shti</a:t>
            </a:r>
            <a:r>
              <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449263" algn="l" defTabSz="914400" rtl="0" eaLnBrk="0" fontAlgn="base" latinLnBrk="0" hangingPunct="0">
              <a:lnSpc>
                <a:spcPct val="150000"/>
              </a:lnSpc>
              <a:spcBef>
                <a:spcPct val="0"/>
              </a:spcBef>
              <a:spcAft>
                <a:spcPct val="0"/>
              </a:spcAft>
              <a:buClrTx/>
              <a:buSzTx/>
              <a:tabLst/>
            </a:pPr>
            <a:r>
              <a:rPr kumimoji="0" lang="uz-Latn-UZ" sz="1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a:t>
            </a:r>
            <a:r>
              <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Tuxum</a:t>
            </a:r>
            <a:r>
              <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449263" algn="l" defTabSz="914400" rtl="0" eaLnBrk="0" fontAlgn="base" latinLnBrk="0" hangingPunct="0">
              <a:lnSpc>
                <a:spcPct val="150000"/>
              </a:lnSpc>
              <a:spcBef>
                <a:spcPct val="0"/>
              </a:spcBef>
              <a:spcAft>
                <a:spcPct val="0"/>
              </a:spcAft>
              <a:buClrTx/>
              <a:buSzTx/>
              <a:tabLst/>
            </a:pPr>
            <a:r>
              <a:rPr kumimoji="0" lang="uz-Latn-UZ" sz="1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a:t>
            </a:r>
            <a:r>
              <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Sut</a:t>
            </a:r>
            <a:r>
              <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449263" algn="l" defTabSz="914400" rtl="0" eaLnBrk="0" fontAlgn="base" latinLnBrk="0" hangingPunct="0">
              <a:lnSpc>
                <a:spcPct val="150000"/>
              </a:lnSpc>
              <a:spcBef>
                <a:spcPct val="0"/>
              </a:spcBef>
              <a:spcAft>
                <a:spcPct val="0"/>
              </a:spcAft>
              <a:buClrTx/>
              <a:buSzTx/>
              <a:tabLst/>
            </a:pPr>
            <a:r>
              <a:rPr kumimoji="0" lang="uz-Latn-UZ" sz="1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t>
            </a:r>
            <a:r>
              <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Mevali</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sharbat</a:t>
            </a:r>
            <a:r>
              <a:rPr kumimoji="0" lang="uz-Latn-UZ"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en-US"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 name="Прямоугольник 4"/>
          <p:cNvSpPr/>
          <p:nvPr/>
        </p:nvSpPr>
        <p:spPr>
          <a:xfrm>
            <a:off x="4457701" y="3942547"/>
            <a:ext cx="4076700"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Mazmun</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sohasi</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uz-Latn-UZ"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Biologiya</a:t>
            </a:r>
            <a:endPar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endParaRPr>
          </a:p>
          <a:p>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Mavzu</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sohasi</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 </a:t>
            </a:r>
            <a:r>
              <a:rPr lang="uz-Latn-UZ"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Odam salomatligi</a:t>
            </a:r>
            <a:endParaRPr lang="ru-RU" sz="1800" dirty="0" smtClean="0"/>
          </a:p>
          <a:p>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Kognitiv</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b="1" dirty="0" err="1"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soha</a:t>
            </a:r>
            <a:r>
              <a:rPr lang="en-US" sz="1800" b="1"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en-US"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 </a:t>
            </a:r>
            <a:r>
              <a:rPr lang="uz-Latn-UZ" sz="1800" dirty="0" smtClean="0">
                <a:solidFill>
                  <a:srgbClr val="040404"/>
                </a:solidFill>
                <a:latin typeface="Cambria" panose="02040503050406030204" pitchFamily="18" charset="0"/>
                <a:ea typeface="Cambria" panose="02040503050406030204" pitchFamily="18" charset="0"/>
                <a:cs typeface="Times New Roman" panose="02020603050405020304" pitchFamily="18" charset="0"/>
              </a:rPr>
              <a:t>Bilish</a:t>
            </a:r>
            <a:endParaRPr lang="en-US" sz="1800" dirty="0">
              <a:solidFill>
                <a:srgbClr val="040404"/>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Прямоугольник 6"/>
          <p:cNvSpPr/>
          <p:nvPr/>
        </p:nvSpPr>
        <p:spPr>
          <a:xfrm>
            <a:off x="694220" y="293787"/>
            <a:ext cx="832279" cy="369332"/>
          </a:xfrm>
          <a:prstGeom prst="rect">
            <a:avLst/>
          </a:prstGeom>
        </p:spPr>
        <p:txBody>
          <a:bodyPr wrap="none">
            <a:spAutoFit/>
          </a:bodyPr>
          <a:lstStyle/>
          <a:p>
            <a:r>
              <a:rPr lang="uz-Latn-UZ" sz="1800" b="1" dirty="0" smtClean="0">
                <a:solidFill>
                  <a:schemeClr val="bg1"/>
                </a:solidFill>
                <a:latin typeface="Times New Roman" pitchFamily="18" charset="0"/>
                <a:ea typeface="Times New Roman" pitchFamily="18" charset="0"/>
                <a:cs typeface="Times New Roman" pitchFamily="18" charset="0"/>
              </a:rPr>
              <a:t>S8 033</a:t>
            </a:r>
            <a:endParaRPr lang="ru-RU" sz="1800" b="1" dirty="0">
              <a:solidFill>
                <a:schemeClr val="bg1"/>
              </a:solidFill>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a:xfrm>
            <a:off x="661961" y="2501490"/>
            <a:ext cx="7961340" cy="2213385"/>
          </a:xfrm>
        </p:spPr>
        <p:txBody>
          <a:bodyPr>
            <a:normAutofit fontScale="90000"/>
          </a:bodyPr>
          <a:lstStyle/>
          <a:p>
            <a:pPr algn="ctr">
              <a:lnSpc>
                <a:spcPct val="150000"/>
              </a:lnSpc>
            </a:pPr>
            <a:r>
              <a:rPr lang="en-US" altLang="ru-RU" sz="2400" i="0" dirty="0" smtClean="0">
                <a:solidFill>
                  <a:schemeClr val="tx1"/>
                </a:solidFill>
              </a:rPr>
              <a:t>   </a:t>
            </a:r>
            <a:r>
              <a:rPr lang="ru-RU" altLang="ru-RU" sz="2400" i="0" dirty="0" smtClean="0">
                <a:solidFill>
                  <a:schemeClr val="tx1"/>
                </a:solidFill>
              </a:rPr>
              <a:t/>
            </a:r>
            <a:br>
              <a:rPr lang="ru-RU" altLang="ru-RU" sz="2400" i="0" dirty="0" smtClean="0">
                <a:solidFill>
                  <a:schemeClr val="tx1"/>
                </a:solidFill>
              </a:rPr>
            </a:br>
            <a:r>
              <a:rPr lang="en-US" altLang="ru-RU" sz="2000" i="0" dirty="0" smtClean="0">
                <a:solidFill>
                  <a:schemeClr val="tx1"/>
                </a:solidFill>
                <a:latin typeface="Times New Roman" pitchFamily="18" charset="0"/>
                <a:cs typeface="Times New Roman" pitchFamily="18" charset="0"/>
              </a:rPr>
              <a:t>2015 </a:t>
            </a:r>
            <a:r>
              <a:rPr lang="en-US" altLang="ru-RU" sz="2000" i="0" dirty="0" err="1" smtClean="0">
                <a:solidFill>
                  <a:schemeClr val="tx1"/>
                </a:solidFill>
                <a:latin typeface="Times New Roman" pitchFamily="18" charset="0"/>
                <a:cs typeface="Times New Roman" pitchFamily="18" charset="0"/>
              </a:rPr>
              <a:t>yilgi</a:t>
            </a:r>
            <a:r>
              <a:rPr lang="en-US" altLang="ru-RU" sz="2000" i="0" dirty="0" smtClean="0">
                <a:solidFill>
                  <a:schemeClr val="tx1"/>
                </a:solidFill>
                <a:latin typeface="Times New Roman" pitchFamily="18" charset="0"/>
                <a:cs typeface="Times New Roman" pitchFamily="18" charset="0"/>
              </a:rPr>
              <a:t> TIMSS </a:t>
            </a:r>
            <a:r>
              <a:rPr lang="en-US" altLang="ru-RU" sz="2000" i="0" dirty="0" err="1" smtClean="0">
                <a:solidFill>
                  <a:schemeClr val="tx1"/>
                </a:solidFill>
                <a:latin typeface="Times New Roman" pitchFamily="18" charset="0"/>
                <a:cs typeface="Times New Roman" pitchFamily="18" charset="0"/>
              </a:rPr>
              <a:t>tadqiqotlari</a:t>
            </a:r>
            <a:r>
              <a:rPr lang="en-US" altLang="ru-RU" sz="2000" i="0" dirty="0" smtClean="0">
                <a:solidFill>
                  <a:schemeClr val="tx1"/>
                </a:solidFill>
                <a:latin typeface="Times New Roman" pitchFamily="18" charset="0"/>
                <a:cs typeface="Times New Roman" pitchFamily="18" charset="0"/>
              </a:rPr>
              <a:t> </a:t>
            </a:r>
            <a:r>
              <a:rPr lang="en-US" altLang="ru-RU" sz="2000" i="0" dirty="0" err="1" smtClean="0">
                <a:solidFill>
                  <a:schemeClr val="tx1"/>
                </a:solidFill>
                <a:latin typeface="Times New Roman" pitchFamily="18" charset="0"/>
                <a:cs typeface="Times New Roman" pitchFamily="18" charset="0"/>
              </a:rPr>
              <a:t>natijalariga</a:t>
            </a:r>
            <a:r>
              <a:rPr lang="en-US" altLang="ru-RU" sz="2000" i="0" dirty="0" smtClean="0">
                <a:solidFill>
                  <a:schemeClr val="tx1"/>
                </a:solidFill>
                <a:latin typeface="Times New Roman" pitchFamily="18" charset="0"/>
                <a:cs typeface="Times New Roman" pitchFamily="18" charset="0"/>
              </a:rPr>
              <a:t> </a:t>
            </a:r>
            <a:r>
              <a:rPr lang="en-US" altLang="ru-RU" sz="2000" i="0" dirty="0" err="1" smtClean="0">
                <a:solidFill>
                  <a:schemeClr val="tx1"/>
                </a:solidFill>
                <a:latin typeface="Times New Roman" pitchFamily="18" charset="0"/>
                <a:cs typeface="Times New Roman" pitchFamily="18" charset="0"/>
              </a:rPr>
              <a:t>ko‘ra</a:t>
            </a:r>
            <a:r>
              <a:rPr lang="en-US" altLang="ru-RU" sz="2000" i="0" dirty="0" smtClean="0">
                <a:solidFill>
                  <a:schemeClr val="tx1"/>
                </a:solidFill>
                <a:latin typeface="Times New Roman" pitchFamily="18" charset="0"/>
                <a:cs typeface="Times New Roman" pitchFamily="18" charset="0"/>
              </a:rPr>
              <a:t> </a:t>
            </a:r>
            <a:r>
              <a:rPr lang="en-US" altLang="ru-RU" sz="2000" i="0" dirty="0" smtClean="0">
                <a:solidFill>
                  <a:srgbClr val="C00000"/>
                </a:solidFill>
                <a:latin typeface="Times New Roman" pitchFamily="18" charset="0"/>
                <a:cs typeface="Times New Roman" pitchFamily="18" charset="0"/>
              </a:rPr>
              <a:t> </a:t>
            </a:r>
            <a:r>
              <a:rPr lang="en-US" altLang="ru-RU" sz="2000" i="0" dirty="0" err="1" smtClean="0">
                <a:solidFill>
                  <a:srgbClr val="C00000"/>
                </a:solidFill>
                <a:latin typeface="Times New Roman" pitchFamily="18" charset="0"/>
                <a:cs typeface="Times New Roman" pitchFamily="18" charset="0"/>
              </a:rPr>
              <a:t>Singapur</a:t>
            </a:r>
            <a:r>
              <a:rPr lang="en-US" altLang="ru-RU" sz="2000" i="0" dirty="0" smtClean="0">
                <a:solidFill>
                  <a:srgbClr val="C00000"/>
                </a:solidFill>
                <a:latin typeface="Times New Roman" pitchFamily="18" charset="0"/>
                <a:cs typeface="Times New Roman" pitchFamily="18" charset="0"/>
              </a:rPr>
              <a:t>, </a:t>
            </a:r>
            <a:r>
              <a:rPr lang="en-US" altLang="ru-RU" sz="2000" i="0" dirty="0" err="1" smtClean="0">
                <a:solidFill>
                  <a:srgbClr val="C00000"/>
                </a:solidFill>
                <a:latin typeface="Times New Roman" pitchFamily="18" charset="0"/>
                <a:cs typeface="Times New Roman" pitchFamily="18" charset="0"/>
              </a:rPr>
              <a:t>Gonkong</a:t>
            </a:r>
            <a:r>
              <a:rPr lang="en-US" altLang="ru-RU" sz="2000" i="0" dirty="0" smtClean="0">
                <a:solidFill>
                  <a:srgbClr val="C00000"/>
                </a:solidFill>
                <a:latin typeface="Times New Roman" pitchFamily="18" charset="0"/>
                <a:cs typeface="Times New Roman" pitchFamily="18" charset="0"/>
              </a:rPr>
              <a:t>, </a:t>
            </a:r>
            <a:r>
              <a:rPr lang="en-US" altLang="ru-RU" sz="2000" i="0" dirty="0" err="1" smtClean="0">
                <a:solidFill>
                  <a:srgbClr val="C00000"/>
                </a:solidFill>
                <a:latin typeface="Times New Roman" pitchFamily="18" charset="0"/>
                <a:cs typeface="Times New Roman" pitchFamily="18" charset="0"/>
              </a:rPr>
              <a:t>Koreya</a:t>
            </a:r>
            <a:r>
              <a:rPr lang="en-US" altLang="ru-RU" sz="2000" i="0" dirty="0" smtClean="0">
                <a:solidFill>
                  <a:srgbClr val="C00000"/>
                </a:solidFill>
                <a:latin typeface="Times New Roman" pitchFamily="18" charset="0"/>
                <a:cs typeface="Times New Roman" pitchFamily="18" charset="0"/>
              </a:rPr>
              <a:t>, </a:t>
            </a:r>
            <a:r>
              <a:rPr lang="en-US" altLang="ru-RU" sz="2000" i="0" dirty="0" err="1" smtClean="0">
                <a:solidFill>
                  <a:srgbClr val="C00000"/>
                </a:solidFill>
                <a:latin typeface="Times New Roman" pitchFamily="18" charset="0"/>
                <a:cs typeface="Times New Roman" pitchFamily="18" charset="0"/>
              </a:rPr>
              <a:t>Yaponiya</a:t>
            </a:r>
            <a:r>
              <a:rPr lang="en-US" altLang="ru-RU" sz="2000" i="0" dirty="0" smtClean="0">
                <a:solidFill>
                  <a:srgbClr val="C00000"/>
                </a:solidFill>
                <a:latin typeface="Times New Roman" pitchFamily="18" charset="0"/>
                <a:cs typeface="Times New Roman" pitchFamily="18" charset="0"/>
              </a:rPr>
              <a:t>, </a:t>
            </a:r>
            <a:r>
              <a:rPr lang="en-US" altLang="ru-RU" sz="2000" i="0" dirty="0" err="1" smtClean="0">
                <a:solidFill>
                  <a:srgbClr val="C00000"/>
                </a:solidFill>
                <a:latin typeface="Times New Roman" pitchFamily="18" charset="0"/>
                <a:cs typeface="Times New Roman" pitchFamily="18" charset="0"/>
              </a:rPr>
              <a:t>Rossiya</a:t>
            </a:r>
            <a:r>
              <a:rPr lang="en-US" altLang="ru-RU" sz="2000" i="0" dirty="0" smtClean="0">
                <a:solidFill>
                  <a:srgbClr val="C00000"/>
                </a:solidFill>
                <a:latin typeface="Times New Roman" pitchFamily="18" charset="0"/>
                <a:cs typeface="Times New Roman" pitchFamily="18" charset="0"/>
              </a:rPr>
              <a:t>, </a:t>
            </a:r>
            <a:r>
              <a:rPr lang="en-US" altLang="ru-RU" sz="2000" i="0" dirty="0" err="1" smtClean="0">
                <a:solidFill>
                  <a:srgbClr val="C00000"/>
                </a:solidFill>
                <a:latin typeface="Times New Roman" pitchFamily="18" charset="0"/>
                <a:cs typeface="Times New Roman" pitchFamily="18" charset="0"/>
              </a:rPr>
              <a:t>Buyuk</a:t>
            </a:r>
            <a:r>
              <a:rPr lang="en-US" altLang="ru-RU" sz="2000" i="0" dirty="0" smtClean="0">
                <a:solidFill>
                  <a:srgbClr val="C00000"/>
                </a:solidFill>
                <a:latin typeface="Times New Roman" pitchFamily="18" charset="0"/>
                <a:cs typeface="Times New Roman" pitchFamily="18" charset="0"/>
              </a:rPr>
              <a:t> </a:t>
            </a:r>
            <a:r>
              <a:rPr lang="en-US" altLang="ru-RU" sz="2000" i="0" dirty="0" err="1" smtClean="0">
                <a:solidFill>
                  <a:srgbClr val="C00000"/>
                </a:solidFill>
                <a:latin typeface="Times New Roman" pitchFamily="18" charset="0"/>
                <a:cs typeface="Times New Roman" pitchFamily="18" charset="0"/>
              </a:rPr>
              <a:t>Britaniya</a:t>
            </a:r>
            <a:r>
              <a:rPr lang="en-US" altLang="ru-RU" sz="2000" i="0" dirty="0" smtClean="0">
                <a:solidFill>
                  <a:schemeClr val="tx1"/>
                </a:solidFill>
                <a:latin typeface="Times New Roman" pitchFamily="18" charset="0"/>
                <a:cs typeface="Times New Roman" pitchFamily="18" charset="0"/>
              </a:rPr>
              <a:t> </a:t>
            </a:r>
            <a:r>
              <a:rPr lang="en-US" altLang="ru-RU" sz="2000" i="0" dirty="0" err="1" smtClean="0">
                <a:solidFill>
                  <a:schemeClr val="tx1"/>
                </a:solidFill>
                <a:latin typeface="Times New Roman" pitchFamily="18" charset="0"/>
                <a:cs typeface="Times New Roman" pitchFamily="18" charset="0"/>
              </a:rPr>
              <a:t>kabi</a:t>
            </a:r>
            <a:r>
              <a:rPr lang="en-US" altLang="ru-RU" sz="2000" i="0" dirty="0" smtClean="0">
                <a:solidFill>
                  <a:schemeClr val="tx1"/>
                </a:solidFill>
                <a:latin typeface="Times New Roman" pitchFamily="18" charset="0"/>
                <a:cs typeface="Times New Roman" pitchFamily="18" charset="0"/>
              </a:rPr>
              <a:t> </a:t>
            </a:r>
            <a:r>
              <a:rPr lang="en-US" altLang="ru-RU" sz="2000" i="0" dirty="0" err="1" smtClean="0">
                <a:solidFill>
                  <a:schemeClr val="tx1"/>
                </a:solidFill>
                <a:latin typeface="Times New Roman" pitchFamily="18" charset="0"/>
                <a:cs typeface="Times New Roman" pitchFamily="18" charset="0"/>
              </a:rPr>
              <a:t>davlatlarning</a:t>
            </a:r>
            <a:r>
              <a:rPr lang="en-US" altLang="ru-RU" sz="2000" i="0" dirty="0" smtClean="0">
                <a:solidFill>
                  <a:schemeClr val="tx1"/>
                </a:solidFill>
                <a:latin typeface="Times New Roman" pitchFamily="18" charset="0"/>
                <a:cs typeface="Times New Roman" pitchFamily="18" charset="0"/>
              </a:rPr>
              <a:t> </a:t>
            </a:r>
            <a:r>
              <a:rPr lang="en-US" altLang="ru-RU" sz="2000" i="0" dirty="0" err="1" smtClean="0">
                <a:solidFill>
                  <a:schemeClr val="tx1"/>
                </a:solidFill>
                <a:latin typeface="Times New Roman" pitchFamily="18" charset="0"/>
                <a:cs typeface="Times New Roman" pitchFamily="18" charset="0"/>
              </a:rPr>
              <a:t>ta</a:t>
            </a:r>
            <a:r>
              <a:rPr lang="uz-Latn-UZ" altLang="ru-RU" sz="2000" i="0" dirty="0" smtClean="0">
                <a:solidFill>
                  <a:schemeClr val="tx1"/>
                </a:solidFill>
                <a:latin typeface="Times New Roman" pitchFamily="18" charset="0"/>
                <a:cs typeface="Times New Roman" pitchFamily="18" charset="0"/>
              </a:rPr>
              <a:t>’</a:t>
            </a:r>
            <a:r>
              <a:rPr lang="en-US" altLang="ru-RU" sz="2000" i="0" dirty="0" err="1" smtClean="0">
                <a:solidFill>
                  <a:schemeClr val="tx1"/>
                </a:solidFill>
                <a:latin typeface="Times New Roman" pitchFamily="18" charset="0"/>
                <a:cs typeface="Times New Roman" pitchFamily="18" charset="0"/>
              </a:rPr>
              <a:t>lim</a:t>
            </a:r>
            <a:r>
              <a:rPr lang="en-US" altLang="ru-RU" sz="2000" i="0" dirty="0" smtClean="0">
                <a:solidFill>
                  <a:schemeClr val="tx1"/>
                </a:solidFill>
                <a:latin typeface="Times New Roman" pitchFamily="18" charset="0"/>
                <a:cs typeface="Times New Roman" pitchFamily="18" charset="0"/>
              </a:rPr>
              <a:t> </a:t>
            </a:r>
            <a:r>
              <a:rPr lang="en-US" altLang="ru-RU" sz="2000" i="0" dirty="0" err="1" smtClean="0">
                <a:solidFill>
                  <a:schemeClr val="tx1"/>
                </a:solidFill>
                <a:latin typeface="Times New Roman" pitchFamily="18" charset="0"/>
                <a:cs typeface="Times New Roman" pitchFamily="18" charset="0"/>
              </a:rPr>
              <a:t>tizimi</a:t>
            </a:r>
            <a:r>
              <a:rPr lang="en-US" altLang="ru-RU" sz="2000" i="0" dirty="0" smtClean="0">
                <a:solidFill>
                  <a:schemeClr val="tx1"/>
                </a:solidFill>
                <a:latin typeface="Times New Roman" pitchFamily="18" charset="0"/>
                <a:cs typeface="Times New Roman" pitchFamily="18" charset="0"/>
              </a:rPr>
              <a:t> eng </a:t>
            </a:r>
            <a:r>
              <a:rPr lang="en-US" altLang="ru-RU" sz="2000" i="0" dirty="0" err="1" smtClean="0">
                <a:solidFill>
                  <a:schemeClr val="tx1"/>
                </a:solidFill>
                <a:latin typeface="Times New Roman" pitchFamily="18" charset="0"/>
                <a:cs typeface="Times New Roman" pitchFamily="18" charset="0"/>
              </a:rPr>
              <a:t>yuqori</a:t>
            </a:r>
            <a:r>
              <a:rPr lang="en-US" altLang="ru-RU" sz="2000" i="0" dirty="0" smtClean="0">
                <a:solidFill>
                  <a:schemeClr val="tx1"/>
                </a:solidFill>
                <a:latin typeface="Times New Roman" pitchFamily="18" charset="0"/>
                <a:cs typeface="Times New Roman" pitchFamily="18" charset="0"/>
              </a:rPr>
              <a:t> </a:t>
            </a:r>
            <a:r>
              <a:rPr lang="en-US" altLang="ru-RU" sz="2000" i="0" dirty="0" err="1" smtClean="0">
                <a:solidFill>
                  <a:schemeClr val="tx1"/>
                </a:solidFill>
                <a:latin typeface="Times New Roman" pitchFamily="18" charset="0"/>
                <a:cs typeface="Times New Roman" pitchFamily="18" charset="0"/>
              </a:rPr>
              <a:t>ko‘rsatkichlarni</a:t>
            </a:r>
            <a:r>
              <a:rPr lang="en-US" altLang="ru-RU" sz="2000" i="0" dirty="0" smtClean="0">
                <a:solidFill>
                  <a:schemeClr val="tx1"/>
                </a:solidFill>
                <a:latin typeface="Times New Roman" pitchFamily="18" charset="0"/>
                <a:cs typeface="Times New Roman" pitchFamily="18" charset="0"/>
              </a:rPr>
              <a:t> </a:t>
            </a:r>
            <a:r>
              <a:rPr lang="en-US" altLang="ru-RU" sz="2000" i="0" dirty="0" err="1" smtClean="0">
                <a:solidFill>
                  <a:schemeClr val="tx1"/>
                </a:solidFill>
                <a:latin typeface="Times New Roman" pitchFamily="18" charset="0"/>
                <a:cs typeface="Times New Roman" pitchFamily="18" charset="0"/>
              </a:rPr>
              <a:t>egallagan</a:t>
            </a:r>
            <a:r>
              <a:rPr lang="en-US" altLang="ru-RU" sz="2000" i="0" dirty="0" smtClean="0">
                <a:solidFill>
                  <a:schemeClr val="tx1"/>
                </a:solidFill>
                <a:latin typeface="Times New Roman" pitchFamily="18" charset="0"/>
                <a:cs typeface="Times New Roman" pitchFamily="18" charset="0"/>
              </a:rPr>
              <a:t>. </a:t>
            </a:r>
            <a:r>
              <a:rPr lang="ru-RU" sz="2400" dirty="0" smtClean="0"/>
              <a:t/>
            </a:r>
            <a:br>
              <a:rPr lang="ru-RU" sz="2400" dirty="0" smtClean="0"/>
            </a:br>
            <a:endParaRPr lang="ru-RU" altLang="ru-RU" sz="2400" i="0" dirty="0" smtClean="0">
              <a:solidFill>
                <a:schemeClr val="tx1"/>
              </a:solidFill>
              <a:latin typeface="Times New Roman" pitchFamily="18" charset="0"/>
              <a:cs typeface="Times New Roman" pitchFamily="18" charset="0"/>
            </a:endParaRPr>
          </a:p>
        </p:txBody>
      </p:sp>
      <p:graphicFrame>
        <p:nvGraphicFramePr>
          <p:cNvPr id="3" name="Схема 2"/>
          <p:cNvGraphicFramePr/>
          <p:nvPr>
            <p:extLst>
              <p:ext uri="{D42A27DB-BD31-4B8C-83A1-F6EECF244321}">
                <p14:modId xmlns:p14="http://schemas.microsoft.com/office/powerpoint/2010/main" val="3699096127"/>
              </p:ext>
            </p:extLst>
          </p:nvPr>
        </p:nvGraphicFramePr>
        <p:xfrm>
          <a:off x="442884" y="1320388"/>
          <a:ext cx="8229600" cy="1071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Овал 3"/>
          <p:cNvSpPr/>
          <p:nvPr/>
        </p:nvSpPr>
        <p:spPr>
          <a:xfrm>
            <a:off x="8267700" y="0"/>
            <a:ext cx="758012" cy="771525"/>
          </a:xfrm>
          <a:prstGeom prst="ellipse">
            <a:avLst/>
          </a:prstGeom>
          <a:blipFill rotWithShape="1">
            <a:blip r:embed="rId8"/>
            <a:stretch>
              <a:fillRect/>
            </a:stretch>
          </a:blipFill>
          <a:ln>
            <a:solidFill>
              <a:srgbClr val="00B0F0"/>
            </a:solid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5" name="Прямоугольник 4"/>
          <p:cNvSpPr/>
          <p:nvPr/>
        </p:nvSpPr>
        <p:spPr>
          <a:xfrm>
            <a:off x="295275" y="150912"/>
            <a:ext cx="7667625" cy="646331"/>
          </a:xfrm>
          <a:prstGeom prst="rect">
            <a:avLst/>
          </a:prstGeom>
        </p:spPr>
        <p:txBody>
          <a:bodyPr wrap="square">
            <a:spAutoFit/>
          </a:bodyPr>
          <a:lstStyle/>
          <a:p>
            <a:pPr lvl="0" algn="ctr"/>
            <a:r>
              <a:rPr lang="ru-RU" sz="1800" b="1" dirty="0" smtClean="0">
                <a:solidFill>
                  <a:schemeClr val="bg1"/>
                </a:solidFill>
                <a:latin typeface="Times New Roman" panose="02020603050405020304" pitchFamily="18" charset="0"/>
                <a:cs typeface="Times New Roman" panose="02020603050405020304" pitchFamily="18" charset="0"/>
              </a:rPr>
              <a:t>TIMSS</a:t>
            </a:r>
            <a:r>
              <a:rPr lang="uz-Latn-UZ" sz="1800" b="1" dirty="0" smtClean="0">
                <a:solidFill>
                  <a:schemeClr val="bg1"/>
                </a:solidFill>
                <a:latin typeface="Times New Roman" panose="02020603050405020304" pitchFamily="18" charset="0"/>
                <a:cs typeface="Times New Roman" panose="02020603050405020304" pitchFamily="18" charset="0"/>
              </a:rPr>
              <a:t> -</a:t>
            </a:r>
            <a:r>
              <a:rPr lang="uz-Latn-UZ" sz="1800" b="1" dirty="0" smtClean="0">
                <a:latin typeface="Times New Roman" panose="02020603050405020304" pitchFamily="18" charset="0"/>
                <a:cs typeface="Times New Roman" panose="02020603050405020304" pitchFamily="18" charset="0"/>
              </a:rPr>
              <a:t> </a:t>
            </a:r>
            <a:r>
              <a:rPr lang="uz-Latn-UZ" sz="1800" b="1" dirty="0" smtClean="0">
                <a:solidFill>
                  <a:schemeClr val="bg1"/>
                </a:solidFill>
                <a:latin typeface="Times New Roman" panose="02020603050405020304" pitchFamily="18" charset="0"/>
                <a:cs typeface="Times New Roman" panose="02020603050405020304" pitchFamily="18" charset="0"/>
              </a:rPr>
              <a:t>M</a:t>
            </a:r>
            <a:r>
              <a:rPr lang="ru-RU" sz="1800" b="1" dirty="0" smtClean="0">
                <a:solidFill>
                  <a:schemeClr val="bg1"/>
                </a:solidFill>
                <a:latin typeface="Times New Roman" panose="02020603050405020304" pitchFamily="18" charset="0"/>
                <a:cs typeface="Times New Roman" panose="02020603050405020304" pitchFamily="18" charset="0"/>
              </a:rPr>
              <a:t>AKTABDA MATEMATIKA VA ANIQ FANLAR</a:t>
            </a:r>
            <a:r>
              <a:rPr lang="en-US" sz="1800" b="1" dirty="0" smtClean="0">
                <a:solidFill>
                  <a:schemeClr val="bg1"/>
                </a:solidFill>
                <a:latin typeface="Times New Roman" panose="02020603050405020304" pitchFamily="18" charset="0"/>
                <a:cs typeface="Times New Roman" panose="02020603050405020304" pitchFamily="18" charset="0"/>
              </a:rPr>
              <a:t> </a:t>
            </a:r>
            <a:r>
              <a:rPr lang="ru-RU" sz="1800" b="1" dirty="0" smtClean="0">
                <a:solidFill>
                  <a:schemeClr val="bg1"/>
                </a:solidFill>
                <a:latin typeface="Times New Roman" panose="02020603050405020304" pitchFamily="18" charset="0"/>
                <a:cs typeface="Times New Roman" panose="02020603050405020304" pitchFamily="18" charset="0"/>
              </a:rPr>
              <a:t>SIFATINI TADQIQ QILUVCHI XALQARO MONITORING</a:t>
            </a:r>
            <a:r>
              <a:rPr lang="uz-Latn-UZ" sz="1800" b="1" dirty="0" smtClean="0">
                <a:solidFill>
                  <a:schemeClr val="bg1"/>
                </a:solidFill>
                <a:latin typeface="Times New Roman" panose="02020603050405020304" pitchFamily="18" charset="0"/>
                <a:cs typeface="Times New Roman" panose="02020603050405020304" pitchFamily="18" charset="0"/>
              </a:rPr>
              <a:t> </a:t>
            </a:r>
            <a:endParaRPr lang="ru-RU" sz="1800" b="1" dirty="0">
              <a:solidFill>
                <a:schemeClr val="bg1"/>
              </a:solidFill>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z-Latn-UZ" smtClean="0"/>
              <a:t>MUSTAQIL  ISHLASH UCHUN TOPSHIRIQ</a:t>
            </a:r>
            <a:endParaRPr lang="ru-RU" dirty="0"/>
          </a:p>
        </p:txBody>
      </p:sp>
      <p:sp>
        <p:nvSpPr>
          <p:cNvPr id="3" name="Содержимое 2"/>
          <p:cNvSpPr>
            <a:spLocks noGrp="1"/>
          </p:cNvSpPr>
          <p:nvPr>
            <p:ph idx="4"/>
          </p:nvPr>
        </p:nvSpPr>
        <p:spPr/>
        <p:txBody>
          <a:bodyPr/>
          <a:lstStyle/>
          <a:p>
            <a:r>
              <a:rPr lang="uz-Latn-UZ" smtClean="0"/>
              <a:t>   </a:t>
            </a:r>
          </a:p>
          <a:p>
            <a:endParaRPr lang="uz-Latn-UZ" smtClean="0"/>
          </a:p>
          <a:p>
            <a:r>
              <a:rPr lang="uz-Latn-UZ" smtClean="0"/>
              <a:t> </a:t>
            </a:r>
            <a:endParaRPr lang="ru-RU" dirty="0"/>
          </a:p>
        </p:txBody>
      </p:sp>
      <p:sp>
        <p:nvSpPr>
          <p:cNvPr id="4" name="Блок-схема: альтернативный процесс 3"/>
          <p:cNvSpPr/>
          <p:nvPr/>
        </p:nvSpPr>
        <p:spPr>
          <a:xfrm>
            <a:off x="1071538" y="1553758"/>
            <a:ext cx="7000924" cy="1982405"/>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buNone/>
            </a:pPr>
            <a:r>
              <a:rPr lang="en-US" sz="4400" b="1" dirty="0" smtClean="0">
                <a:solidFill>
                  <a:srgbClr val="C00000"/>
                </a:solidFill>
                <a:latin typeface="Times New Roman" pitchFamily="18" charset="0"/>
                <a:cs typeface="Times New Roman" pitchFamily="18" charset="0"/>
              </a:rPr>
              <a:t>E’TIBORINGIZ UCHUN RAHMAT</a:t>
            </a:r>
            <a:endParaRPr lang="ru-RU" sz="4400" b="1" dirty="0">
              <a:solidFill>
                <a:srgbClr val="C00000"/>
              </a:solidFill>
              <a:latin typeface="Times New Roman" pitchFamily="18" charset="0"/>
              <a:cs typeface="Times New Roman" pitchFamily="18" charset="0"/>
            </a:endParaRPr>
          </a:p>
        </p:txBody>
      </p:sp>
      <p:sp>
        <p:nvSpPr>
          <p:cNvPr id="5" name="Овал 4"/>
          <p:cNvSpPr/>
          <p:nvPr/>
        </p:nvSpPr>
        <p:spPr>
          <a:xfrm>
            <a:off x="3813988" y="3857625"/>
            <a:ext cx="758012" cy="771525"/>
          </a:xfrm>
          <a:prstGeom prst="ellipse">
            <a:avLst/>
          </a:prstGeom>
          <a:blipFill rotWithShape="1">
            <a:blip r:embed="rId3"/>
            <a:stretch>
              <a:fillRect/>
            </a:stretch>
          </a:blipFill>
          <a:ln>
            <a:solidFill>
              <a:srgbClr val="00B0F0"/>
            </a:solid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490509" y="1238238"/>
            <a:ext cx="8229600" cy="2954655"/>
          </a:xfrm>
          <a:prstGeom prst="rect">
            <a:avLst/>
          </a:prstGeom>
        </p:spPr>
        <p:style>
          <a:lnRef idx="1">
            <a:schemeClr val="accent1"/>
          </a:lnRef>
          <a:fillRef idx="2">
            <a:schemeClr val="accent1"/>
          </a:fillRef>
          <a:effectRef idx="1">
            <a:schemeClr val="accent1"/>
          </a:effectRef>
          <a:fontRef idx="minor">
            <a:schemeClr val="dk1"/>
          </a:fontRef>
        </p:style>
        <p:txBody>
          <a:bodyPr/>
          <a:lstStyle/>
          <a:p>
            <a:pPr algn="ctr"/>
            <a:r>
              <a:rPr lang="uz-Latn-UZ" sz="2400" dirty="0" smtClean="0"/>
              <a:t>  </a:t>
            </a:r>
            <a:r>
              <a:rPr lang="uz-Cyrl-UZ" sz="3200" dirty="0" smtClean="0">
                <a:latin typeface="Times New Roman" pitchFamily="18" charset="0"/>
                <a:cs typeface="Times New Roman" pitchFamily="18" charset="0"/>
              </a:rPr>
              <a:t>O‘zbekiston Respublikasi Vazirlar Mahkamasining 2018</a:t>
            </a:r>
            <a:r>
              <a:rPr lang="uz-Latn-UZ" sz="3200" dirty="0" smtClean="0">
                <a:latin typeface="Times New Roman" pitchFamily="18" charset="0"/>
                <a:cs typeface="Times New Roman" pitchFamily="18" charset="0"/>
              </a:rPr>
              <a:t>-</a:t>
            </a:r>
            <a:r>
              <a:rPr lang="uz-Cyrl-UZ" sz="3200" dirty="0" smtClean="0">
                <a:latin typeface="Times New Roman" pitchFamily="18" charset="0"/>
                <a:cs typeface="Times New Roman" pitchFamily="18" charset="0"/>
              </a:rPr>
              <a:t>yil 8</a:t>
            </a:r>
            <a:r>
              <a:rPr lang="uz-Latn-UZ" sz="3200" dirty="0" smtClean="0">
                <a:latin typeface="Times New Roman" pitchFamily="18" charset="0"/>
                <a:cs typeface="Times New Roman" pitchFamily="18" charset="0"/>
              </a:rPr>
              <a:t>-</a:t>
            </a:r>
            <a:r>
              <a:rPr lang="uz-Cyrl-UZ" sz="3200" dirty="0" smtClean="0">
                <a:latin typeface="Times New Roman" pitchFamily="18" charset="0"/>
                <a:cs typeface="Times New Roman" pitchFamily="18" charset="0"/>
              </a:rPr>
              <a:t>dekabrdagi “Xalq ta’limi tizimida ta’lim sifatini baholash sohasidagi xalqaro tadqiqotlarni tashkil etish chora-tadbirlari to‘g‘risida”gi  997-son qarori</a:t>
            </a:r>
            <a:r>
              <a:rPr lang="uz-Latn-UZ" sz="3200" dirty="0" smtClean="0">
                <a:latin typeface="Times New Roman" pitchFamily="18" charset="0"/>
                <a:cs typeface="Times New Roman" pitchFamily="18" charset="0"/>
              </a:rPr>
              <a:t>.</a:t>
            </a:r>
          </a:p>
          <a:p>
            <a:pPr algn="ctr"/>
            <a:r>
              <a:rPr lang="uz-Cyrl-UZ" sz="3200" dirty="0" smtClean="0">
                <a:latin typeface="Times New Roman" pitchFamily="18" charset="0"/>
                <a:cs typeface="Times New Roman" pitchFamily="18" charset="0"/>
              </a:rPr>
              <a:t> </a:t>
            </a:r>
            <a:r>
              <a:rPr lang="uz-Latn-UZ" sz="3200" dirty="0" smtClean="0">
                <a:latin typeface="Times New Roman" pitchFamily="18" charset="0"/>
                <a:cs typeface="Times New Roman" pitchFamily="18" charset="0"/>
              </a:rPr>
              <a:t>“</a:t>
            </a:r>
            <a:r>
              <a:rPr lang="uz-Cyrl-UZ" sz="3200" dirty="0" smtClean="0">
                <a:latin typeface="Times New Roman" pitchFamily="18" charset="0"/>
                <a:cs typeface="Times New Roman" pitchFamily="18" charset="0"/>
              </a:rPr>
              <a:t>Yo‘l xaritasi</a:t>
            </a:r>
            <a:r>
              <a:rPr lang="uz-Latn-UZ" sz="3200" dirty="0" smtClean="0">
                <a:latin typeface="Times New Roman" pitchFamily="18" charset="0"/>
                <a:cs typeface="Times New Roman" pitchFamily="18" charset="0"/>
              </a:rPr>
              <a:t>”</a:t>
            </a:r>
            <a:r>
              <a:rPr lang="uz-Cyrl-UZ" sz="3200" dirty="0" smtClean="0">
                <a:latin typeface="Times New Roman" pitchFamily="18" charset="0"/>
                <a:cs typeface="Times New Roman" pitchFamily="18" charset="0"/>
              </a:rPr>
              <a:t>ning 13-bandi</a:t>
            </a:r>
            <a:r>
              <a:rPr lang="uz-Latn-UZ" sz="3200" dirty="0" smtClean="0">
                <a:latin typeface="Times New Roman" pitchFamily="18" charset="0"/>
                <a:cs typeface="Times New Roman" pitchFamily="18" charset="0"/>
              </a:rPr>
              <a:t>......</a:t>
            </a:r>
            <a:endParaRPr lang="ru-RU" sz="3200" dirty="0"/>
          </a:p>
        </p:txBody>
      </p:sp>
      <p:sp>
        <p:nvSpPr>
          <p:cNvPr id="2" name="Заголовок 1"/>
          <p:cNvSpPr>
            <a:spLocks noGrp="1"/>
          </p:cNvSpPr>
          <p:nvPr>
            <p:ph type="title"/>
          </p:nvPr>
        </p:nvSpPr>
        <p:spPr>
          <a:xfrm>
            <a:off x="342871" y="254781"/>
            <a:ext cx="8229600" cy="489908"/>
          </a:xfrm>
        </p:spPr>
        <p:txBody>
          <a:bodyPr>
            <a:noAutofit/>
          </a:bodyPr>
          <a:lstStyle/>
          <a:p>
            <a:pPr algn="ctr"/>
            <a:r>
              <a:rPr lang="uz-Latn-UZ" sz="1800" dirty="0" smtClean="0">
                <a:latin typeface="Times New Roman" pitchFamily="18" charset="0"/>
                <a:cs typeface="Times New Roman" pitchFamily="18" charset="0"/>
              </a:rPr>
              <a:t>XA</a:t>
            </a:r>
            <a:r>
              <a:rPr lang="uz-Cyrl-UZ" sz="1800" dirty="0" smtClean="0">
                <a:latin typeface="Times New Roman" pitchFamily="18" charset="0"/>
                <a:cs typeface="Times New Roman" pitchFamily="18" charset="0"/>
              </a:rPr>
              <a:t>LQ TA’LIMI TIZIMIDA TA’LIM SIFATINI BAHOLASH SOHASIDAGI XALQARO TADQIQOTLARNI TASHKIL ETISH CHORA-TADBIRLARI</a:t>
            </a:r>
            <a:endParaRPr lang="ru-RU" sz="1800" dirty="0">
              <a:latin typeface="Times New Roman" pitchFamily="18" charset="0"/>
              <a:cs typeface="Times New Roman" pitchFamily="18" charset="0"/>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209550" y="187925"/>
            <a:ext cx="8934450" cy="5772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a:solidFill>
                  <a:schemeClr val="bg1"/>
                </a:solidFill>
                <a:latin typeface="Cambria" panose="02040503050406030204" pitchFamily="18" charset="0"/>
                <a:cs typeface="Times New Roman" panose="02020603050405020304" pitchFamily="18" charset="0"/>
              </a:rPr>
              <a:t>TIMSS BAHOLASH DASTURI </a:t>
            </a:r>
            <a:r>
              <a:rPr lang="en-US" sz="2400" b="1" dirty="0" smtClean="0">
                <a:solidFill>
                  <a:schemeClr val="bg1"/>
                </a:solidFill>
                <a:latin typeface="Cambria" panose="02040503050406030204" pitchFamily="18" charset="0"/>
                <a:cs typeface="Times New Roman" panose="02020603050405020304" pitchFamily="18" charset="0"/>
              </a:rPr>
              <a:t>IKKITA </a:t>
            </a:r>
            <a:r>
              <a:rPr lang="en-US" sz="2400" b="1" dirty="0">
                <a:solidFill>
                  <a:schemeClr val="bg1"/>
                </a:solidFill>
                <a:latin typeface="Cambria" panose="02040503050406030204" pitchFamily="18" charset="0"/>
                <a:cs typeface="Times New Roman" panose="02020603050405020304" pitchFamily="18" charset="0"/>
              </a:rPr>
              <a:t>O‘LCHOVNI AMALGA OSHIRADI</a:t>
            </a:r>
            <a:endParaRPr lang="ru-RU" sz="2400" b="1" dirty="0">
              <a:solidFill>
                <a:schemeClr val="bg1"/>
              </a:solidFill>
              <a:latin typeface="Cambria" panose="02040503050406030204" pitchFamily="18"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id="{693B99B5-41B0-4F9C-86EE-A03DD482F064}"/>
              </a:ext>
            </a:extLst>
          </p:cNvPr>
          <p:cNvSpPr/>
          <p:nvPr/>
        </p:nvSpPr>
        <p:spPr>
          <a:xfrm>
            <a:off x="1559962" y="1185322"/>
            <a:ext cx="2556664" cy="91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Kontent </a:t>
            </a:r>
          </a:p>
          <a:p>
            <a:pPr algn="ctr"/>
            <a:r>
              <a:rPr lang="en-US" sz="24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o‘lchov</a:t>
            </a:r>
            <a:endParaRPr lang="ru-RU" sz="24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endParaRPr>
          </a:p>
        </p:txBody>
      </p:sp>
      <p:pic>
        <p:nvPicPr>
          <p:cNvPr id="1026" name="Picture 2" descr="Thinking brain with gears Фото со стока - 32382660">
            <a:extLst>
              <a:ext uri="{FF2B5EF4-FFF2-40B4-BE49-F238E27FC236}">
                <a16:creationId xmlns:a16="http://schemas.microsoft.com/office/drawing/2014/main" id="{A4811496-CAD4-4786-BFC7-39320E896A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1212" y="1107232"/>
            <a:ext cx="969125" cy="969125"/>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a:extLst>
              <a:ext uri="{FF2B5EF4-FFF2-40B4-BE49-F238E27FC236}">
                <a16:creationId xmlns:a16="http://schemas.microsoft.com/office/drawing/2014/main" id="{19C70299-FD9C-4FE8-ADF7-AF6809ADE2A8}"/>
              </a:ext>
            </a:extLst>
          </p:cNvPr>
          <p:cNvSpPr/>
          <p:nvPr/>
        </p:nvSpPr>
        <p:spPr>
          <a:xfrm>
            <a:off x="6132043" y="1187010"/>
            <a:ext cx="2117330" cy="858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Kognitiv o‘lchov</a:t>
            </a:r>
            <a:endParaRPr lang="ru-RU" sz="24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3" name="Рисунок 12">
            <a:extLst>
              <a:ext uri="{FF2B5EF4-FFF2-40B4-BE49-F238E27FC236}">
                <a16:creationId xmlns:a16="http://schemas.microsoft.com/office/drawing/2014/main" id="{F8830238-9BE4-4714-A492-DDF2E7100941}"/>
              </a:ext>
            </a:extLst>
          </p:cNvPr>
          <p:cNvPicPr>
            <a:picLocks noChangeAspect="1"/>
          </p:cNvPicPr>
          <p:nvPr/>
        </p:nvPicPr>
        <p:blipFill>
          <a:blip r:embed="rId3" cstate="print"/>
          <a:stretch>
            <a:fillRect/>
          </a:stretch>
        </p:blipFill>
        <p:spPr>
          <a:xfrm>
            <a:off x="685923" y="859556"/>
            <a:ext cx="1411214" cy="1195176"/>
          </a:xfrm>
          <a:prstGeom prst="rect">
            <a:avLst/>
          </a:prstGeom>
        </p:spPr>
      </p:pic>
      <p:pic>
        <p:nvPicPr>
          <p:cNvPr id="14" name="Рисунок 13">
            <a:extLst>
              <a:ext uri="{FF2B5EF4-FFF2-40B4-BE49-F238E27FC236}">
                <a16:creationId xmlns:a16="http://schemas.microsoft.com/office/drawing/2014/main" id="{C68BC304-A0F9-4513-A74B-43DC689D51BF}"/>
              </a:ext>
            </a:extLst>
          </p:cNvPr>
          <p:cNvPicPr>
            <a:picLocks noChangeAspect="1"/>
          </p:cNvPicPr>
          <p:nvPr/>
        </p:nvPicPr>
        <p:blipFill>
          <a:blip r:embed="rId4" cstate="print"/>
          <a:stretch>
            <a:fillRect/>
          </a:stretch>
        </p:blipFill>
        <p:spPr>
          <a:xfrm>
            <a:off x="1222262" y="1457143"/>
            <a:ext cx="338537" cy="267266"/>
          </a:xfrm>
          <a:prstGeom prst="rect">
            <a:avLst/>
          </a:prstGeom>
        </p:spPr>
      </p:pic>
      <p:graphicFrame>
        <p:nvGraphicFramePr>
          <p:cNvPr id="3" name="Таблица 3">
            <a:extLst>
              <a:ext uri="{FF2B5EF4-FFF2-40B4-BE49-F238E27FC236}">
                <a16:creationId xmlns:a16="http://schemas.microsoft.com/office/drawing/2014/main" id="{66710729-0951-443F-A885-43AD3C5A3101}"/>
              </a:ext>
            </a:extLst>
          </p:cNvPr>
          <p:cNvGraphicFramePr>
            <a:graphicFrameLocks noGrp="1"/>
          </p:cNvGraphicFramePr>
          <p:nvPr>
            <p:extLst>
              <p:ext uri="{D42A27DB-BD31-4B8C-83A1-F6EECF244321}">
                <p14:modId xmlns:p14="http://schemas.microsoft.com/office/powerpoint/2010/main" val="517719099"/>
              </p:ext>
            </p:extLst>
          </p:nvPr>
        </p:nvGraphicFramePr>
        <p:xfrm>
          <a:off x="663541" y="2429737"/>
          <a:ext cx="3930016" cy="2317487"/>
        </p:xfrm>
        <a:graphic>
          <a:graphicData uri="http://schemas.openxmlformats.org/drawingml/2006/table">
            <a:tbl>
              <a:tblPr firstRow="1" bandRow="1">
                <a:tableStyleId>{5940675A-B579-460E-94D1-54222C63F5DA}</a:tableStyleId>
              </a:tblPr>
              <a:tblGrid>
                <a:gridCol w="1922609">
                  <a:extLst>
                    <a:ext uri="{9D8B030D-6E8A-4147-A177-3AD203B41FA5}">
                      <a16:colId xmlns:a16="http://schemas.microsoft.com/office/drawing/2014/main" val="399242123"/>
                    </a:ext>
                  </a:extLst>
                </a:gridCol>
                <a:gridCol w="2007407">
                  <a:extLst>
                    <a:ext uri="{9D8B030D-6E8A-4147-A177-3AD203B41FA5}">
                      <a16:colId xmlns:a16="http://schemas.microsoft.com/office/drawing/2014/main" val="220776098"/>
                    </a:ext>
                  </a:extLst>
                </a:gridCol>
              </a:tblGrid>
              <a:tr h="511547">
                <a:tc>
                  <a:txBody>
                    <a:bodyPr/>
                    <a:lstStyle/>
                    <a:p>
                      <a:pPr algn="ctr"/>
                      <a:r>
                        <a:rPr lang="en-US" sz="2100" dirty="0">
                          <a:latin typeface="Cambria" panose="02040503050406030204" pitchFamily="18" charset="0"/>
                          <a:ea typeface="Cambria" panose="02040503050406030204" pitchFamily="18" charset="0"/>
                          <a:cs typeface="Times New Roman" panose="02020603050405020304" pitchFamily="18" charset="0"/>
                        </a:rPr>
                        <a:t>4-sinf</a:t>
                      </a:r>
                      <a:endParaRPr lang="ru-RU" sz="2100"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100" dirty="0">
                          <a:latin typeface="Cambria" panose="02040503050406030204" pitchFamily="18" charset="0"/>
                          <a:ea typeface="Cambria" panose="02040503050406030204" pitchFamily="18" charset="0"/>
                          <a:cs typeface="Times New Roman" panose="02020603050405020304" pitchFamily="18" charset="0"/>
                        </a:rPr>
                        <a:t>8-sinf</a:t>
                      </a: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1130484"/>
                  </a:ext>
                </a:extLst>
              </a:tr>
              <a:tr h="708660">
                <a:tc>
                  <a:txBody>
                    <a:bodyPr/>
                    <a:lstStyle/>
                    <a:p>
                      <a:r>
                        <a:rPr lang="en-US" sz="2100" dirty="0">
                          <a:latin typeface="Cambria" panose="02040503050406030204" pitchFamily="18" charset="0"/>
                          <a:ea typeface="Cambria" panose="02040503050406030204" pitchFamily="18" charset="0"/>
                          <a:cs typeface="Times New Roman" panose="02020603050405020304" pitchFamily="18" charset="0"/>
                        </a:rPr>
                        <a:t>Hayot haqidagi fan</a:t>
                      </a:r>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100" dirty="0">
                          <a:latin typeface="Cambria" panose="02040503050406030204" pitchFamily="18" charset="0"/>
                          <a:ea typeface="Cambria" panose="02040503050406030204" pitchFamily="18" charset="0"/>
                          <a:cs typeface="Times New Roman" panose="02020603050405020304" pitchFamily="18" charset="0"/>
                        </a:rPr>
                        <a:t>Biologiya</a:t>
                      </a:r>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8048364"/>
                  </a:ext>
                </a:extLst>
              </a:tr>
              <a:tr h="388620">
                <a:tc>
                  <a:txBody>
                    <a:bodyPr/>
                    <a:lstStyle/>
                    <a:p>
                      <a:r>
                        <a:rPr lang="en-US" sz="2100" dirty="0">
                          <a:latin typeface="Cambria" panose="02040503050406030204" pitchFamily="18" charset="0"/>
                          <a:ea typeface="Cambria" panose="02040503050406030204" pitchFamily="18" charset="0"/>
                          <a:cs typeface="Times New Roman" panose="02020603050405020304" pitchFamily="18" charset="0"/>
                        </a:rPr>
                        <a:t>Fizika</a:t>
                      </a:r>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100" dirty="0">
                          <a:latin typeface="Cambria" panose="02040503050406030204" pitchFamily="18" charset="0"/>
                          <a:ea typeface="Cambria" panose="02040503050406030204" pitchFamily="18" charset="0"/>
                          <a:cs typeface="Times New Roman" panose="02020603050405020304" pitchFamily="18" charset="0"/>
                        </a:rPr>
                        <a:t>Kimyo, fizika</a:t>
                      </a:r>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8416513"/>
                  </a:ext>
                </a:extLst>
              </a:tr>
              <a:tr h="708660">
                <a:tc>
                  <a:txBody>
                    <a:bodyPr/>
                    <a:lstStyle/>
                    <a:p>
                      <a:r>
                        <a:rPr lang="en-US" sz="2100" dirty="0">
                          <a:latin typeface="Cambria" panose="02040503050406030204" pitchFamily="18" charset="0"/>
                          <a:ea typeface="Cambria" panose="02040503050406030204" pitchFamily="18" charset="0"/>
                          <a:cs typeface="Times New Roman" panose="02020603050405020304" pitchFamily="18" charset="0"/>
                        </a:rPr>
                        <a:t>Yer haqidagi fan</a:t>
                      </a:r>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100" dirty="0">
                          <a:latin typeface="Cambria" panose="02040503050406030204" pitchFamily="18" charset="0"/>
                          <a:ea typeface="Cambria" panose="02040503050406030204" pitchFamily="18" charset="0"/>
                          <a:cs typeface="Times New Roman" panose="02020603050405020304" pitchFamily="18" charset="0"/>
                        </a:rPr>
                        <a:t>Yer haqidagi</a:t>
                      </a:r>
                    </a:p>
                    <a:p>
                      <a:r>
                        <a:rPr lang="en-US" sz="2100" dirty="0">
                          <a:latin typeface="Cambria" panose="02040503050406030204" pitchFamily="18" charset="0"/>
                          <a:ea typeface="Cambria" panose="02040503050406030204" pitchFamily="18" charset="0"/>
                          <a:cs typeface="Times New Roman" panose="02020603050405020304" pitchFamily="18" charset="0"/>
                        </a:rPr>
                        <a:t>fan</a:t>
                      </a:r>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2381959"/>
                  </a:ext>
                </a:extLst>
              </a:tr>
            </a:tbl>
          </a:graphicData>
        </a:graphic>
      </p:graphicFrame>
      <p:graphicFrame>
        <p:nvGraphicFramePr>
          <p:cNvPr id="7" name="Схема 6">
            <a:extLst>
              <a:ext uri="{FF2B5EF4-FFF2-40B4-BE49-F238E27FC236}">
                <a16:creationId xmlns:a16="http://schemas.microsoft.com/office/drawing/2014/main" id="{5227ED43-A97C-45C5-AB1F-16C97D6344D8}"/>
              </a:ext>
            </a:extLst>
          </p:cNvPr>
          <p:cNvGraphicFramePr/>
          <p:nvPr>
            <p:extLst>
              <p:ext uri="{D42A27DB-BD31-4B8C-83A1-F6EECF244321}">
                <p14:modId xmlns:p14="http://schemas.microsoft.com/office/powerpoint/2010/main" val="364136786"/>
              </p:ext>
            </p:extLst>
          </p:nvPr>
        </p:nvGraphicFramePr>
        <p:xfrm>
          <a:off x="5184406" y="2026784"/>
          <a:ext cx="3388094" cy="27013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64578533"/>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1244618" y="147954"/>
            <a:ext cx="6993396" cy="5772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KONTENT SOHASINING</a:t>
            </a:r>
          </a:p>
          <a:p>
            <a:pPr algn="ctr"/>
            <a:r>
              <a:rPr lang="en-US" sz="24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 FOIZ KO‘RSATKICHLARI (4- VA 8-SINFLAR) </a:t>
            </a:r>
            <a:endParaRPr lang="ru-RU"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aphicFrame>
        <p:nvGraphicFramePr>
          <p:cNvPr id="4" name="Таблица 4">
            <a:extLst>
              <a:ext uri="{FF2B5EF4-FFF2-40B4-BE49-F238E27FC236}">
                <a16:creationId xmlns:a16="http://schemas.microsoft.com/office/drawing/2014/main" id="{6D0588F6-3296-419C-B9C5-87A69A5929C3}"/>
              </a:ext>
            </a:extLst>
          </p:cNvPr>
          <p:cNvGraphicFramePr>
            <a:graphicFrameLocks noGrp="1"/>
          </p:cNvGraphicFramePr>
          <p:nvPr>
            <p:extLst>
              <p:ext uri="{D42A27DB-BD31-4B8C-83A1-F6EECF244321}">
                <p14:modId xmlns:p14="http://schemas.microsoft.com/office/powerpoint/2010/main" val="130128726"/>
              </p:ext>
            </p:extLst>
          </p:nvPr>
        </p:nvGraphicFramePr>
        <p:xfrm>
          <a:off x="379852" y="1221600"/>
          <a:ext cx="4217653" cy="2263140"/>
        </p:xfrm>
        <a:graphic>
          <a:graphicData uri="http://schemas.openxmlformats.org/drawingml/2006/table">
            <a:tbl>
              <a:tblPr firstRow="1" bandRow="1">
                <a:tableStyleId>{5C22544A-7EE6-4342-B048-85BDC9FD1C3A}</a:tableStyleId>
              </a:tblPr>
              <a:tblGrid>
                <a:gridCol w="2264681">
                  <a:extLst>
                    <a:ext uri="{9D8B030D-6E8A-4147-A177-3AD203B41FA5}">
                      <a16:colId xmlns:a16="http://schemas.microsoft.com/office/drawing/2014/main" val="1479905893"/>
                    </a:ext>
                  </a:extLst>
                </a:gridCol>
                <a:gridCol w="1952972">
                  <a:extLst>
                    <a:ext uri="{9D8B030D-6E8A-4147-A177-3AD203B41FA5}">
                      <a16:colId xmlns:a16="http://schemas.microsoft.com/office/drawing/2014/main" val="387698331"/>
                    </a:ext>
                  </a:extLst>
                </a:gridCol>
              </a:tblGrid>
              <a:tr h="388620">
                <a:tc>
                  <a:txBody>
                    <a:bodyPr/>
                    <a:lstStyle/>
                    <a:p>
                      <a:r>
                        <a:rPr lang="en-US" sz="2100" dirty="0">
                          <a:latin typeface="Cambria" panose="02040503050406030204" pitchFamily="18" charset="0"/>
                          <a:ea typeface="Cambria" panose="02040503050406030204" pitchFamily="18" charset="0"/>
                          <a:cs typeface="Times New Roman" panose="02020603050405020304" pitchFamily="18" charset="0"/>
                        </a:rPr>
                        <a:t>4-sinf</a:t>
                      </a:r>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tc>
                  <a:txBody>
                    <a:bodyPr/>
                    <a:lstStyle/>
                    <a:p>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71704559"/>
                  </a:ext>
                </a:extLst>
              </a:tr>
              <a:tr h="388620">
                <a:tc>
                  <a:txBody>
                    <a:bodyPr/>
                    <a:lstStyle/>
                    <a:p>
                      <a:r>
                        <a:rPr lang="en-US" sz="21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Kontent sohasi</a:t>
                      </a:r>
                      <a:endParaRPr lang="ru-RU" sz="21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solidFill>
                      <a:schemeClr val="accent1"/>
                    </a:solidFill>
                  </a:tcPr>
                </a:tc>
                <a:tc>
                  <a:txBody>
                    <a:bodyPr/>
                    <a:lstStyle/>
                    <a:p>
                      <a:pPr algn="ctr"/>
                      <a:r>
                        <a:rPr lang="en-US" sz="21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Foiz</a:t>
                      </a:r>
                      <a:endParaRPr lang="ru-RU" sz="21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solidFill>
                      <a:schemeClr val="accent1"/>
                    </a:solidFill>
                  </a:tcPr>
                </a:tc>
                <a:extLst>
                  <a:ext uri="{0D108BD9-81ED-4DB2-BD59-A6C34878D82A}">
                    <a16:rowId xmlns:a16="http://schemas.microsoft.com/office/drawing/2014/main" val="1828909131"/>
                  </a:ext>
                </a:extLst>
              </a:tr>
              <a:tr h="708660">
                <a:tc>
                  <a:txBody>
                    <a:bodyPr/>
                    <a:lstStyle/>
                    <a:p>
                      <a:r>
                        <a:rPr lang="en-US" sz="2100" dirty="0">
                          <a:latin typeface="Cambria" panose="02040503050406030204" pitchFamily="18" charset="0"/>
                          <a:ea typeface="Cambria" panose="02040503050406030204" pitchFamily="18" charset="0"/>
                          <a:cs typeface="Times New Roman" panose="02020603050405020304" pitchFamily="18" charset="0"/>
                        </a:rPr>
                        <a:t>Hayot haqidagi fan</a:t>
                      </a:r>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tc>
                  <a:txBody>
                    <a:bodyPr/>
                    <a:lstStyle/>
                    <a:p>
                      <a:pPr algn="ctr"/>
                      <a:r>
                        <a:rPr lang="en-US" sz="2100" dirty="0">
                          <a:latin typeface="Cambria" panose="02040503050406030204" pitchFamily="18" charset="0"/>
                          <a:ea typeface="Cambria" panose="02040503050406030204" pitchFamily="18" charset="0"/>
                          <a:cs typeface="Times New Roman" panose="02020603050405020304" pitchFamily="18" charset="0"/>
                        </a:rPr>
                        <a:t>45 %</a:t>
                      </a:r>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2023015453"/>
                  </a:ext>
                </a:extLst>
              </a:tr>
              <a:tr h="388620">
                <a:tc>
                  <a:txBody>
                    <a:bodyPr/>
                    <a:lstStyle/>
                    <a:p>
                      <a:r>
                        <a:rPr lang="en-US" sz="2100" dirty="0">
                          <a:latin typeface="Cambria" panose="02040503050406030204" pitchFamily="18" charset="0"/>
                          <a:ea typeface="Cambria" panose="02040503050406030204" pitchFamily="18" charset="0"/>
                          <a:cs typeface="Times New Roman" panose="02020603050405020304" pitchFamily="18" charset="0"/>
                        </a:rPr>
                        <a:t>Fizika</a:t>
                      </a:r>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tc>
                  <a:txBody>
                    <a:bodyPr/>
                    <a:lstStyle/>
                    <a:p>
                      <a:pPr algn="ctr"/>
                      <a:r>
                        <a:rPr lang="en-US" sz="2100" dirty="0">
                          <a:latin typeface="Cambria" panose="02040503050406030204" pitchFamily="18" charset="0"/>
                          <a:ea typeface="Cambria" panose="02040503050406030204" pitchFamily="18" charset="0"/>
                          <a:cs typeface="Times New Roman" panose="02020603050405020304" pitchFamily="18" charset="0"/>
                        </a:rPr>
                        <a:t>35 %</a:t>
                      </a:r>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281401054"/>
                  </a:ext>
                </a:extLst>
              </a:tr>
              <a:tr h="388620">
                <a:tc>
                  <a:txBody>
                    <a:bodyPr/>
                    <a:lstStyle/>
                    <a:p>
                      <a:r>
                        <a:rPr lang="en-US" sz="2100" dirty="0">
                          <a:latin typeface="Cambria" panose="02040503050406030204" pitchFamily="18" charset="0"/>
                          <a:ea typeface="Cambria" panose="02040503050406030204" pitchFamily="18" charset="0"/>
                          <a:cs typeface="Times New Roman" panose="02020603050405020304" pitchFamily="18" charset="0"/>
                        </a:rPr>
                        <a:t>Yer haqidagi fan</a:t>
                      </a:r>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tc>
                  <a:txBody>
                    <a:bodyPr/>
                    <a:lstStyle/>
                    <a:p>
                      <a:pPr algn="ctr"/>
                      <a:r>
                        <a:rPr lang="en-US" sz="2100" dirty="0">
                          <a:latin typeface="Cambria" panose="02040503050406030204" pitchFamily="18" charset="0"/>
                          <a:ea typeface="Cambria" panose="02040503050406030204" pitchFamily="18" charset="0"/>
                          <a:cs typeface="Times New Roman" panose="02020603050405020304" pitchFamily="18" charset="0"/>
                        </a:rPr>
                        <a:t>20 %</a:t>
                      </a:r>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842479701"/>
                  </a:ext>
                </a:extLst>
              </a:tr>
            </a:tbl>
          </a:graphicData>
        </a:graphic>
      </p:graphicFrame>
      <p:graphicFrame>
        <p:nvGraphicFramePr>
          <p:cNvPr id="5" name="Таблица 5">
            <a:extLst>
              <a:ext uri="{FF2B5EF4-FFF2-40B4-BE49-F238E27FC236}">
                <a16:creationId xmlns:a16="http://schemas.microsoft.com/office/drawing/2014/main" id="{B3E376E6-828C-45A8-A421-85EE97F39041}"/>
              </a:ext>
            </a:extLst>
          </p:cNvPr>
          <p:cNvGraphicFramePr>
            <a:graphicFrameLocks noGrp="1"/>
          </p:cNvGraphicFramePr>
          <p:nvPr>
            <p:extLst>
              <p:ext uri="{D42A27DB-BD31-4B8C-83A1-F6EECF244321}">
                <p14:modId xmlns:p14="http://schemas.microsoft.com/office/powerpoint/2010/main" val="1198879225"/>
              </p:ext>
            </p:extLst>
          </p:nvPr>
        </p:nvGraphicFramePr>
        <p:xfrm>
          <a:off x="4769890" y="2569180"/>
          <a:ext cx="4004416" cy="2331720"/>
        </p:xfrm>
        <a:graphic>
          <a:graphicData uri="http://schemas.openxmlformats.org/drawingml/2006/table">
            <a:tbl>
              <a:tblPr firstRow="1" bandRow="1">
                <a:tableStyleId>{5C22544A-7EE6-4342-B048-85BDC9FD1C3A}</a:tableStyleId>
              </a:tblPr>
              <a:tblGrid>
                <a:gridCol w="2002208">
                  <a:extLst>
                    <a:ext uri="{9D8B030D-6E8A-4147-A177-3AD203B41FA5}">
                      <a16:colId xmlns:a16="http://schemas.microsoft.com/office/drawing/2014/main" val="4216906831"/>
                    </a:ext>
                  </a:extLst>
                </a:gridCol>
                <a:gridCol w="2002208">
                  <a:extLst>
                    <a:ext uri="{9D8B030D-6E8A-4147-A177-3AD203B41FA5}">
                      <a16:colId xmlns:a16="http://schemas.microsoft.com/office/drawing/2014/main" val="1734767946"/>
                    </a:ext>
                  </a:extLst>
                </a:gridCol>
              </a:tblGrid>
              <a:tr h="388620">
                <a:tc>
                  <a:txBody>
                    <a:bodyPr/>
                    <a:lstStyle/>
                    <a:p>
                      <a:r>
                        <a:rPr lang="en-US" sz="2100" dirty="0">
                          <a:latin typeface="Cambria" panose="02040503050406030204" pitchFamily="18" charset="0"/>
                          <a:ea typeface="Cambria" panose="02040503050406030204" pitchFamily="18" charset="0"/>
                          <a:cs typeface="Times New Roman" panose="02020603050405020304" pitchFamily="18" charset="0"/>
                        </a:rPr>
                        <a:t>8-sinf</a:t>
                      </a:r>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tc>
                  <a:txBody>
                    <a:bodyPr/>
                    <a:lstStyle/>
                    <a:p>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596127119"/>
                  </a:ext>
                </a:extLst>
              </a:tr>
              <a:tr h="388620">
                <a:tc>
                  <a:txBody>
                    <a:bodyPr/>
                    <a:lstStyle/>
                    <a:p>
                      <a:r>
                        <a:rPr lang="en-US" sz="21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Kontent sohasi</a:t>
                      </a:r>
                      <a:endParaRPr lang="ru-RU" sz="21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solidFill>
                      <a:schemeClr val="accent1"/>
                    </a:solidFill>
                  </a:tcPr>
                </a:tc>
                <a:tc>
                  <a:txBody>
                    <a:bodyPr/>
                    <a:lstStyle/>
                    <a:p>
                      <a:pPr algn="ctr"/>
                      <a:r>
                        <a:rPr lang="en-US" sz="21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Foiz</a:t>
                      </a:r>
                      <a:endParaRPr lang="ru-RU" sz="21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solidFill>
                      <a:schemeClr val="accent1"/>
                    </a:solidFill>
                  </a:tcPr>
                </a:tc>
                <a:extLst>
                  <a:ext uri="{0D108BD9-81ED-4DB2-BD59-A6C34878D82A}">
                    <a16:rowId xmlns:a16="http://schemas.microsoft.com/office/drawing/2014/main" val="3161697027"/>
                  </a:ext>
                </a:extLst>
              </a:tr>
              <a:tr h="388620">
                <a:tc>
                  <a:txBody>
                    <a:bodyPr/>
                    <a:lstStyle/>
                    <a:p>
                      <a:r>
                        <a:rPr lang="en-US" sz="2100" dirty="0">
                          <a:latin typeface="Cambria" panose="02040503050406030204" pitchFamily="18" charset="0"/>
                          <a:ea typeface="Cambria" panose="02040503050406030204" pitchFamily="18" charset="0"/>
                          <a:cs typeface="Times New Roman" panose="02020603050405020304" pitchFamily="18" charset="0"/>
                        </a:rPr>
                        <a:t>Biologiya</a:t>
                      </a:r>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tc>
                  <a:txBody>
                    <a:bodyPr/>
                    <a:lstStyle/>
                    <a:p>
                      <a:pPr algn="ctr"/>
                      <a:r>
                        <a:rPr lang="en-US" sz="2100" dirty="0">
                          <a:latin typeface="Cambria" panose="02040503050406030204" pitchFamily="18" charset="0"/>
                          <a:ea typeface="Cambria" panose="02040503050406030204" pitchFamily="18" charset="0"/>
                          <a:cs typeface="Times New Roman" panose="02020603050405020304" pitchFamily="18" charset="0"/>
                        </a:rPr>
                        <a:t>35 %</a:t>
                      </a:r>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798055968"/>
                  </a:ext>
                </a:extLst>
              </a:tr>
              <a:tr h="388620">
                <a:tc>
                  <a:txBody>
                    <a:bodyPr/>
                    <a:lstStyle/>
                    <a:p>
                      <a:r>
                        <a:rPr lang="en-US" sz="2100" dirty="0">
                          <a:latin typeface="Cambria" panose="02040503050406030204" pitchFamily="18" charset="0"/>
                          <a:ea typeface="Cambria" panose="02040503050406030204" pitchFamily="18" charset="0"/>
                          <a:cs typeface="Times New Roman" panose="02020603050405020304" pitchFamily="18" charset="0"/>
                        </a:rPr>
                        <a:t>Kimyo</a:t>
                      </a:r>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tc>
                  <a:txBody>
                    <a:bodyPr/>
                    <a:lstStyle/>
                    <a:p>
                      <a:pPr algn="ctr"/>
                      <a:r>
                        <a:rPr lang="en-US" sz="2100" dirty="0">
                          <a:latin typeface="Cambria" panose="02040503050406030204" pitchFamily="18" charset="0"/>
                          <a:ea typeface="Cambria" panose="02040503050406030204" pitchFamily="18" charset="0"/>
                          <a:cs typeface="Times New Roman" panose="02020603050405020304" pitchFamily="18" charset="0"/>
                        </a:rPr>
                        <a:t>20 %</a:t>
                      </a:r>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252928907"/>
                  </a:ext>
                </a:extLst>
              </a:tr>
              <a:tr h="388620">
                <a:tc>
                  <a:txBody>
                    <a:bodyPr/>
                    <a:lstStyle/>
                    <a:p>
                      <a:r>
                        <a:rPr lang="en-US" sz="2100" dirty="0">
                          <a:latin typeface="Cambria" panose="02040503050406030204" pitchFamily="18" charset="0"/>
                          <a:ea typeface="Cambria" panose="02040503050406030204" pitchFamily="18" charset="0"/>
                          <a:cs typeface="Times New Roman" panose="02020603050405020304" pitchFamily="18" charset="0"/>
                        </a:rPr>
                        <a:t>Fizika</a:t>
                      </a:r>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tc>
                  <a:txBody>
                    <a:bodyPr/>
                    <a:lstStyle/>
                    <a:p>
                      <a:pPr algn="ctr"/>
                      <a:r>
                        <a:rPr lang="en-US" sz="2100" dirty="0">
                          <a:latin typeface="Cambria" panose="02040503050406030204" pitchFamily="18" charset="0"/>
                          <a:ea typeface="Cambria" panose="02040503050406030204" pitchFamily="18" charset="0"/>
                          <a:cs typeface="Times New Roman" panose="02020603050405020304" pitchFamily="18" charset="0"/>
                        </a:rPr>
                        <a:t>25 %</a:t>
                      </a:r>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372124854"/>
                  </a:ext>
                </a:extLst>
              </a:tr>
              <a:tr h="388620">
                <a:tc>
                  <a:txBody>
                    <a:bodyPr/>
                    <a:lstStyle/>
                    <a:p>
                      <a:r>
                        <a:rPr lang="en-US" sz="2100" dirty="0">
                          <a:latin typeface="Cambria" panose="02040503050406030204" pitchFamily="18" charset="0"/>
                          <a:ea typeface="Cambria" panose="02040503050406030204" pitchFamily="18" charset="0"/>
                          <a:cs typeface="Times New Roman" panose="02020603050405020304" pitchFamily="18" charset="0"/>
                        </a:rPr>
                        <a:t>Yer haqidagi fan</a:t>
                      </a:r>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tc>
                  <a:txBody>
                    <a:bodyPr/>
                    <a:lstStyle/>
                    <a:p>
                      <a:pPr algn="ctr"/>
                      <a:r>
                        <a:rPr lang="en-US" sz="2100" dirty="0">
                          <a:latin typeface="Cambria" panose="02040503050406030204" pitchFamily="18" charset="0"/>
                          <a:ea typeface="Cambria" panose="02040503050406030204" pitchFamily="18" charset="0"/>
                          <a:cs typeface="Times New Roman" panose="02020603050405020304" pitchFamily="18" charset="0"/>
                        </a:rPr>
                        <a:t>20 %</a:t>
                      </a:r>
                      <a:endParaRPr lang="ru-RU" sz="21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536094483"/>
                  </a:ext>
                </a:extLst>
              </a:tr>
            </a:tbl>
          </a:graphicData>
        </a:graphic>
      </p:graphicFrame>
    </p:spTree>
    <p:extLst>
      <p:ext uri="{BB962C8B-B14F-4D97-AF65-F5344CB8AC3E}">
        <p14:creationId xmlns:p14="http://schemas.microsoft.com/office/powerpoint/2010/main" val="3788800243"/>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921745" y="79964"/>
            <a:ext cx="4752528" cy="652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a:solidFill>
                  <a:schemeClr val="bg1"/>
                </a:solidFill>
                <a:latin typeface="Cambria" pitchFamily="18" charset="0"/>
                <a:cs typeface="Arial" panose="020B0604020202020204" pitchFamily="34" charset="0"/>
              </a:rPr>
              <a:t>HAYOT HAQIDAGI FAN</a:t>
            </a:r>
            <a:endParaRPr lang="en-US" sz="2400" dirty="0">
              <a:solidFill>
                <a:schemeClr val="bg1"/>
              </a:solidFill>
              <a:latin typeface="Cambria" pitchFamily="18" charset="0"/>
              <a:cs typeface="Arial" panose="020B0604020202020204" pitchFamily="34" charset="0"/>
            </a:endParaRPr>
          </a:p>
        </p:txBody>
      </p:sp>
      <p:sp>
        <p:nvSpPr>
          <p:cNvPr id="7" name="Прямоугольник 6"/>
          <p:cNvSpPr/>
          <p:nvPr/>
        </p:nvSpPr>
        <p:spPr>
          <a:xfrm>
            <a:off x="1331640" y="1032579"/>
            <a:ext cx="4752528"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342900" indent="-342900">
              <a:buFont typeface="Wingdings" panose="05000000000000000000" pitchFamily="2" charset="2"/>
              <a:buChar char="Ø"/>
            </a:pPr>
            <a:endParaRPr lang="ru-RU" sz="2100"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1318452" y="2715925"/>
            <a:ext cx="5672304"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342900" indent="-342900">
              <a:buFont typeface="Wingdings" panose="05000000000000000000" pitchFamily="2" charset="2"/>
              <a:buChar char="Ø"/>
            </a:pPr>
            <a:endParaRPr lang="ru-RU" sz="2100" dirty="0">
              <a:solidFill>
                <a:schemeClr val="tx1"/>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1318452" y="3538822"/>
            <a:ext cx="5672304"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342900" indent="-342900">
              <a:buFont typeface="Wingdings" panose="05000000000000000000" pitchFamily="2" charset="2"/>
              <a:buChar char="Ø"/>
            </a:pPr>
            <a:endParaRPr lang="ru-RU" sz="2100" dirty="0">
              <a:solidFill>
                <a:schemeClr val="tx1"/>
              </a:solidFill>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1318452" y="4361719"/>
            <a:ext cx="5672304"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342900" indent="-342900">
              <a:buFont typeface="Wingdings" panose="05000000000000000000" pitchFamily="2" charset="2"/>
              <a:buChar char="Ø"/>
            </a:pPr>
            <a:endParaRPr lang="ru-RU" sz="2100" dirty="0">
              <a:solidFill>
                <a:schemeClr val="tx1"/>
              </a:solidFill>
              <a:latin typeface="Times New Roman" panose="02020603050405020304" pitchFamily="18"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id="{C6B2514F-E226-4AAA-9F3F-3A75F6378496}"/>
              </a:ext>
            </a:extLst>
          </p:cNvPr>
          <p:cNvSpPr/>
          <p:nvPr/>
        </p:nvSpPr>
        <p:spPr>
          <a:xfrm>
            <a:off x="2581740" y="805276"/>
            <a:ext cx="5986704" cy="3513899"/>
          </a:xfrm>
          <a:prstGeom prst="rect">
            <a:avLst/>
          </a:prstGeom>
        </p:spPr>
        <p:txBody>
          <a:bodyPr lIns="68580" tIns="34290" rIns="68580" bIns="34290"/>
          <a:lstStyle/>
          <a:p>
            <a:r>
              <a:rPr lang="en-US" sz="2700" dirty="0">
                <a:solidFill>
                  <a:srgbClr val="FF0000"/>
                </a:solidFill>
                <a:latin typeface="Cambria" panose="02040503050406030204" pitchFamily="18" charset="0"/>
                <a:cs typeface="Arial" panose="020B0604020202020204" pitchFamily="34" charset="0"/>
              </a:rPr>
              <a:t>Tirik </a:t>
            </a:r>
            <a:r>
              <a:rPr lang="en-US" sz="2700" dirty="0" err="1">
                <a:solidFill>
                  <a:srgbClr val="FF0000"/>
                </a:solidFill>
                <a:latin typeface="Cambria" panose="02040503050406030204" pitchFamily="18" charset="0"/>
                <a:cs typeface="Arial" panose="020B0604020202020204" pitchFamily="34" charset="0"/>
              </a:rPr>
              <a:t>organizmlarda</a:t>
            </a:r>
            <a:r>
              <a:rPr lang="en-US" sz="2700" dirty="0">
                <a:solidFill>
                  <a:srgbClr val="FF0000"/>
                </a:solidFill>
                <a:latin typeface="Cambria" panose="02040503050406030204" pitchFamily="18" charset="0"/>
                <a:cs typeface="Arial" panose="020B0604020202020204" pitchFamily="34" charset="0"/>
              </a:rPr>
              <a:t> </a:t>
            </a:r>
            <a:r>
              <a:rPr lang="en-US" sz="2700" dirty="0" err="1">
                <a:solidFill>
                  <a:srgbClr val="FF0000"/>
                </a:solidFill>
                <a:latin typeface="Cambria" panose="02040503050406030204" pitchFamily="18" charset="0"/>
                <a:cs typeface="Arial" panose="020B0604020202020204" pitchFamily="34" charset="0"/>
              </a:rPr>
              <a:t>kechadigan</a:t>
            </a:r>
            <a:r>
              <a:rPr lang="en-US" sz="2700" dirty="0">
                <a:solidFill>
                  <a:srgbClr val="FF0000"/>
                </a:solidFill>
                <a:latin typeface="Cambria" panose="02040503050406030204" pitchFamily="18" charset="0"/>
                <a:cs typeface="Arial" panose="020B0604020202020204" pitchFamily="34" charset="0"/>
              </a:rPr>
              <a:t> hayotiy  jarayonlar va ularning </a:t>
            </a:r>
            <a:r>
              <a:rPr lang="en-US" sz="2700" dirty="0" err="1">
                <a:solidFill>
                  <a:srgbClr val="FF0000"/>
                </a:solidFill>
                <a:latin typeface="Cambria" panose="02040503050406030204" pitchFamily="18" charset="0"/>
                <a:cs typeface="Arial" panose="020B0604020202020204" pitchFamily="34" charset="0"/>
              </a:rPr>
              <a:t>o‘ziga</a:t>
            </a:r>
            <a:r>
              <a:rPr lang="en-US" sz="2700" dirty="0">
                <a:solidFill>
                  <a:srgbClr val="FF0000"/>
                </a:solidFill>
                <a:latin typeface="Cambria" panose="02040503050406030204" pitchFamily="18" charset="0"/>
                <a:cs typeface="Arial" panose="020B0604020202020204" pitchFamily="34" charset="0"/>
              </a:rPr>
              <a:t> </a:t>
            </a:r>
            <a:r>
              <a:rPr lang="en-US" sz="2700" dirty="0" err="1">
                <a:solidFill>
                  <a:srgbClr val="FF0000"/>
                </a:solidFill>
                <a:latin typeface="Cambria" panose="02040503050406030204" pitchFamily="18" charset="0"/>
                <a:cs typeface="Arial" panose="020B0604020202020204" pitchFamily="34" charset="0"/>
              </a:rPr>
              <a:t>xosligi</a:t>
            </a:r>
            <a:endParaRPr lang="ru-RU" sz="2700" dirty="0">
              <a:solidFill>
                <a:srgbClr val="FF0000"/>
              </a:solidFill>
              <a:latin typeface="Cambria" panose="02040503050406030204" pitchFamily="18" charset="0"/>
            </a:endParaRPr>
          </a:p>
          <a:p>
            <a:pPr>
              <a:lnSpc>
                <a:spcPct val="150000"/>
              </a:lnSpc>
            </a:pPr>
            <a:r>
              <a:rPr lang="en-US" sz="2400" b="1" dirty="0" err="1" smtClean="0">
                <a:solidFill>
                  <a:srgbClr val="00B050"/>
                </a:solidFill>
                <a:latin typeface="Cambria" panose="02040503050406030204" pitchFamily="18" charset="0"/>
                <a:cs typeface="Arial" panose="020B0604020202020204" pitchFamily="34" charset="0"/>
              </a:rPr>
              <a:t>Hayotiy</a:t>
            </a:r>
            <a:r>
              <a:rPr lang="en-US" sz="2400" b="1" dirty="0" smtClean="0">
                <a:solidFill>
                  <a:srgbClr val="00B050"/>
                </a:solidFill>
                <a:latin typeface="Cambria" panose="02040503050406030204" pitchFamily="18" charset="0"/>
                <a:cs typeface="Arial" panose="020B0604020202020204" pitchFamily="34" charset="0"/>
              </a:rPr>
              <a:t> </a:t>
            </a:r>
            <a:r>
              <a:rPr lang="en-US" sz="2400" b="1" dirty="0" err="1">
                <a:solidFill>
                  <a:srgbClr val="00B050"/>
                </a:solidFill>
                <a:latin typeface="Cambria" panose="02040503050406030204" pitchFamily="18" charset="0"/>
                <a:cs typeface="Arial" panose="020B0604020202020204" pitchFamily="34" charset="0"/>
              </a:rPr>
              <a:t>sikllar</a:t>
            </a:r>
            <a:r>
              <a:rPr lang="en-US" sz="2400" b="1" dirty="0">
                <a:solidFill>
                  <a:srgbClr val="00B050"/>
                </a:solidFill>
                <a:latin typeface="Cambria" panose="02040503050406030204" pitchFamily="18" charset="0"/>
                <a:cs typeface="Arial" panose="020B0604020202020204" pitchFamily="34" charset="0"/>
              </a:rPr>
              <a:t>, </a:t>
            </a:r>
            <a:r>
              <a:rPr lang="en-US" sz="2400" b="1" dirty="0" err="1">
                <a:solidFill>
                  <a:srgbClr val="00B050"/>
                </a:solidFill>
                <a:latin typeface="Cambria" panose="02040503050406030204" pitchFamily="18" charset="0"/>
                <a:cs typeface="Arial" panose="020B0604020202020204" pitchFamily="34" charset="0"/>
              </a:rPr>
              <a:t>ko‘payish</a:t>
            </a:r>
            <a:r>
              <a:rPr lang="en-US" sz="2400" b="1" dirty="0">
                <a:solidFill>
                  <a:srgbClr val="00B050"/>
                </a:solidFill>
                <a:latin typeface="Cambria" panose="02040503050406030204" pitchFamily="18" charset="0"/>
                <a:cs typeface="Arial" panose="020B0604020202020204" pitchFamily="34" charset="0"/>
              </a:rPr>
              <a:t> va </a:t>
            </a:r>
            <a:r>
              <a:rPr lang="en-US" sz="2400" b="1" dirty="0" err="1">
                <a:solidFill>
                  <a:srgbClr val="00B050"/>
                </a:solidFill>
                <a:latin typeface="Cambria" panose="02040503050406030204" pitchFamily="18" charset="0"/>
                <a:cs typeface="Arial" panose="020B0604020202020204" pitchFamily="34" charset="0"/>
              </a:rPr>
              <a:t>irsiylanish</a:t>
            </a:r>
            <a:endParaRPr lang="en-US" sz="2400" b="1" dirty="0">
              <a:solidFill>
                <a:srgbClr val="00B050"/>
              </a:solidFill>
              <a:latin typeface="Cambria" panose="02040503050406030204" pitchFamily="18" charset="0"/>
              <a:cs typeface="Arial" panose="020B0604020202020204" pitchFamily="34" charset="0"/>
            </a:endParaRPr>
          </a:p>
          <a:p>
            <a:r>
              <a:rPr lang="ru-RU" sz="2400" dirty="0">
                <a:latin typeface="Arial" panose="020B0604020202020204" pitchFamily="34" charset="0"/>
                <a:cs typeface="Arial" panose="020B0604020202020204" pitchFamily="34" charset="0"/>
              </a:rPr>
              <a:t>		</a:t>
            </a:r>
            <a:r>
              <a:rPr lang="en-US" sz="2700" dirty="0">
                <a:solidFill>
                  <a:srgbClr val="00B0F0"/>
                </a:solidFill>
                <a:latin typeface="Cambria" panose="02040503050406030204" pitchFamily="18" charset="0"/>
                <a:cs typeface="Arial" panose="020B0604020202020204" pitchFamily="34" charset="0"/>
              </a:rPr>
              <a:t>Organizmlarning atrof-muhit </a:t>
            </a:r>
            <a:endParaRPr lang="ru-RU" sz="2700" dirty="0">
              <a:solidFill>
                <a:srgbClr val="00B0F0"/>
              </a:solidFill>
              <a:latin typeface="Cambria" panose="02040503050406030204" pitchFamily="18" charset="0"/>
              <a:cs typeface="Arial" panose="020B0604020202020204" pitchFamily="34" charset="0"/>
            </a:endParaRPr>
          </a:p>
          <a:p>
            <a:r>
              <a:rPr lang="ru-RU" sz="2700" dirty="0">
                <a:solidFill>
                  <a:srgbClr val="00B0F0"/>
                </a:solidFill>
                <a:latin typeface="Cambria" panose="02040503050406030204" pitchFamily="18" charset="0"/>
                <a:cs typeface="Arial" panose="020B0604020202020204" pitchFamily="34" charset="0"/>
              </a:rPr>
              <a:t>		</a:t>
            </a:r>
            <a:r>
              <a:rPr lang="en-US" sz="2700" dirty="0">
                <a:solidFill>
                  <a:srgbClr val="00B0F0"/>
                </a:solidFill>
                <a:latin typeface="Cambria" panose="02040503050406030204" pitchFamily="18" charset="0"/>
                <a:cs typeface="Arial" panose="020B0604020202020204" pitchFamily="34" charset="0"/>
              </a:rPr>
              <a:t>bilan o‘zaro </a:t>
            </a:r>
            <a:r>
              <a:rPr lang="en-US" sz="2700" dirty="0" err="1">
                <a:solidFill>
                  <a:srgbClr val="00B0F0"/>
                </a:solidFill>
                <a:latin typeface="Cambria" panose="02040503050406030204" pitchFamily="18" charset="0"/>
                <a:cs typeface="Arial" panose="020B0604020202020204" pitchFamily="34" charset="0"/>
              </a:rPr>
              <a:t>munosabatlari</a:t>
            </a:r>
            <a:endParaRPr lang="en-US" sz="2700" dirty="0">
              <a:solidFill>
                <a:srgbClr val="00B0F0"/>
              </a:solidFill>
              <a:latin typeface="Cambria" panose="02040503050406030204" pitchFamily="18" charset="0"/>
              <a:cs typeface="Arial" panose="020B0604020202020204" pitchFamily="34" charset="0"/>
            </a:endParaRPr>
          </a:p>
          <a:p>
            <a:pPr marL="0" lvl="1">
              <a:lnSpc>
                <a:spcPct val="150000"/>
              </a:lnSpc>
            </a:pPr>
            <a:r>
              <a:rPr lang="ru-RU" sz="2700" dirty="0">
                <a:latin typeface="Cambria" panose="02040503050406030204" pitchFamily="18" charset="0"/>
                <a:cs typeface="Arial" panose="020B0604020202020204" pitchFamily="34" charset="0"/>
              </a:rPr>
              <a:t>		</a:t>
            </a:r>
            <a:r>
              <a:rPr lang="en-US" sz="2700" dirty="0" err="1" smtClean="0">
                <a:solidFill>
                  <a:srgbClr val="002060"/>
                </a:solidFill>
                <a:latin typeface="Cambria" panose="02040503050406030204" pitchFamily="18" charset="0"/>
                <a:cs typeface="Arial" panose="020B0604020202020204" pitchFamily="34" charset="0"/>
              </a:rPr>
              <a:t>Ekosistemalar</a:t>
            </a:r>
            <a:endParaRPr lang="en-US" sz="2700" dirty="0">
              <a:solidFill>
                <a:srgbClr val="002060"/>
              </a:solidFill>
              <a:latin typeface="Cambria" panose="02040503050406030204" pitchFamily="18" charset="0"/>
              <a:cs typeface="Arial" panose="020B0604020202020204" pitchFamily="34" charset="0"/>
            </a:endParaRPr>
          </a:p>
          <a:p>
            <a:pPr marL="0" lvl="1">
              <a:lnSpc>
                <a:spcPct val="150000"/>
              </a:lnSpc>
              <a:defRPr/>
            </a:pPr>
            <a:r>
              <a:rPr lang="ru-RU" sz="2400" dirty="0">
                <a:latin typeface="Arial" panose="020B0604020202020204" pitchFamily="34" charset="0"/>
                <a:cs typeface="Arial" panose="020B0604020202020204" pitchFamily="34" charset="0"/>
              </a:rPr>
              <a:t>		</a:t>
            </a:r>
            <a:r>
              <a:rPr lang="en-US" sz="2700" dirty="0" err="1" smtClean="0">
                <a:solidFill>
                  <a:srgbClr val="C00000"/>
                </a:solidFill>
                <a:latin typeface="Cambria" panose="02040503050406030204" pitchFamily="18" charset="0"/>
                <a:cs typeface="Arial" panose="020B0604020202020204" pitchFamily="34" charset="0"/>
              </a:rPr>
              <a:t>Odam</a:t>
            </a:r>
            <a:r>
              <a:rPr lang="en-US" sz="2700" dirty="0" smtClean="0">
                <a:solidFill>
                  <a:srgbClr val="C00000"/>
                </a:solidFill>
                <a:latin typeface="Cambria" panose="02040503050406030204" pitchFamily="18" charset="0"/>
                <a:cs typeface="Arial" panose="020B0604020202020204" pitchFamily="34" charset="0"/>
              </a:rPr>
              <a:t> </a:t>
            </a:r>
            <a:r>
              <a:rPr lang="en-US" sz="2700" dirty="0">
                <a:solidFill>
                  <a:srgbClr val="C00000"/>
                </a:solidFill>
                <a:latin typeface="Cambria" panose="02040503050406030204" pitchFamily="18" charset="0"/>
                <a:cs typeface="Arial" panose="020B0604020202020204" pitchFamily="34" charset="0"/>
              </a:rPr>
              <a:t>salomatligi</a:t>
            </a:r>
            <a:endParaRPr lang="ru-RU" sz="2700" dirty="0">
              <a:solidFill>
                <a:srgbClr val="C00000"/>
              </a:solidFill>
              <a:latin typeface="Cambria" panose="02040503050406030204" pitchFamily="18" charset="0"/>
              <a:cs typeface="Arial" panose="020B0604020202020204" pitchFamily="34" charset="0"/>
            </a:endParaRPr>
          </a:p>
          <a:p>
            <a:pPr defTabSz="500063">
              <a:lnSpc>
                <a:spcPct val="90000"/>
              </a:lnSpc>
              <a:spcBef>
                <a:spcPct val="0"/>
              </a:spcBef>
              <a:spcAft>
                <a:spcPct val="35000"/>
              </a:spcAft>
              <a:buChar char="•"/>
            </a:pPr>
            <a:endParaRPr lang="ru-RU" sz="2100" dirty="0"/>
          </a:p>
        </p:txBody>
      </p:sp>
      <p:pic>
        <p:nvPicPr>
          <p:cNvPr id="19" name="Рисунок 18">
            <a:extLst>
              <a:ext uri="{FF2B5EF4-FFF2-40B4-BE49-F238E27FC236}">
                <a16:creationId xmlns:a16="http://schemas.microsoft.com/office/drawing/2014/main" id="{C9A7B385-D822-45D5-99E2-C84338B86A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9877" y="867451"/>
            <a:ext cx="1421862" cy="1668050"/>
          </a:xfrm>
          <a:prstGeom prst="rect">
            <a:avLst/>
          </a:prstGeom>
        </p:spPr>
      </p:pic>
      <p:pic>
        <p:nvPicPr>
          <p:cNvPr id="24" name="Picture 2" descr="Основные темы программы курса биологии за 6 класс - Биология">
            <a:extLst>
              <a:ext uri="{FF2B5EF4-FFF2-40B4-BE49-F238E27FC236}">
                <a16:creationId xmlns:a16="http://schemas.microsoft.com/office/drawing/2014/main" id="{E77035FD-2428-494A-91C7-79C48169186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84" t="6058" r="1357" b="9374"/>
          <a:stretch/>
        </p:blipFill>
        <p:spPr bwMode="auto">
          <a:xfrm>
            <a:off x="6951632" y="21670"/>
            <a:ext cx="972740" cy="79313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690D14A6-DA65-4916-BADD-4B27505A028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4" b="15201"/>
          <a:stretch/>
        </p:blipFill>
        <p:spPr bwMode="auto">
          <a:xfrm>
            <a:off x="585027" y="2704096"/>
            <a:ext cx="2282194" cy="2194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088917"/>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9772" y="0"/>
            <a:ext cx="4752528" cy="652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a:solidFill>
                  <a:schemeClr val="bg1"/>
                </a:solidFill>
                <a:latin typeface="Cambria" panose="02040503050406030204" pitchFamily="18" charset="0"/>
                <a:cs typeface="Times New Roman" panose="02020603050405020304" pitchFamily="18" charset="0"/>
              </a:rPr>
              <a:t>BIOLOGIYA (8-SINF)</a:t>
            </a:r>
            <a:endParaRPr lang="en-US" sz="2400" dirty="0">
              <a:solidFill>
                <a:schemeClr val="bg1"/>
              </a:solidFill>
              <a:latin typeface="Cambria" panose="02040503050406030204" pitchFamily="18" charset="0"/>
              <a:cs typeface="Times New Roman" panose="02020603050405020304" pitchFamily="18" charset="0"/>
            </a:endParaRPr>
          </a:p>
        </p:txBody>
      </p:sp>
      <p:sp>
        <p:nvSpPr>
          <p:cNvPr id="7" name="Прямоугольник 6"/>
          <p:cNvSpPr/>
          <p:nvPr/>
        </p:nvSpPr>
        <p:spPr>
          <a:xfrm>
            <a:off x="1331640" y="1032579"/>
            <a:ext cx="4752528"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342900" indent="-342900">
              <a:buFont typeface="Wingdings" panose="05000000000000000000" pitchFamily="2" charset="2"/>
              <a:buChar char="Ø"/>
            </a:pPr>
            <a:endParaRPr lang="ru-RU" sz="2100" dirty="0">
              <a:solidFill>
                <a:schemeClr val="tx1"/>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1331640" y="1871033"/>
            <a:ext cx="4752528"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342900" indent="-342900">
              <a:buFont typeface="Wingdings" panose="05000000000000000000" pitchFamily="2" charset="2"/>
              <a:buChar char="Ø"/>
            </a:pPr>
            <a:endParaRPr lang="ru-RU" sz="2100"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1318452" y="2715925"/>
            <a:ext cx="5672304"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342900" indent="-342900">
              <a:buFont typeface="Wingdings" panose="05000000000000000000" pitchFamily="2" charset="2"/>
              <a:buChar char="Ø"/>
            </a:pPr>
            <a:endParaRPr lang="ru-RU" sz="2100" dirty="0">
              <a:solidFill>
                <a:schemeClr val="tx1"/>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1318452" y="3538822"/>
            <a:ext cx="5672304"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342900" indent="-342900">
              <a:buFont typeface="Wingdings" panose="05000000000000000000" pitchFamily="2" charset="2"/>
              <a:buChar char="Ø"/>
            </a:pPr>
            <a:endParaRPr lang="ru-RU" sz="2100" dirty="0">
              <a:solidFill>
                <a:schemeClr val="tx1"/>
              </a:solidFill>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1318452" y="4361719"/>
            <a:ext cx="5672304"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342900" indent="-342900">
              <a:buFont typeface="Wingdings" panose="05000000000000000000" pitchFamily="2" charset="2"/>
              <a:buChar char="Ø"/>
            </a:pPr>
            <a:endParaRPr lang="ru-RU" sz="2100" dirty="0">
              <a:solidFill>
                <a:schemeClr val="tx1"/>
              </a:solidFill>
              <a:latin typeface="Times New Roman" panose="02020603050405020304" pitchFamily="18" charset="0"/>
              <a:cs typeface="Times New Roman" panose="02020603050405020304" pitchFamily="18" charset="0"/>
            </a:endParaRPr>
          </a:p>
        </p:txBody>
      </p:sp>
      <p:graphicFrame>
        <p:nvGraphicFramePr>
          <p:cNvPr id="6" name="Схема 5"/>
          <p:cNvGraphicFramePr/>
          <p:nvPr>
            <p:extLst>
              <p:ext uri="{D42A27DB-BD31-4B8C-83A1-F6EECF244321}">
                <p14:modId xmlns:p14="http://schemas.microsoft.com/office/powerpoint/2010/main" val="2050033716"/>
              </p:ext>
            </p:extLst>
          </p:nvPr>
        </p:nvGraphicFramePr>
        <p:xfrm>
          <a:off x="737575" y="581186"/>
          <a:ext cx="8100899" cy="46908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mc:Choice xmlns:pslz="http://schemas.microsoft.com/office/powerpoint/2016/slidezoom" xmlns="" Requires="pslz">
          <p:graphicFrame>
            <p:nvGraphicFramePr>
              <p:cNvPr id="4" name="Ссылка на слайд 3">
                <a:extLst>
                  <a:ext uri="{FF2B5EF4-FFF2-40B4-BE49-F238E27FC236}">
                    <a16:creationId xmlns:a16="http://schemas.microsoft.com/office/drawing/2014/main" id="{CE323F29-C49B-43A8-8DE1-12C3F77F73CF}"/>
                  </a:ext>
                </a:extLst>
              </p:cNvPr>
              <p:cNvGraphicFramePr>
                <a:graphicFrameLocks noChangeAspect="1"/>
              </p:cNvGraphicFramePr>
              <p:nvPr>
                <p:extLst>
                  <p:ext uri="{D42A27DB-BD31-4B8C-83A1-F6EECF244321}">
                    <p14:modId xmlns:p14="http://schemas.microsoft.com/office/powerpoint/2010/main" val="311791068"/>
                  </p:ext>
                </p:extLst>
              </p:nvPr>
            </p:nvGraphicFramePr>
            <p:xfrm>
              <a:off x="-2995246" y="678473"/>
              <a:ext cx="2286000" cy="1714500"/>
            </p:xfrm>
            <a:graphic>
              <a:graphicData uri="http://schemas.microsoft.com/office/powerpoint/2016/slidezoom">
                <pslz:sldZm>
                  <pslz:sldZmObj sldId="994" cId="726025546">
                    <pslz:zmPr id="{C491A376-ACFF-42FB-958D-6023161AED48}" returnToParent="0" transitionDur="1000">
                      <p166:blipFill xmlns:p166="http://schemas.microsoft.com/office/powerpoint/2016/6/main">
                        <a:blip r:embed="rId7"/>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p:pic>
            <p:nvPicPr>
              <p:cNvPr id="4" name="Ссылка на слайд 3">
                <a:hlinkClick r:id="rId8" action="ppaction://hlinksldjump"/>
                <a:extLst>
                  <a:ext uri="{FF2B5EF4-FFF2-40B4-BE49-F238E27FC236}">
                    <a16:creationId xmlns:a16="http://schemas.microsoft.com/office/drawing/2014/main" id="{CE323F29-C49B-43A8-8DE1-12C3F77F73CF}"/>
                  </a:ext>
                </a:extLst>
              </p:cNvPr>
              <p:cNvPicPr>
                <a:picLocks noGrp="1" noRot="1" noChangeAspect="1" noMove="1" noResize="1" noEditPoints="1" noAdjustHandles="1" noChangeArrowheads="1" noChangeShapeType="1"/>
              </p:cNvPicPr>
              <p:nvPr/>
            </p:nvPicPr>
            <p:blipFill>
              <a:blip r:embed="rId9" cstate="print"/>
              <a:stretch>
                <a:fillRect/>
              </a:stretch>
            </p:blipFill>
            <p:spPr>
              <a:xfrm>
                <a:off x="-2246435" y="508855"/>
                <a:ext cx="1714500" cy="1285875"/>
              </a:xfrm>
              <a:prstGeom prst="rect">
                <a:avLst/>
              </a:prstGeom>
              <a:ln w="3175">
                <a:solidFill>
                  <a:prstClr val="ltGray"/>
                </a:solidFill>
              </a:ln>
            </p:spPr>
          </p:pic>
        </mc:Fallback>
      </mc:AlternateContent>
    </p:spTree>
    <p:extLst>
      <p:ext uri="{BB962C8B-B14F-4D97-AF65-F5344CB8AC3E}">
        <p14:creationId xmlns:p14="http://schemas.microsoft.com/office/powerpoint/2010/main" val="726025546"/>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1532502" y="176240"/>
            <a:ext cx="6993396" cy="5772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KOGNITIV SOHANING</a:t>
            </a:r>
          </a:p>
          <a:p>
            <a:pPr algn="ctr"/>
            <a:r>
              <a:rPr lang="en-US" sz="24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 FOIZ KO‘RSATKICHLARI (4- VA 8-SINFLAR) </a:t>
            </a:r>
            <a:endParaRPr lang="ru-RU"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aphicFrame>
        <p:nvGraphicFramePr>
          <p:cNvPr id="6" name="Таблица 6">
            <a:extLst>
              <a:ext uri="{FF2B5EF4-FFF2-40B4-BE49-F238E27FC236}">
                <a16:creationId xmlns:a16="http://schemas.microsoft.com/office/drawing/2014/main" id="{6B8F79EE-B0F7-42B7-99D0-9EEDE5E0CAEC}"/>
              </a:ext>
            </a:extLst>
          </p:cNvPr>
          <p:cNvGraphicFramePr>
            <a:graphicFrameLocks noGrp="1"/>
          </p:cNvGraphicFramePr>
          <p:nvPr>
            <p:extLst>
              <p:ext uri="{D42A27DB-BD31-4B8C-83A1-F6EECF244321}">
                <p14:modId xmlns:p14="http://schemas.microsoft.com/office/powerpoint/2010/main" val="4025003411"/>
              </p:ext>
            </p:extLst>
          </p:nvPr>
        </p:nvGraphicFramePr>
        <p:xfrm>
          <a:off x="1069871" y="1653648"/>
          <a:ext cx="6783489" cy="2358748"/>
        </p:xfrm>
        <a:graphic>
          <a:graphicData uri="http://schemas.openxmlformats.org/drawingml/2006/table">
            <a:tbl>
              <a:tblPr firstRow="1" bandRow="1">
                <a:tableStyleId>{5C22544A-7EE6-4342-B048-85BDC9FD1C3A}</a:tableStyleId>
              </a:tblPr>
              <a:tblGrid>
                <a:gridCol w="2531757">
                  <a:extLst>
                    <a:ext uri="{9D8B030D-6E8A-4147-A177-3AD203B41FA5}">
                      <a16:colId xmlns:a16="http://schemas.microsoft.com/office/drawing/2014/main" val="288957433"/>
                    </a:ext>
                  </a:extLst>
                </a:gridCol>
                <a:gridCol w="1990569">
                  <a:extLst>
                    <a:ext uri="{9D8B030D-6E8A-4147-A177-3AD203B41FA5}">
                      <a16:colId xmlns:a16="http://schemas.microsoft.com/office/drawing/2014/main" val="4130231057"/>
                    </a:ext>
                  </a:extLst>
                </a:gridCol>
                <a:gridCol w="2261163">
                  <a:extLst>
                    <a:ext uri="{9D8B030D-6E8A-4147-A177-3AD203B41FA5}">
                      <a16:colId xmlns:a16="http://schemas.microsoft.com/office/drawing/2014/main" val="4138169931"/>
                    </a:ext>
                  </a:extLst>
                </a:gridCol>
              </a:tblGrid>
              <a:tr h="434340">
                <a:tc>
                  <a:txBody>
                    <a:bodyPr/>
                    <a:lstStyle/>
                    <a:p>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Kognitiv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soha</a:t>
                      </a:r>
                      <a:endParaRPr lang="ru-RU" sz="24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tc gridSpan="2">
                  <a:txBody>
                    <a:bodyPr/>
                    <a:lstStyle/>
                    <a:p>
                      <a:pPr algn="ct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Foiz</a:t>
                      </a:r>
                      <a:endParaRPr lang="ru-RU" sz="24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tc hMerge="1">
                  <a:txBody>
                    <a:bodyPr/>
                    <a:lstStyle/>
                    <a:p>
                      <a:endParaRPr lang="ru-RU"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36229783"/>
                  </a:ext>
                </a:extLst>
              </a:tr>
              <a:tr h="434340">
                <a:tc>
                  <a:txBody>
                    <a:bodyPr/>
                    <a:lstStyle/>
                    <a:p>
                      <a:endParaRPr lang="ru-RU" sz="24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solidFill>
                      <a:schemeClr val="accent1"/>
                    </a:solidFill>
                  </a:tcPr>
                </a:tc>
                <a:tc>
                  <a:txBody>
                    <a:bodyPr/>
                    <a:lstStyle/>
                    <a:p>
                      <a:pPr algn="ctr"/>
                      <a:r>
                        <a:rPr lang="en-US"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4-sinf</a:t>
                      </a:r>
                      <a:endParaRPr lang="ru-RU"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solidFill>
                      <a:schemeClr val="accent1"/>
                    </a:solidFill>
                  </a:tcPr>
                </a:tc>
                <a:tc>
                  <a:txBody>
                    <a:bodyPr/>
                    <a:lstStyle/>
                    <a:p>
                      <a:pPr algn="ctr"/>
                      <a:r>
                        <a:rPr lang="en-US"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8-sinf</a:t>
                      </a:r>
                      <a:endParaRPr lang="ru-RU"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solidFill>
                      <a:schemeClr val="accent1"/>
                    </a:solidFill>
                  </a:tcPr>
                </a:tc>
                <a:extLst>
                  <a:ext uri="{0D108BD9-81ED-4DB2-BD59-A6C34878D82A}">
                    <a16:rowId xmlns:a16="http://schemas.microsoft.com/office/drawing/2014/main" val="982801841"/>
                  </a:ext>
                </a:extLst>
              </a:tr>
              <a:tr h="434340">
                <a:tc>
                  <a:txBody>
                    <a:bodyPr/>
                    <a:lstStyle/>
                    <a:p>
                      <a:r>
                        <a:rPr lang="en-US" sz="2400" dirty="0">
                          <a:latin typeface="Cambria" panose="02040503050406030204" pitchFamily="18" charset="0"/>
                          <a:ea typeface="Cambria" panose="02040503050406030204" pitchFamily="18" charset="0"/>
                          <a:cs typeface="Times New Roman" panose="02020603050405020304" pitchFamily="18" charset="0"/>
                        </a:rPr>
                        <a:t>Bilish</a:t>
                      </a:r>
                      <a:endParaRPr lang="ru-RU" sz="24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tc>
                  <a:txBody>
                    <a:bodyPr/>
                    <a:lstStyle/>
                    <a:p>
                      <a:pPr algn="ctr"/>
                      <a:r>
                        <a:rPr lang="en-US" sz="2400" dirty="0">
                          <a:latin typeface="Cambria" panose="02040503050406030204" pitchFamily="18" charset="0"/>
                          <a:ea typeface="Cambria" panose="02040503050406030204" pitchFamily="18" charset="0"/>
                          <a:cs typeface="Times New Roman" panose="02020603050405020304" pitchFamily="18" charset="0"/>
                        </a:rPr>
                        <a:t>40 %</a:t>
                      </a:r>
                      <a:endParaRPr lang="ru-RU" sz="24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tc>
                  <a:txBody>
                    <a:bodyPr/>
                    <a:lstStyle/>
                    <a:p>
                      <a:pPr algn="ctr"/>
                      <a:r>
                        <a:rPr lang="en-US" sz="2400" dirty="0">
                          <a:latin typeface="Cambria" panose="02040503050406030204" pitchFamily="18" charset="0"/>
                          <a:ea typeface="Cambria" panose="02040503050406030204" pitchFamily="18" charset="0"/>
                          <a:cs typeface="Times New Roman" panose="02020603050405020304" pitchFamily="18" charset="0"/>
                        </a:rPr>
                        <a:t>35 %</a:t>
                      </a:r>
                      <a:endParaRPr lang="ru-RU" sz="24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3728685235"/>
                  </a:ext>
                </a:extLst>
              </a:tr>
              <a:tr h="434340">
                <a:tc>
                  <a:txBody>
                    <a:bodyPr/>
                    <a:lstStyle/>
                    <a:p>
                      <a:r>
                        <a:rPr lang="en-US" sz="2400" dirty="0">
                          <a:latin typeface="Cambria" panose="02040503050406030204" pitchFamily="18" charset="0"/>
                          <a:ea typeface="Cambria" panose="02040503050406030204" pitchFamily="18" charset="0"/>
                          <a:cs typeface="Times New Roman" panose="02020603050405020304" pitchFamily="18" charset="0"/>
                        </a:rPr>
                        <a:t>Qo‘llash</a:t>
                      </a:r>
                      <a:endParaRPr lang="ru-RU" sz="24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tc>
                  <a:txBody>
                    <a:bodyPr/>
                    <a:lstStyle/>
                    <a:p>
                      <a:pPr algn="ctr"/>
                      <a:r>
                        <a:rPr lang="en-US" sz="2400" dirty="0">
                          <a:latin typeface="Cambria" panose="02040503050406030204" pitchFamily="18" charset="0"/>
                          <a:ea typeface="Cambria" panose="02040503050406030204" pitchFamily="18" charset="0"/>
                          <a:cs typeface="Times New Roman" panose="02020603050405020304" pitchFamily="18" charset="0"/>
                        </a:rPr>
                        <a:t>40 %</a:t>
                      </a:r>
                      <a:endParaRPr lang="ru-RU" sz="24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tc>
                  <a:txBody>
                    <a:bodyPr/>
                    <a:lstStyle/>
                    <a:p>
                      <a:pPr algn="ctr"/>
                      <a:r>
                        <a:rPr lang="en-US" sz="2400" dirty="0">
                          <a:latin typeface="Cambria" panose="02040503050406030204" pitchFamily="18" charset="0"/>
                          <a:ea typeface="Cambria" panose="02040503050406030204" pitchFamily="18" charset="0"/>
                          <a:cs typeface="Times New Roman" panose="02020603050405020304" pitchFamily="18" charset="0"/>
                        </a:rPr>
                        <a:t>35 %</a:t>
                      </a:r>
                      <a:endParaRPr lang="ru-RU" sz="24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3522937660"/>
                  </a:ext>
                </a:extLst>
              </a:tr>
              <a:tr h="621388">
                <a:tc>
                  <a:txBody>
                    <a:bodyPr/>
                    <a:lstStyle/>
                    <a:p>
                      <a:r>
                        <a:rPr lang="en-US" sz="2400" dirty="0">
                          <a:latin typeface="Cambria" panose="02040503050406030204" pitchFamily="18" charset="0"/>
                          <a:ea typeface="Cambria" panose="02040503050406030204" pitchFamily="18" charset="0"/>
                          <a:cs typeface="Times New Roman" panose="02020603050405020304" pitchFamily="18" charset="0"/>
                        </a:rPr>
                        <a:t>Mulohaza yuritish</a:t>
                      </a:r>
                      <a:endParaRPr lang="ru-RU" sz="24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tc>
                  <a:txBody>
                    <a:bodyPr/>
                    <a:lstStyle/>
                    <a:p>
                      <a:pPr algn="ctr"/>
                      <a:r>
                        <a:rPr lang="en-US" sz="2400" dirty="0">
                          <a:latin typeface="Cambria" panose="02040503050406030204" pitchFamily="18" charset="0"/>
                          <a:ea typeface="Cambria" panose="02040503050406030204" pitchFamily="18" charset="0"/>
                          <a:cs typeface="Times New Roman" panose="02020603050405020304" pitchFamily="18" charset="0"/>
                        </a:rPr>
                        <a:t>20 %</a:t>
                      </a:r>
                      <a:endParaRPr lang="ru-RU" sz="24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tc>
                  <a:txBody>
                    <a:bodyPr/>
                    <a:lstStyle/>
                    <a:p>
                      <a:pPr algn="ctr"/>
                      <a:r>
                        <a:rPr lang="en-US" sz="2400" dirty="0">
                          <a:latin typeface="Cambria" panose="02040503050406030204" pitchFamily="18" charset="0"/>
                          <a:ea typeface="Cambria" panose="02040503050406030204" pitchFamily="18" charset="0"/>
                          <a:cs typeface="Times New Roman" panose="02020603050405020304" pitchFamily="18" charset="0"/>
                        </a:rPr>
                        <a:t>30 %</a:t>
                      </a:r>
                      <a:endParaRPr lang="ru-RU" sz="2400" dirty="0">
                        <a:latin typeface="Cambria" panose="02040503050406030204" pitchFamily="18" charset="0"/>
                        <a:ea typeface="Cambria" panose="020405030504060302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64339245"/>
                  </a:ext>
                </a:extLst>
              </a:tr>
            </a:tbl>
          </a:graphicData>
        </a:graphic>
      </p:graphicFrame>
    </p:spTree>
    <p:extLst>
      <p:ext uri="{BB962C8B-B14F-4D97-AF65-F5344CB8AC3E}">
        <p14:creationId xmlns:p14="http://schemas.microsoft.com/office/powerpoint/2010/main" val="880163690"/>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1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4478</TotalTime>
  <Words>1250</Words>
  <Application>Microsoft Office PowerPoint</Application>
  <PresentationFormat>Экран (16:9)</PresentationFormat>
  <Paragraphs>245</Paragraphs>
  <Slides>30</Slides>
  <Notes>23</Notes>
  <HiddenSlides>0</HiddenSlides>
  <MMClips>0</MMClips>
  <ScaleCrop>false</ScaleCrop>
  <HeadingPairs>
    <vt:vector size="6" baseType="variant">
      <vt:variant>
        <vt:lpstr>Использованные шрифты</vt:lpstr>
      </vt:variant>
      <vt:variant>
        <vt:i4>9</vt:i4>
      </vt:variant>
      <vt:variant>
        <vt:lpstr>Тема</vt:lpstr>
      </vt:variant>
      <vt:variant>
        <vt:i4>2</vt:i4>
      </vt:variant>
      <vt:variant>
        <vt:lpstr>Заголовки слайдов</vt:lpstr>
      </vt:variant>
      <vt:variant>
        <vt:i4>30</vt:i4>
      </vt:variant>
    </vt:vector>
  </HeadingPairs>
  <TitlesOfParts>
    <vt:vector size="41" baseType="lpstr">
      <vt:lpstr>Arial</vt:lpstr>
      <vt:lpstr>Arial Black</vt:lpstr>
      <vt:lpstr>Calibri</vt:lpstr>
      <vt:lpstr>Cambria</vt:lpstr>
      <vt:lpstr>Impact</vt:lpstr>
      <vt:lpstr>Open Sans</vt:lpstr>
      <vt:lpstr>Open Sans Light</vt:lpstr>
      <vt:lpstr>Times New Roman</vt:lpstr>
      <vt:lpstr>Wingdings</vt:lpstr>
      <vt:lpstr>1_Office Theme</vt:lpstr>
      <vt:lpstr>Office Theme</vt:lpstr>
      <vt:lpstr>Презентация PowerPoint</vt:lpstr>
      <vt:lpstr>Презентация PowerPoint</vt:lpstr>
      <vt:lpstr>    2015 yilgi TIMSS tadqiqotlari natijalariga ko‘ra  Singapur, Gonkong, Koreya, Yaponiya, Rossiya, Buyuk Britaniya kabi davlatlarning ta’lim tizimi eng yuqori ko‘rsatkichlarni egallagan.  </vt:lpstr>
      <vt:lpstr>XALQ TA’LIMI TIZIMIDA TA’LIM SIFATINI BAHOLASH SOHASIDAGI XALQARO TADQIQOTLARNI TASHKIL ETISH CHORA-TADBIRLARI</vt:lpstr>
      <vt:lpstr>Презентация PowerPoint</vt:lpstr>
      <vt:lpstr>Презентация PowerPoint</vt:lpstr>
      <vt:lpstr>Презентация PowerPoint</vt:lpstr>
      <vt:lpstr>Презентация PowerPoint</vt:lpstr>
      <vt:lpstr>Презентация PowerPoint</vt:lpstr>
      <vt:lpstr>O‘QUVCHILARNING  TA’LIMIY  YUTUQLARI </vt:lpstr>
      <vt:lpstr>BILISHGA DOIR TOPSHIRIQ  (odam va uning salomatligi)</vt:lpstr>
      <vt:lpstr>O‘QUVCHILARNING  TA’LIMIY  YUTUQLARI </vt:lpstr>
      <vt:lpstr>Презентация PowerPoint</vt:lpstr>
      <vt:lpstr>O‘QUVCHILARNING  TA’LIMIY  YUTUQLARI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Salima gultuvakda xona o‘simligini o‘stirdi. U suvning o‘simlikka, undan havoga o‘tishini ko‘rsatadigan tajriba qo‘ymoqchi. U qanday jarayonni amalga oshirishi kerak?  A. Gultuvak tagida turgan idishga suv quyilsa, ma’lum vaqt o‘tgach, suv yo‘qoladi. B. O‘simlikning bitta novdasini polietilen xaltachasi bilan yopilsa, ma’lum vaqtdan keyin xaltachada suv tomchilari paydo bo‘ladi. C. O‘simlikning kesib olingan novdasini polietilen xaltachaga joylashtiriladi, xaltachada suv tomchilari  paydo bo‘ladi. D. Kesilgan novda idishdagi rangli suvga solinadi, barglar rangini o‘zgartiradi.  </vt:lpstr>
      <vt:lpstr>  Salima gultuvakda xona o‘simligini o‘stirdi. U suvning o‘simlikka, undan havoga o‘tishini ko‘rsatadigan tajriba qo‘ymoqchi. U qanday jarayonni amalga oshirishi kerak?  A. Gultuvak tagida turgan idishga suv quyilsa, ma’lum vaqt o‘tgach, suv yo‘qoladi. B. O‘simlikning bitta novdasini polietilen xaltachasi bilan yopilsa, ma’lum vaqtdan keyin xaltachada suv tomchilari paydo bo‘ladi. C. O‘simlikning kesib olingan novdasini polietilen xaltachaga joylashtiriladi, xaltachada suv tomchilari  paydo bo‘ladi. D. Kesilgan novda idishdagi rangli suvga solinadi, barglar rangini o‘zgartiradi. </vt:lpstr>
      <vt:lpstr>      </vt:lpstr>
      <vt:lpstr>      </vt:lpstr>
      <vt:lpstr>Презентация PowerPoint</vt:lpstr>
      <vt:lpstr>Презентация PowerPoint</vt:lpstr>
      <vt:lpstr>Презентация PowerPoint</vt:lpstr>
      <vt:lpstr>MUSTAQIL  ISHLASH UCHUN TOPSHIRIQ</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Mavzu: Tasviriy ifoda</dc:title>
  <dc:creator>Пользователь Windows</dc:creator>
  <cp:lastModifiedBy>User</cp:lastModifiedBy>
  <cp:revision>367</cp:revision>
  <dcterms:created xsi:type="dcterms:W3CDTF">2020-04-11T16:25:36Z</dcterms:created>
  <dcterms:modified xsi:type="dcterms:W3CDTF">2023-09-05T17:57:11Z</dcterms:modified>
</cp:coreProperties>
</file>