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1" r:id="rId1"/>
  </p:sldMasterIdLst>
  <p:notesMasterIdLst>
    <p:notesMasterId r:id="rId28"/>
  </p:notesMasterIdLst>
  <p:sldIdLst>
    <p:sldId id="376" r:id="rId2"/>
    <p:sldId id="406" r:id="rId3"/>
    <p:sldId id="1540" r:id="rId4"/>
    <p:sldId id="1554" r:id="rId5"/>
    <p:sldId id="1464" r:id="rId6"/>
    <p:sldId id="1494" r:id="rId7"/>
    <p:sldId id="1479" r:id="rId8"/>
    <p:sldId id="1586" r:id="rId9"/>
    <p:sldId id="1593" r:id="rId10"/>
    <p:sldId id="1594" r:id="rId11"/>
    <p:sldId id="1595" r:id="rId12"/>
    <p:sldId id="1596" r:id="rId13"/>
    <p:sldId id="1592" r:id="rId14"/>
    <p:sldId id="1556" r:id="rId15"/>
    <p:sldId id="1561" r:id="rId16"/>
    <p:sldId id="1562" r:id="rId17"/>
    <p:sldId id="1563" r:id="rId18"/>
    <p:sldId id="1564" r:id="rId19"/>
    <p:sldId id="1565" r:id="rId20"/>
    <p:sldId id="1569" r:id="rId21"/>
    <p:sldId id="1572" r:id="rId22"/>
    <p:sldId id="1597" r:id="rId23"/>
    <p:sldId id="1598" r:id="rId24"/>
    <p:sldId id="1528" r:id="rId25"/>
    <p:sldId id="1533" r:id="rId26"/>
    <p:sldId id="1588" r:id="rId27"/>
  </p:sldIdLst>
  <p:sldSz cx="11880850" cy="7200900"/>
  <p:notesSz cx="5765800" cy="324485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CFFF5"/>
    <a:srgbClr val="CCFFCC"/>
    <a:srgbClr val="CCFF99"/>
    <a:srgbClr val="CCECFF"/>
    <a:srgbClr val="66FFFF"/>
    <a:srgbClr val="0DFFF3"/>
    <a:srgbClr val="F48728"/>
    <a:srgbClr val="4FF02E"/>
    <a:srgbClr val="3AB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2336" autoAdjust="0"/>
  </p:normalViewPr>
  <p:slideViewPr>
    <p:cSldViewPr>
      <p:cViewPr varScale="1">
        <p:scale>
          <a:sx n="65" d="100"/>
          <a:sy n="65" d="100"/>
        </p:scale>
        <p:origin x="1020" y="48"/>
      </p:cViewPr>
      <p:guideLst>
        <p:guide orient="horz" pos="2880"/>
        <p:guide pos="2160"/>
        <p:guide orient="horz" pos="6391"/>
        <p:guide pos="4451"/>
      </p:guideLst>
    </p:cSldViewPr>
  </p:slideViewPr>
  <p:outlineViewPr>
    <p:cViewPr>
      <p:scale>
        <a:sx n="33" d="100"/>
        <a:sy n="33" d="100"/>
      </p:scale>
      <p:origin x="0" y="22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79311-37CD-4D12-B0DC-8D026E225380}" type="doc">
      <dgm:prSet loTypeId="urn:microsoft.com/office/officeart/2005/8/layout/target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91CBA5-577F-4D60-B384-899702CC3FBA}">
      <dgm:prSet phldrT="[Текст]" custT="1"/>
      <dgm:spPr>
        <a:solidFill>
          <a:srgbClr val="3ABADD"/>
        </a:solidFill>
        <a:ln>
          <a:solidFill>
            <a:srgbClr val="002060"/>
          </a:solidFill>
        </a:ln>
      </dgm:spPr>
      <dgm:t>
        <a:bodyPr/>
        <a:lstStyle/>
        <a:p>
          <a:pPr algn="l"/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DTS </a:t>
          </a:r>
          <a:r>
            <a:rPr lang="en-US" sz="3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uning</a:t>
          </a:r>
          <a:r>
            <a: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tarkibiy</a:t>
          </a:r>
          <a:r>
            <a: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</a:t>
          </a:r>
          <a:r>
            <a:rPr lang="en-US" sz="3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qismlari</a:t>
          </a:r>
          <a:endParaRPr lang="ru-RU" sz="3600" b="1" i="0" dirty="0">
            <a:ln>
              <a:noFill/>
            </a:ln>
            <a:solidFill>
              <a:schemeClr val="tx1"/>
            </a:solidFill>
          </a:endParaRPr>
        </a:p>
      </dgm:t>
    </dgm:pt>
    <dgm:pt modelId="{B9DAC930-9890-4067-9A12-CFE6A7C6FCBE}" type="parTrans" cxnId="{F47AE34B-26C2-4EFC-B3E9-45A99E6D8B5B}">
      <dgm:prSet/>
      <dgm:spPr/>
      <dgm:t>
        <a:bodyPr/>
        <a:lstStyle/>
        <a:p>
          <a:pPr algn="l"/>
          <a:endParaRPr lang="ru-RU" sz="3600">
            <a:ln>
              <a:noFill/>
            </a:ln>
          </a:endParaRPr>
        </a:p>
      </dgm:t>
    </dgm:pt>
    <dgm:pt modelId="{C8E8FB73-B726-453B-91DC-BA584A75070A}" type="sibTrans" cxnId="{F47AE34B-26C2-4EFC-B3E9-45A99E6D8B5B}">
      <dgm:prSet/>
      <dgm:spPr/>
      <dgm:t>
        <a:bodyPr/>
        <a:lstStyle/>
        <a:p>
          <a:pPr algn="l"/>
          <a:endParaRPr lang="ru-RU" sz="3600">
            <a:ln>
              <a:noFill/>
            </a:ln>
          </a:endParaRPr>
        </a:p>
      </dgm:t>
    </dgm:pt>
    <dgm:pt modelId="{2B4C2883-C875-42CD-88B5-54BC2ED04284}">
      <dgm:prSet phldrT="[Текст]" custT="1"/>
      <dgm:spPr>
        <a:solidFill>
          <a:srgbClr val="F48728"/>
        </a:solidFill>
      </dgm:spPr>
      <dgm:t>
        <a:bodyPr/>
        <a:lstStyle/>
        <a:p>
          <a:pPr algn="l"/>
          <a:endParaRPr lang="en-US" sz="3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M.O’.D 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kompetensiyalar</a:t>
          </a:r>
          <a:endParaRPr lang="en-US" sz="3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3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4.Darsliklar </a:t>
          </a:r>
          <a:r>
            <a:rPr lang="en-US" sz="3600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tahlili</a:t>
          </a:r>
          <a:endParaRPr lang="ru-RU" sz="3600" b="1" i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3600" b="1" i="0" dirty="0" smtClean="0">
              <a:solidFill>
                <a:schemeClr val="tx1"/>
              </a:solidFill>
            </a:rPr>
            <a:t/>
          </a:r>
          <a:br>
            <a:rPr lang="ru-RU" sz="3600" b="1" i="0" dirty="0" smtClean="0">
              <a:solidFill>
                <a:schemeClr val="tx1"/>
              </a:solidFill>
            </a:rPr>
          </a:br>
          <a:endParaRPr lang="ru-RU" sz="3600" b="1" i="0" dirty="0">
            <a:ln>
              <a:noFill/>
            </a:ln>
            <a:solidFill>
              <a:schemeClr val="tx1"/>
            </a:solidFill>
          </a:endParaRPr>
        </a:p>
      </dgm:t>
    </dgm:pt>
    <dgm:pt modelId="{39532FC3-3D2B-4A65-9605-A87F42B4B2C2}" type="parTrans" cxnId="{40292A04-481A-45EC-805F-C59A1C1FFCDA}">
      <dgm:prSet/>
      <dgm:spPr/>
      <dgm:t>
        <a:bodyPr/>
        <a:lstStyle/>
        <a:p>
          <a:pPr algn="l"/>
          <a:endParaRPr lang="ru-RU" sz="3600">
            <a:ln>
              <a:noFill/>
            </a:ln>
          </a:endParaRPr>
        </a:p>
      </dgm:t>
    </dgm:pt>
    <dgm:pt modelId="{8C16F355-49B6-43F5-94AF-39F2FE898615}" type="sibTrans" cxnId="{40292A04-481A-45EC-805F-C59A1C1FFCDA}">
      <dgm:prSet/>
      <dgm:spPr/>
      <dgm:t>
        <a:bodyPr/>
        <a:lstStyle/>
        <a:p>
          <a:pPr algn="l"/>
          <a:endParaRPr lang="ru-RU" sz="3600">
            <a:ln>
              <a:noFill/>
            </a:ln>
          </a:endParaRPr>
        </a:p>
      </dgm:t>
    </dgm:pt>
    <dgm:pt modelId="{03A41184-4245-42C5-BA8A-422B9259AD4F}">
      <dgm:prSet phldrT="[Текст]" custT="1"/>
      <dgm:spPr>
        <a:solidFill>
          <a:srgbClr val="4FF02E"/>
        </a:solidFill>
      </dgm:spPr>
      <dgm:t>
        <a:bodyPr/>
        <a:lstStyle/>
        <a:p>
          <a:pPr algn="l"/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DTS da </a:t>
          </a:r>
          <a:r>
            <a:rPr lang="en-US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kompetensiyalar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		</a:t>
          </a:r>
          <a:endParaRPr lang="ru-RU" sz="3600" b="1" i="0" dirty="0">
            <a:ln>
              <a:noFill/>
            </a:ln>
            <a:solidFill>
              <a:schemeClr val="tx1"/>
            </a:solidFill>
          </a:endParaRPr>
        </a:p>
      </dgm:t>
    </dgm:pt>
    <dgm:pt modelId="{FB946C3B-3C28-4AE0-8AA4-89D8D7C1B5B4}" type="sibTrans" cxnId="{0684FE33-39B5-424C-AA85-6EF459D0B131}">
      <dgm:prSet/>
      <dgm:spPr/>
      <dgm:t>
        <a:bodyPr/>
        <a:lstStyle/>
        <a:p>
          <a:pPr algn="l"/>
          <a:endParaRPr lang="ru-RU" sz="3600">
            <a:ln>
              <a:noFill/>
            </a:ln>
          </a:endParaRPr>
        </a:p>
      </dgm:t>
    </dgm:pt>
    <dgm:pt modelId="{C80C8BFF-7405-46AF-ABFD-F2D6168B254E}" type="parTrans" cxnId="{0684FE33-39B5-424C-AA85-6EF459D0B131}">
      <dgm:prSet/>
      <dgm:spPr/>
      <dgm:t>
        <a:bodyPr/>
        <a:lstStyle/>
        <a:p>
          <a:pPr algn="l"/>
          <a:endParaRPr lang="ru-RU" sz="3600">
            <a:ln>
              <a:noFill/>
            </a:ln>
          </a:endParaRPr>
        </a:p>
      </dgm:t>
    </dgm:pt>
    <dgm:pt modelId="{FB79377E-E602-43F3-B050-38733ABBBA14}" type="pres">
      <dgm:prSet presAssocID="{B9E79311-37CD-4D12-B0DC-8D026E22538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2947E0-A910-4C69-AA99-A84AE2DCECE2}" type="pres">
      <dgm:prSet presAssocID="{2991CBA5-577F-4D60-B384-899702CC3FBA}" presName="circle1" presStyleLbl="node1" presStyleIdx="0" presStyleCnt="3"/>
      <dgm:spPr/>
    </dgm:pt>
    <dgm:pt modelId="{CCFE38AF-F28E-42CB-90FB-B2A2053CFE55}" type="pres">
      <dgm:prSet presAssocID="{2991CBA5-577F-4D60-B384-899702CC3FBA}" presName="space" presStyleCnt="0"/>
      <dgm:spPr/>
    </dgm:pt>
    <dgm:pt modelId="{8945F7F9-A9EC-45B7-BCC4-0C25A25564DA}" type="pres">
      <dgm:prSet presAssocID="{2991CBA5-577F-4D60-B384-899702CC3FBA}" presName="rect1" presStyleLbl="alignAcc1" presStyleIdx="0" presStyleCnt="3" custLinFactNeighborX="28" custLinFactNeighborY="-6030"/>
      <dgm:spPr/>
      <dgm:t>
        <a:bodyPr/>
        <a:lstStyle/>
        <a:p>
          <a:endParaRPr lang="ru-RU"/>
        </a:p>
      </dgm:t>
    </dgm:pt>
    <dgm:pt modelId="{00FA3D6E-94AD-4B2F-A486-0B7CB9CD79D0}" type="pres">
      <dgm:prSet presAssocID="{03A41184-4245-42C5-BA8A-422B9259AD4F}" presName="vertSpace2" presStyleLbl="node1" presStyleIdx="0" presStyleCnt="3"/>
      <dgm:spPr/>
    </dgm:pt>
    <dgm:pt modelId="{F0B4C519-2B3A-4E79-9280-DDDD0AA87194}" type="pres">
      <dgm:prSet presAssocID="{03A41184-4245-42C5-BA8A-422B9259AD4F}" presName="circle2" presStyleLbl="node1" presStyleIdx="1" presStyleCnt="3"/>
      <dgm:spPr/>
    </dgm:pt>
    <dgm:pt modelId="{672FC8F7-9257-4F59-AFD9-555859862BF1}" type="pres">
      <dgm:prSet presAssocID="{03A41184-4245-42C5-BA8A-422B9259AD4F}" presName="rect2" presStyleLbl="alignAcc1" presStyleIdx="1" presStyleCnt="3" custScaleX="101627" custLinFactNeighborX="606" custLinFactNeighborY="10407"/>
      <dgm:spPr/>
      <dgm:t>
        <a:bodyPr/>
        <a:lstStyle/>
        <a:p>
          <a:endParaRPr lang="ru-RU"/>
        </a:p>
      </dgm:t>
    </dgm:pt>
    <dgm:pt modelId="{F67194B8-01EE-4CC5-9168-95D13717FBA2}" type="pres">
      <dgm:prSet presAssocID="{2B4C2883-C875-42CD-88B5-54BC2ED04284}" presName="vertSpace3" presStyleLbl="node1" presStyleIdx="1" presStyleCnt="3"/>
      <dgm:spPr/>
    </dgm:pt>
    <dgm:pt modelId="{23158E1C-D9F6-49FF-A393-55298A706DE9}" type="pres">
      <dgm:prSet presAssocID="{2B4C2883-C875-42CD-88B5-54BC2ED04284}" presName="circle3" presStyleLbl="node1" presStyleIdx="2" presStyleCnt="3"/>
      <dgm:spPr/>
    </dgm:pt>
    <dgm:pt modelId="{D21BA562-81E8-46A6-9CFB-FE4985F0E0A3}" type="pres">
      <dgm:prSet presAssocID="{2B4C2883-C875-42CD-88B5-54BC2ED04284}" presName="rect3" presStyleLbl="alignAcc1" presStyleIdx="2" presStyleCnt="3" custScaleX="105343" custScaleY="97659"/>
      <dgm:spPr/>
      <dgm:t>
        <a:bodyPr/>
        <a:lstStyle/>
        <a:p>
          <a:endParaRPr lang="ru-RU"/>
        </a:p>
      </dgm:t>
    </dgm:pt>
    <dgm:pt modelId="{8073BEDC-869B-40A5-813E-F3A99A54837D}" type="pres">
      <dgm:prSet presAssocID="{2991CBA5-577F-4D60-B384-899702CC3FB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ACAAB-A572-4C27-A542-C4EA47841586}" type="pres">
      <dgm:prSet presAssocID="{03A41184-4245-42C5-BA8A-422B9259AD4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DE560-0ABA-4C48-91F3-DC4FFF1C61D1}" type="pres">
      <dgm:prSet presAssocID="{2B4C2883-C875-42CD-88B5-54BC2ED0428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292A04-481A-45EC-805F-C59A1C1FFCDA}" srcId="{B9E79311-37CD-4D12-B0DC-8D026E225380}" destId="{2B4C2883-C875-42CD-88B5-54BC2ED04284}" srcOrd="2" destOrd="0" parTransId="{39532FC3-3D2B-4A65-9605-A87F42B4B2C2}" sibTransId="{8C16F355-49B6-43F5-94AF-39F2FE898615}"/>
    <dgm:cxn modelId="{49D221F3-32E7-435E-9E0C-1D2BEAC4D724}" type="presOf" srcId="{2B4C2883-C875-42CD-88B5-54BC2ED04284}" destId="{D21BA562-81E8-46A6-9CFB-FE4985F0E0A3}" srcOrd="0" destOrd="0" presId="urn:microsoft.com/office/officeart/2005/8/layout/target3"/>
    <dgm:cxn modelId="{F47AE34B-26C2-4EFC-B3E9-45A99E6D8B5B}" srcId="{B9E79311-37CD-4D12-B0DC-8D026E225380}" destId="{2991CBA5-577F-4D60-B384-899702CC3FBA}" srcOrd="0" destOrd="0" parTransId="{B9DAC930-9890-4067-9A12-CFE6A7C6FCBE}" sibTransId="{C8E8FB73-B726-453B-91DC-BA584A75070A}"/>
    <dgm:cxn modelId="{B0666D6F-D513-4D34-B040-48979EF9C4E9}" type="presOf" srcId="{2991CBA5-577F-4D60-B384-899702CC3FBA}" destId="{8073BEDC-869B-40A5-813E-F3A99A54837D}" srcOrd="1" destOrd="0" presId="urn:microsoft.com/office/officeart/2005/8/layout/target3"/>
    <dgm:cxn modelId="{39778AE3-BA87-4A2D-96C8-1B601040F593}" type="presOf" srcId="{2B4C2883-C875-42CD-88B5-54BC2ED04284}" destId="{329DE560-0ABA-4C48-91F3-DC4FFF1C61D1}" srcOrd="1" destOrd="0" presId="urn:microsoft.com/office/officeart/2005/8/layout/target3"/>
    <dgm:cxn modelId="{0684FE33-39B5-424C-AA85-6EF459D0B131}" srcId="{B9E79311-37CD-4D12-B0DC-8D026E225380}" destId="{03A41184-4245-42C5-BA8A-422B9259AD4F}" srcOrd="1" destOrd="0" parTransId="{C80C8BFF-7405-46AF-ABFD-F2D6168B254E}" sibTransId="{FB946C3B-3C28-4AE0-8AA4-89D8D7C1B5B4}"/>
    <dgm:cxn modelId="{C3BAE8BC-3BDE-4E04-8015-FF774EB03070}" type="presOf" srcId="{B9E79311-37CD-4D12-B0DC-8D026E225380}" destId="{FB79377E-E602-43F3-B050-38733ABBBA14}" srcOrd="0" destOrd="0" presId="urn:microsoft.com/office/officeart/2005/8/layout/target3"/>
    <dgm:cxn modelId="{92E256CC-AF06-4D56-A50C-1DA0E6D4BA82}" type="presOf" srcId="{2991CBA5-577F-4D60-B384-899702CC3FBA}" destId="{8945F7F9-A9EC-45B7-BCC4-0C25A25564DA}" srcOrd="0" destOrd="0" presId="urn:microsoft.com/office/officeart/2005/8/layout/target3"/>
    <dgm:cxn modelId="{EEE0E984-E2FC-4529-93D8-E2368AC845B1}" type="presOf" srcId="{03A41184-4245-42C5-BA8A-422B9259AD4F}" destId="{137ACAAB-A572-4C27-A542-C4EA47841586}" srcOrd="1" destOrd="0" presId="urn:microsoft.com/office/officeart/2005/8/layout/target3"/>
    <dgm:cxn modelId="{C511982B-356A-417E-A7F1-DFE6B3C4FFB6}" type="presOf" srcId="{03A41184-4245-42C5-BA8A-422B9259AD4F}" destId="{672FC8F7-9257-4F59-AFD9-555859862BF1}" srcOrd="0" destOrd="0" presId="urn:microsoft.com/office/officeart/2005/8/layout/target3"/>
    <dgm:cxn modelId="{F723F4B1-54E4-456E-A966-4BD5C5D08B0C}" type="presParOf" srcId="{FB79377E-E602-43F3-B050-38733ABBBA14}" destId="{282947E0-A910-4C69-AA99-A84AE2DCECE2}" srcOrd="0" destOrd="0" presId="urn:microsoft.com/office/officeart/2005/8/layout/target3"/>
    <dgm:cxn modelId="{FA18CA8E-0819-49B8-AA7A-97479864B65D}" type="presParOf" srcId="{FB79377E-E602-43F3-B050-38733ABBBA14}" destId="{CCFE38AF-F28E-42CB-90FB-B2A2053CFE55}" srcOrd="1" destOrd="0" presId="urn:microsoft.com/office/officeart/2005/8/layout/target3"/>
    <dgm:cxn modelId="{F9851707-6014-4850-9FB1-1E87CB00610A}" type="presParOf" srcId="{FB79377E-E602-43F3-B050-38733ABBBA14}" destId="{8945F7F9-A9EC-45B7-BCC4-0C25A25564DA}" srcOrd="2" destOrd="0" presId="urn:microsoft.com/office/officeart/2005/8/layout/target3"/>
    <dgm:cxn modelId="{4AC13644-2AFD-4BCC-B871-EC1921280AE2}" type="presParOf" srcId="{FB79377E-E602-43F3-B050-38733ABBBA14}" destId="{00FA3D6E-94AD-4B2F-A486-0B7CB9CD79D0}" srcOrd="3" destOrd="0" presId="urn:microsoft.com/office/officeart/2005/8/layout/target3"/>
    <dgm:cxn modelId="{54F65114-117E-4549-A192-550C349A6011}" type="presParOf" srcId="{FB79377E-E602-43F3-B050-38733ABBBA14}" destId="{F0B4C519-2B3A-4E79-9280-DDDD0AA87194}" srcOrd="4" destOrd="0" presId="urn:microsoft.com/office/officeart/2005/8/layout/target3"/>
    <dgm:cxn modelId="{7B635810-7B3E-4360-94D2-09C56D5358C3}" type="presParOf" srcId="{FB79377E-E602-43F3-B050-38733ABBBA14}" destId="{672FC8F7-9257-4F59-AFD9-555859862BF1}" srcOrd="5" destOrd="0" presId="urn:microsoft.com/office/officeart/2005/8/layout/target3"/>
    <dgm:cxn modelId="{042BA320-56EE-4F34-B11C-0491069DCB97}" type="presParOf" srcId="{FB79377E-E602-43F3-B050-38733ABBBA14}" destId="{F67194B8-01EE-4CC5-9168-95D13717FBA2}" srcOrd="6" destOrd="0" presId="urn:microsoft.com/office/officeart/2005/8/layout/target3"/>
    <dgm:cxn modelId="{686E36D7-CAB8-4FAA-8B64-CD9BF6BF6738}" type="presParOf" srcId="{FB79377E-E602-43F3-B050-38733ABBBA14}" destId="{23158E1C-D9F6-49FF-A393-55298A706DE9}" srcOrd="7" destOrd="0" presId="urn:microsoft.com/office/officeart/2005/8/layout/target3"/>
    <dgm:cxn modelId="{F0184FEB-F29E-4B11-9400-A5D539F0B199}" type="presParOf" srcId="{FB79377E-E602-43F3-B050-38733ABBBA14}" destId="{D21BA562-81E8-46A6-9CFB-FE4985F0E0A3}" srcOrd="8" destOrd="0" presId="urn:microsoft.com/office/officeart/2005/8/layout/target3"/>
    <dgm:cxn modelId="{149A70C4-8225-4247-A89F-38C3A12A83F9}" type="presParOf" srcId="{FB79377E-E602-43F3-B050-38733ABBBA14}" destId="{8073BEDC-869B-40A5-813E-F3A99A54837D}" srcOrd="9" destOrd="0" presId="urn:microsoft.com/office/officeart/2005/8/layout/target3"/>
    <dgm:cxn modelId="{94FF0EE7-614D-4FEC-9964-8CEE7F1241AF}" type="presParOf" srcId="{FB79377E-E602-43F3-B050-38733ABBBA14}" destId="{137ACAAB-A572-4C27-A542-C4EA47841586}" srcOrd="10" destOrd="0" presId="urn:microsoft.com/office/officeart/2005/8/layout/target3"/>
    <dgm:cxn modelId="{32A93D85-83F4-48FC-BB51-57887A546B00}" type="presParOf" srcId="{FB79377E-E602-43F3-B050-38733ABBBA14}" destId="{329DE560-0ABA-4C48-91F3-DC4FFF1C61D1}" srcOrd="11" destOrd="0" presId="urn:microsoft.com/office/officeart/2005/8/layout/targe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822CE-F4FD-4607-BD47-6EF77A480FD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A3C207-DECD-4C02-ABEE-AD8D35EB2AD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900000" tIns="0" rIns="324000" bIns="216000"/>
        <a:lstStyle/>
        <a:p>
          <a:pPr algn="ctr" rtl="0">
            <a:lnSpc>
              <a:spcPct val="90000"/>
            </a:lnSpc>
          </a:pPr>
          <a:r>
            <a:rPr lang="en-US" sz="900" b="1" i="0" dirty="0"/>
            <a:t/>
          </a:r>
          <a:br>
            <a:rPr lang="en-US" sz="900" b="1" i="0" dirty="0"/>
          </a:br>
          <a:r>
            <a:rPr lang="en-US" sz="900" b="1" i="0" dirty="0"/>
            <a:t/>
          </a:r>
          <a:br>
            <a:rPr lang="en-US" sz="900" b="1" i="0" dirty="0"/>
          </a:br>
          <a:r>
            <a:rPr lang="en-US" sz="900" b="1" i="0" dirty="0">
              <a:solidFill>
                <a:schemeClr val="tx1"/>
              </a:solidFill>
            </a:rPr>
            <a:t>      </a:t>
          </a:r>
        </a:p>
        <a:p>
          <a:pPr algn="ctr" rtl="0">
            <a:lnSpc>
              <a:spcPct val="90000"/>
            </a:lnSpc>
          </a:pPr>
          <a:endParaRPr lang="en-US" sz="900" b="1" i="0" dirty="0">
            <a:solidFill>
              <a:schemeClr val="tx1"/>
            </a:solidFill>
          </a:endParaRPr>
        </a:p>
        <a:p>
          <a:pPr algn="just" rtl="0">
            <a:lnSpc>
              <a:spcPct val="100000"/>
            </a:lnSpc>
          </a:pPr>
          <a:endParaRPr lang="en-US" sz="2800" b="1" i="0" dirty="0">
            <a:solidFill>
              <a:schemeClr val="tx1"/>
            </a:solidFill>
          </a:endParaRPr>
        </a:p>
        <a:p>
          <a:pPr algn="just" rtl="0">
            <a:lnSpc>
              <a:spcPct val="100000"/>
            </a:lnSpc>
          </a:pPr>
          <a:endParaRPr lang="en-US" sz="2800" b="1" i="0" dirty="0">
            <a:solidFill>
              <a:srgbClr val="7030A0"/>
            </a:solidFill>
          </a:endParaRPr>
        </a:p>
        <a:p>
          <a:pPr algn="just" rtl="0">
            <a:lnSpc>
              <a:spcPct val="100000"/>
            </a:lnSpc>
          </a:pPr>
          <a:r>
            <a:rPr lang="en-US" sz="2800" b="1" i="0" dirty="0" err="1">
              <a:solidFill>
                <a:srgbClr val="7030A0"/>
              </a:solidFill>
            </a:rPr>
            <a:t>O‘zbekiston</a:t>
          </a:r>
          <a:r>
            <a:rPr lang="en-US" sz="2800" b="1" i="0" dirty="0">
              <a:solidFill>
                <a:srgbClr val="7030A0"/>
              </a:solidFill>
            </a:rPr>
            <a:t> </a:t>
          </a:r>
          <a:r>
            <a:rPr lang="en-US" sz="2800" b="1" i="0" dirty="0" err="1">
              <a:solidFill>
                <a:srgbClr val="7030A0"/>
              </a:solidFill>
            </a:rPr>
            <a:t>Respublikasi</a:t>
          </a:r>
          <a:r>
            <a:rPr lang="en-US" sz="2800" b="1" i="0" dirty="0">
              <a:solidFill>
                <a:srgbClr val="7030A0"/>
              </a:solidFill>
            </a:rPr>
            <a:t> </a:t>
          </a:r>
          <a:r>
            <a:rPr lang="en-US" sz="2800" b="1" i="0" dirty="0" err="1">
              <a:solidFill>
                <a:srgbClr val="7030A0"/>
              </a:solidFill>
            </a:rPr>
            <a:t>xalq</a:t>
          </a:r>
          <a:r>
            <a:rPr lang="en-US" sz="2800" b="1" i="0" dirty="0">
              <a:solidFill>
                <a:srgbClr val="7030A0"/>
              </a:solidFill>
            </a:rPr>
            <a:t> </a:t>
          </a:r>
          <a:r>
            <a:rPr lang="en-US" sz="2800" b="1" i="0" dirty="0" err="1">
              <a:solidFill>
                <a:srgbClr val="7030A0"/>
              </a:solidFill>
            </a:rPr>
            <a:t>ta’limi</a:t>
          </a:r>
          <a:r>
            <a:rPr lang="en-US" sz="2800" b="1" i="0" dirty="0">
              <a:solidFill>
                <a:srgbClr val="7030A0"/>
              </a:solidFill>
            </a:rPr>
            <a:t> </a:t>
          </a:r>
          <a:r>
            <a:rPr lang="en-US" sz="2800" b="1" i="0" dirty="0" err="1">
              <a:solidFill>
                <a:srgbClr val="7030A0"/>
              </a:solidFill>
            </a:rPr>
            <a:t>vazirligi</a:t>
          </a:r>
          <a:endParaRPr lang="en-US" sz="2800" b="1" i="0" dirty="0">
            <a:solidFill>
              <a:srgbClr val="7030A0"/>
            </a:solidFill>
          </a:endParaRPr>
        </a:p>
        <a:p>
          <a:pPr algn="just" rtl="0">
            <a:lnSpc>
              <a:spcPct val="100000"/>
            </a:lnSpc>
          </a:pPr>
          <a:r>
            <a:rPr lang="en-US" sz="2800" b="1" i="0" dirty="0"/>
            <a:t/>
          </a:r>
          <a:br>
            <a:rPr lang="en-US" sz="2800" b="1" i="0" dirty="0"/>
          </a:br>
          <a:r>
            <a:rPr lang="en-US" sz="2800" b="1" i="0" dirty="0"/>
            <a:t/>
          </a:r>
          <a:br>
            <a:rPr lang="en-US" sz="2800" b="1" i="0" dirty="0"/>
          </a:br>
          <a:r>
            <a:rPr lang="en-US" sz="900" b="1" i="0" dirty="0"/>
            <a:t/>
          </a:r>
          <a:br>
            <a:rPr lang="en-US" sz="900" b="1" i="0" dirty="0"/>
          </a:br>
          <a:r>
            <a:rPr lang="en-US" sz="900" b="1" i="0" dirty="0"/>
            <a:t/>
          </a:r>
          <a:br>
            <a:rPr lang="en-US" sz="900" b="1" i="0" dirty="0"/>
          </a:br>
          <a:r>
            <a:rPr lang="en-US" sz="900" b="1" i="0" dirty="0"/>
            <a:t/>
          </a:r>
          <a:br>
            <a:rPr lang="en-US" sz="900" b="1" i="0" dirty="0"/>
          </a:br>
          <a:endParaRPr lang="ru-RU" sz="900" dirty="0"/>
        </a:p>
      </dgm:t>
    </dgm:pt>
    <dgm:pt modelId="{C8B0E52F-E50E-4239-AB51-5AA4A83049DE}" type="parTrans" cxnId="{AE801A07-572B-47AD-9C49-3F88FD21DED3}">
      <dgm:prSet/>
      <dgm:spPr/>
      <dgm:t>
        <a:bodyPr/>
        <a:lstStyle/>
        <a:p>
          <a:endParaRPr lang="ru-RU"/>
        </a:p>
      </dgm:t>
    </dgm:pt>
    <dgm:pt modelId="{DB2B68C5-AE5A-4CD4-82B3-5025BD4172D5}" type="sibTrans" cxnId="{AE801A07-572B-47AD-9C49-3F88FD21DED3}">
      <dgm:prSet/>
      <dgm:spPr/>
      <dgm:t>
        <a:bodyPr/>
        <a:lstStyle/>
        <a:p>
          <a:endParaRPr lang="ru-RU"/>
        </a:p>
      </dgm:t>
    </dgm:pt>
    <dgm:pt modelId="{1DBD46DA-E8B2-44DE-99F4-65D5239844E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tIns="288000" bIns="0"/>
        <a:lstStyle/>
        <a:p>
          <a:r>
            <a:rPr lang="en-US" sz="2800" b="1" i="0" dirty="0" err="1">
              <a:solidFill>
                <a:srgbClr val="7030A0"/>
              </a:solidFill>
            </a:rPr>
            <a:t>Respublika</a:t>
          </a:r>
          <a:r>
            <a:rPr lang="en-US" sz="2800" b="1" i="0" dirty="0">
              <a:solidFill>
                <a:srgbClr val="7030A0"/>
              </a:solidFill>
            </a:rPr>
            <a:t> </a:t>
          </a:r>
          <a:r>
            <a:rPr lang="en-US" sz="2800" b="1" i="0" dirty="0" err="1">
              <a:solidFill>
                <a:srgbClr val="7030A0"/>
              </a:solidFill>
            </a:rPr>
            <a:t>ta’lim</a:t>
          </a:r>
          <a:r>
            <a:rPr lang="en-US" sz="2800" b="1" i="0" dirty="0">
              <a:solidFill>
                <a:srgbClr val="7030A0"/>
              </a:solidFill>
            </a:rPr>
            <a:t> </a:t>
          </a:r>
          <a:r>
            <a:rPr lang="en-US" sz="2800" b="1" i="0" dirty="0" err="1">
              <a:solidFill>
                <a:srgbClr val="7030A0"/>
              </a:solidFill>
            </a:rPr>
            <a:t>markazi</a:t>
          </a:r>
          <a:r>
            <a:rPr lang="en-US" sz="2800" b="1" i="0" dirty="0">
              <a:solidFill>
                <a:srgbClr val="7030A0"/>
              </a:solidFill>
            </a:rPr>
            <a:t/>
          </a:r>
          <a:br>
            <a:rPr lang="en-US" sz="2800" b="1" i="0" dirty="0">
              <a:solidFill>
                <a:srgbClr val="7030A0"/>
              </a:solidFill>
            </a:rPr>
          </a:br>
          <a:endParaRPr lang="ru-RU" sz="2800" dirty="0">
            <a:solidFill>
              <a:srgbClr val="7030A0"/>
            </a:solidFill>
          </a:endParaRPr>
        </a:p>
      </dgm:t>
    </dgm:pt>
    <dgm:pt modelId="{9F1A676C-D0B8-4749-A77E-4EF8C7C7A288}" type="parTrans" cxnId="{D4FA5C04-E539-4C7B-8CC7-84196113A02A}">
      <dgm:prSet/>
      <dgm:spPr/>
      <dgm:t>
        <a:bodyPr/>
        <a:lstStyle/>
        <a:p>
          <a:endParaRPr lang="ru-RU"/>
        </a:p>
      </dgm:t>
    </dgm:pt>
    <dgm:pt modelId="{DD4B0284-D698-4199-8200-999A4A699FB8}" type="sibTrans" cxnId="{D4FA5C04-E539-4C7B-8CC7-84196113A02A}">
      <dgm:prSet/>
      <dgm:spPr/>
      <dgm:t>
        <a:bodyPr/>
        <a:lstStyle/>
        <a:p>
          <a:endParaRPr lang="ru-RU"/>
        </a:p>
      </dgm:t>
    </dgm:pt>
    <dgm:pt modelId="{43D55D97-6844-4388-8867-49859437760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800" b="1" dirty="0">
              <a:solidFill>
                <a:srgbClr val="7030A0"/>
              </a:solidFill>
            </a:rPr>
            <a:t>UNICEF </a:t>
          </a:r>
          <a:r>
            <a:rPr lang="en-US" sz="2800" b="1" dirty="0" err="1">
              <a:solidFill>
                <a:srgbClr val="7030A0"/>
              </a:solidFill>
            </a:rPr>
            <a:t>tashkiloti</a:t>
          </a:r>
          <a:endParaRPr lang="ru-RU" sz="2800" b="1" dirty="0">
            <a:solidFill>
              <a:srgbClr val="7030A0"/>
            </a:solidFill>
          </a:endParaRPr>
        </a:p>
      </dgm:t>
    </dgm:pt>
    <dgm:pt modelId="{864720CC-A750-4B62-AB94-5696BB2DCA73}" type="parTrans" cxnId="{B207AF41-381E-4E90-BFAD-24CC4F44165C}">
      <dgm:prSet/>
      <dgm:spPr/>
      <dgm:t>
        <a:bodyPr/>
        <a:lstStyle/>
        <a:p>
          <a:endParaRPr lang="ru-RU"/>
        </a:p>
      </dgm:t>
    </dgm:pt>
    <dgm:pt modelId="{74C24F24-9B6D-4CB5-A6B7-E17389D5A52A}" type="sibTrans" cxnId="{B207AF41-381E-4E90-BFAD-24CC4F44165C}">
      <dgm:prSet/>
      <dgm:spPr/>
      <dgm:t>
        <a:bodyPr/>
        <a:lstStyle/>
        <a:p>
          <a:endParaRPr lang="ru-RU"/>
        </a:p>
      </dgm:t>
    </dgm:pt>
    <dgm:pt modelId="{BFE03977-4732-436B-BDEE-61AD2E4F8483}" type="pres">
      <dgm:prSet presAssocID="{8BA822CE-F4FD-4607-BD47-6EF77A480F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DEF121-137A-43C0-9610-77A612534114}" type="pres">
      <dgm:prSet presAssocID="{98A3C207-DECD-4C02-ABEE-AD8D35EB2AD2}" presName="composite" presStyleCnt="0"/>
      <dgm:spPr/>
    </dgm:pt>
    <dgm:pt modelId="{E78DD0D3-ED41-4A58-9A1D-3C27DA77A503}" type="pres">
      <dgm:prSet presAssocID="{98A3C207-DECD-4C02-ABEE-AD8D35EB2AD2}" presName="imgShp" presStyleLbl="fgImgPlace1" presStyleIdx="0" presStyleCnt="3" custScaleX="54437" custScaleY="52215" custLinFactNeighborX="-24069" custLinFactNeighborY="38353"/>
      <dgm:spPr/>
    </dgm:pt>
    <dgm:pt modelId="{C671D3C5-6815-4F87-BEB2-ED324461169C}" type="pres">
      <dgm:prSet presAssocID="{98A3C207-DECD-4C02-ABEE-AD8D35EB2AD2}" presName="txShp" presStyleLbl="node1" presStyleIdx="0" presStyleCnt="3" custScaleX="135950" custScaleY="46132" custLinFactNeighborX="9652" custLinFactNeighborY="35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7A4BF-CE1E-448F-A47D-CB70DFD20BF3}" type="pres">
      <dgm:prSet presAssocID="{DB2B68C5-AE5A-4CD4-82B3-5025BD4172D5}" presName="spacing" presStyleCnt="0"/>
      <dgm:spPr/>
    </dgm:pt>
    <dgm:pt modelId="{A1FF5FC7-F545-42FB-9595-EC818FC2C5BF}" type="pres">
      <dgm:prSet presAssocID="{1DBD46DA-E8B2-44DE-99F4-65D5239844E7}" presName="composite" presStyleCnt="0"/>
      <dgm:spPr/>
    </dgm:pt>
    <dgm:pt modelId="{E01CCECD-E0F3-4D25-82DE-4B93FBA354AA}" type="pres">
      <dgm:prSet presAssocID="{1DBD46DA-E8B2-44DE-99F4-65D5239844E7}" presName="imgShp" presStyleLbl="fgImgPlace1" presStyleIdx="1" presStyleCnt="3" custScaleX="50278" custScaleY="49463" custLinFactNeighborX="-19547" custLinFactNeighborY="15449"/>
      <dgm:spPr/>
    </dgm:pt>
    <dgm:pt modelId="{BC64111C-029E-4DB4-A6DE-50CD0208A33C}" type="pres">
      <dgm:prSet presAssocID="{1DBD46DA-E8B2-44DE-99F4-65D5239844E7}" presName="txShp" presStyleLbl="node1" presStyleIdx="1" presStyleCnt="3" custScaleX="136521" custScaleY="52987" custLinFactNeighborX="8555" custLinFactNeighborY="21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95062-8918-44DB-AFCF-6607C5874456}" type="pres">
      <dgm:prSet presAssocID="{DD4B0284-D698-4199-8200-999A4A699FB8}" presName="spacing" presStyleCnt="0"/>
      <dgm:spPr/>
    </dgm:pt>
    <dgm:pt modelId="{4FCFE00D-CE5E-46B8-B1CB-E43CDC159648}" type="pres">
      <dgm:prSet presAssocID="{43D55D97-6844-4388-8867-498594377609}" presName="composite" presStyleCnt="0"/>
      <dgm:spPr/>
    </dgm:pt>
    <dgm:pt modelId="{62DC66F7-F2DB-4F4C-AEFB-F58794E09DF3}" type="pres">
      <dgm:prSet presAssocID="{43D55D97-6844-4388-8867-498594377609}" presName="imgShp" presStyleLbl="fgImgPlace1" presStyleIdx="2" presStyleCnt="3" custScaleX="59476" custScaleY="61597" custLinFactNeighborX="-12504" custLinFactNeighborY="10240"/>
      <dgm:spPr/>
    </dgm:pt>
    <dgm:pt modelId="{38853F90-51FF-4ABD-8DF4-B8A72078EC76}" type="pres">
      <dgm:prSet presAssocID="{43D55D97-6844-4388-8867-498594377609}" presName="txShp" presStyleLbl="node1" presStyleIdx="2" presStyleCnt="3" custScaleX="126590" custScaleY="51921" custLinFactNeighborX="12089" custLinFactNeighborY="13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96EC45-15C4-46C9-B6A5-6A0D745BBB5F}" type="presOf" srcId="{8BA822CE-F4FD-4607-BD47-6EF77A480FD5}" destId="{BFE03977-4732-436B-BDEE-61AD2E4F8483}" srcOrd="0" destOrd="0" presId="urn:microsoft.com/office/officeart/2005/8/layout/vList3"/>
    <dgm:cxn modelId="{AE801A07-572B-47AD-9C49-3F88FD21DED3}" srcId="{8BA822CE-F4FD-4607-BD47-6EF77A480FD5}" destId="{98A3C207-DECD-4C02-ABEE-AD8D35EB2AD2}" srcOrd="0" destOrd="0" parTransId="{C8B0E52F-E50E-4239-AB51-5AA4A83049DE}" sibTransId="{DB2B68C5-AE5A-4CD4-82B3-5025BD4172D5}"/>
    <dgm:cxn modelId="{A46D25F0-61C5-4F83-94B3-E546CCD3A46F}" type="presOf" srcId="{1DBD46DA-E8B2-44DE-99F4-65D5239844E7}" destId="{BC64111C-029E-4DB4-A6DE-50CD0208A33C}" srcOrd="0" destOrd="0" presId="urn:microsoft.com/office/officeart/2005/8/layout/vList3"/>
    <dgm:cxn modelId="{F5C218DD-8B32-4F2E-8A6A-05E094AE38A2}" type="presOf" srcId="{98A3C207-DECD-4C02-ABEE-AD8D35EB2AD2}" destId="{C671D3C5-6815-4F87-BEB2-ED324461169C}" srcOrd="0" destOrd="0" presId="urn:microsoft.com/office/officeart/2005/8/layout/vList3"/>
    <dgm:cxn modelId="{D4FA5C04-E539-4C7B-8CC7-84196113A02A}" srcId="{8BA822CE-F4FD-4607-BD47-6EF77A480FD5}" destId="{1DBD46DA-E8B2-44DE-99F4-65D5239844E7}" srcOrd="1" destOrd="0" parTransId="{9F1A676C-D0B8-4749-A77E-4EF8C7C7A288}" sibTransId="{DD4B0284-D698-4199-8200-999A4A699FB8}"/>
    <dgm:cxn modelId="{F5823F0A-2FAE-4A29-A02E-FB1134D76A89}" type="presOf" srcId="{43D55D97-6844-4388-8867-498594377609}" destId="{38853F90-51FF-4ABD-8DF4-B8A72078EC76}" srcOrd="0" destOrd="0" presId="urn:microsoft.com/office/officeart/2005/8/layout/vList3"/>
    <dgm:cxn modelId="{B207AF41-381E-4E90-BFAD-24CC4F44165C}" srcId="{8BA822CE-F4FD-4607-BD47-6EF77A480FD5}" destId="{43D55D97-6844-4388-8867-498594377609}" srcOrd="2" destOrd="0" parTransId="{864720CC-A750-4B62-AB94-5696BB2DCA73}" sibTransId="{74C24F24-9B6D-4CB5-A6B7-E17389D5A52A}"/>
    <dgm:cxn modelId="{D2067CA8-BA63-452B-8669-49D469A23D77}" type="presParOf" srcId="{BFE03977-4732-436B-BDEE-61AD2E4F8483}" destId="{40DEF121-137A-43C0-9610-77A612534114}" srcOrd="0" destOrd="0" presId="urn:microsoft.com/office/officeart/2005/8/layout/vList3"/>
    <dgm:cxn modelId="{8415E2CD-4F18-4C30-8531-509166654B98}" type="presParOf" srcId="{40DEF121-137A-43C0-9610-77A612534114}" destId="{E78DD0D3-ED41-4A58-9A1D-3C27DA77A503}" srcOrd="0" destOrd="0" presId="urn:microsoft.com/office/officeart/2005/8/layout/vList3"/>
    <dgm:cxn modelId="{CC69FCC1-C94D-4971-9072-A6F47C7B496C}" type="presParOf" srcId="{40DEF121-137A-43C0-9610-77A612534114}" destId="{C671D3C5-6815-4F87-BEB2-ED324461169C}" srcOrd="1" destOrd="0" presId="urn:microsoft.com/office/officeart/2005/8/layout/vList3"/>
    <dgm:cxn modelId="{C389A6B2-9A99-459B-9633-B3B5B51DC0A1}" type="presParOf" srcId="{BFE03977-4732-436B-BDEE-61AD2E4F8483}" destId="{AFF7A4BF-CE1E-448F-A47D-CB70DFD20BF3}" srcOrd="1" destOrd="0" presId="urn:microsoft.com/office/officeart/2005/8/layout/vList3"/>
    <dgm:cxn modelId="{3B0F890B-1B89-496C-8CB1-E8524584B27F}" type="presParOf" srcId="{BFE03977-4732-436B-BDEE-61AD2E4F8483}" destId="{A1FF5FC7-F545-42FB-9595-EC818FC2C5BF}" srcOrd="2" destOrd="0" presId="urn:microsoft.com/office/officeart/2005/8/layout/vList3"/>
    <dgm:cxn modelId="{99F85A54-FEC1-4C18-B67D-20D738E98DC3}" type="presParOf" srcId="{A1FF5FC7-F545-42FB-9595-EC818FC2C5BF}" destId="{E01CCECD-E0F3-4D25-82DE-4B93FBA354AA}" srcOrd="0" destOrd="0" presId="urn:microsoft.com/office/officeart/2005/8/layout/vList3"/>
    <dgm:cxn modelId="{56DFFAF9-1CBB-42A0-9267-F9899CEEFE1D}" type="presParOf" srcId="{A1FF5FC7-F545-42FB-9595-EC818FC2C5BF}" destId="{BC64111C-029E-4DB4-A6DE-50CD0208A33C}" srcOrd="1" destOrd="0" presId="urn:microsoft.com/office/officeart/2005/8/layout/vList3"/>
    <dgm:cxn modelId="{9A6A1D91-81FF-47CC-9AD4-860B8A8836F4}" type="presParOf" srcId="{BFE03977-4732-436B-BDEE-61AD2E4F8483}" destId="{B6F95062-8918-44DB-AFCF-6607C5874456}" srcOrd="3" destOrd="0" presId="urn:microsoft.com/office/officeart/2005/8/layout/vList3"/>
    <dgm:cxn modelId="{F11D6814-0728-45F4-B361-35822DBBFC6A}" type="presParOf" srcId="{BFE03977-4732-436B-BDEE-61AD2E4F8483}" destId="{4FCFE00D-CE5E-46B8-B1CB-E43CDC159648}" srcOrd="4" destOrd="0" presId="urn:microsoft.com/office/officeart/2005/8/layout/vList3"/>
    <dgm:cxn modelId="{25A638A8-494C-4F30-9997-F9F1AF3E71BD}" type="presParOf" srcId="{4FCFE00D-CE5E-46B8-B1CB-E43CDC159648}" destId="{62DC66F7-F2DB-4F4C-AEFB-F58794E09DF3}" srcOrd="0" destOrd="0" presId="urn:microsoft.com/office/officeart/2005/8/layout/vList3"/>
    <dgm:cxn modelId="{A57FFBCD-4CCC-4850-BC1F-9A6A31968A77}" type="presParOf" srcId="{4FCFE00D-CE5E-46B8-B1CB-E43CDC159648}" destId="{38853F90-51FF-4ABD-8DF4-B8A72078EC7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947E0-A910-4C69-AA99-A84AE2DCECE2}">
      <dsp:nvSpPr>
        <dsp:cNvPr id="0" name=""/>
        <dsp:cNvSpPr/>
      </dsp:nvSpPr>
      <dsp:spPr>
        <a:xfrm>
          <a:off x="-83396" y="0"/>
          <a:ext cx="5134197" cy="51341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45F7F9-A9EC-45B7-BCC4-0C25A25564DA}">
      <dsp:nvSpPr>
        <dsp:cNvPr id="0" name=""/>
        <dsp:cNvSpPr/>
      </dsp:nvSpPr>
      <dsp:spPr>
        <a:xfrm>
          <a:off x="2485451" y="0"/>
          <a:ext cx="6243385" cy="5134197"/>
        </a:xfrm>
        <a:prstGeom prst="rect">
          <a:avLst/>
        </a:prstGeom>
        <a:solidFill>
          <a:srgbClr val="3ABADD"/>
        </a:solidFill>
        <a:ln w="635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DTS </a:t>
          </a:r>
          <a:r>
            <a:rPr lang="en-US" sz="3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uning</a:t>
          </a:r>
          <a:r>
            <a:rPr lang="en-US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tarkibiy</a:t>
          </a:r>
          <a:r>
            <a:rPr lang="en-US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</a:t>
          </a:r>
          <a:r>
            <a:rPr lang="en-US" sz="3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qismlari</a:t>
          </a:r>
          <a:endParaRPr lang="ru-RU" sz="3600" b="1" i="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2485451" y="0"/>
        <a:ext cx="6243385" cy="1540262"/>
      </dsp:txXfrm>
    </dsp:sp>
    <dsp:sp modelId="{F0B4C519-2B3A-4E79-9280-DDDD0AA87194}">
      <dsp:nvSpPr>
        <dsp:cNvPr id="0" name=""/>
        <dsp:cNvSpPr/>
      </dsp:nvSpPr>
      <dsp:spPr>
        <a:xfrm>
          <a:off x="815090" y="1540262"/>
          <a:ext cx="3337225" cy="33372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2FC8F7-9257-4F59-AFD9-555859862BF1}">
      <dsp:nvSpPr>
        <dsp:cNvPr id="0" name=""/>
        <dsp:cNvSpPr/>
      </dsp:nvSpPr>
      <dsp:spPr>
        <a:xfrm>
          <a:off x="2465519" y="1796972"/>
          <a:ext cx="6344964" cy="3337225"/>
        </a:xfrm>
        <a:prstGeom prst="rect">
          <a:avLst/>
        </a:prstGeom>
        <a:solidFill>
          <a:srgbClr val="4FF02E"/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DTS da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kompetensiyalar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		</a:t>
          </a:r>
          <a:endParaRPr lang="ru-RU" sz="3600" b="1" i="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2465519" y="1796972"/>
        <a:ext cx="6344964" cy="1540257"/>
      </dsp:txXfrm>
    </dsp:sp>
    <dsp:sp modelId="{23158E1C-D9F6-49FF-A393-55298A706DE9}">
      <dsp:nvSpPr>
        <dsp:cNvPr id="0" name=""/>
        <dsp:cNvSpPr/>
      </dsp:nvSpPr>
      <dsp:spPr>
        <a:xfrm>
          <a:off x="1713574" y="3080520"/>
          <a:ext cx="1540257" cy="154025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1BA562-81E8-46A6-9CFB-FE4985F0E0A3}">
      <dsp:nvSpPr>
        <dsp:cNvPr id="0" name=""/>
        <dsp:cNvSpPr/>
      </dsp:nvSpPr>
      <dsp:spPr>
        <a:xfrm>
          <a:off x="2316910" y="3098549"/>
          <a:ext cx="6576969" cy="1504200"/>
        </a:xfrm>
        <a:prstGeom prst="rect">
          <a:avLst/>
        </a:prstGeom>
        <a:solidFill>
          <a:srgbClr val="F48728"/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M.O’.D 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kompetensiyalar</a:t>
          </a:r>
          <a:endParaRPr lang="en-US" sz="3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4.Darsliklar </a:t>
          </a:r>
          <a:r>
            <a:rPr lang="en-US" sz="36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tahlili</a:t>
          </a:r>
          <a:endParaRPr lang="ru-RU" sz="3600" b="1" i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solidFill>
                <a:schemeClr val="tx1"/>
              </a:solidFill>
            </a:rPr>
            <a:t/>
          </a:r>
          <a:br>
            <a:rPr lang="ru-RU" sz="3600" b="1" i="0" kern="1200" dirty="0" smtClean="0">
              <a:solidFill>
                <a:schemeClr val="tx1"/>
              </a:solidFill>
            </a:rPr>
          </a:br>
          <a:endParaRPr lang="ru-RU" sz="3600" b="1" i="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2316910" y="3098549"/>
        <a:ext cx="6576969" cy="1504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1D3C5-6815-4F87-BEB2-ED324461169C}">
      <dsp:nvSpPr>
        <dsp:cNvPr id="0" name=""/>
        <dsp:cNvSpPr/>
      </dsp:nvSpPr>
      <dsp:spPr>
        <a:xfrm rot="10800000">
          <a:off x="599046" y="2062379"/>
          <a:ext cx="5645408" cy="964089"/>
        </a:xfrm>
        <a:prstGeom prst="homePlat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00000" tIns="0" rIns="324000" bIns="21600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/>
            <a:t/>
          </a:r>
          <a:br>
            <a:rPr lang="en-US" sz="900" b="1" i="0" kern="1200" dirty="0"/>
          </a:br>
          <a:r>
            <a:rPr lang="en-US" sz="900" b="1" i="0" kern="1200" dirty="0"/>
            <a:t/>
          </a:r>
          <a:br>
            <a:rPr lang="en-US" sz="900" b="1" i="0" kern="1200" dirty="0"/>
          </a:br>
          <a:r>
            <a:rPr lang="en-US" sz="900" b="1" i="0" kern="1200" dirty="0">
              <a:solidFill>
                <a:schemeClr val="tx1"/>
              </a:solidFill>
            </a:rPr>
            <a:t>     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i="0" kern="1200" dirty="0">
            <a:solidFill>
              <a:schemeClr val="tx1"/>
            </a:solidFill>
          </a:endParaRPr>
        </a:p>
        <a:p>
          <a:pPr lvl="0" algn="just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800" b="1" i="0" kern="1200" dirty="0">
            <a:solidFill>
              <a:schemeClr val="tx1"/>
            </a:solidFill>
          </a:endParaRPr>
        </a:p>
        <a:p>
          <a:pPr lvl="0" algn="just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800" b="1" i="0" kern="1200" dirty="0">
            <a:solidFill>
              <a:srgbClr val="7030A0"/>
            </a:solidFill>
          </a:endParaRPr>
        </a:p>
        <a:p>
          <a:pPr lvl="0" algn="just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>
              <a:solidFill>
                <a:srgbClr val="7030A0"/>
              </a:solidFill>
            </a:rPr>
            <a:t>O‘zbekiston</a:t>
          </a:r>
          <a:r>
            <a:rPr lang="en-US" sz="2800" b="1" i="0" kern="1200" dirty="0">
              <a:solidFill>
                <a:srgbClr val="7030A0"/>
              </a:solidFill>
            </a:rPr>
            <a:t> </a:t>
          </a:r>
          <a:r>
            <a:rPr lang="en-US" sz="2800" b="1" i="0" kern="1200" dirty="0" err="1">
              <a:solidFill>
                <a:srgbClr val="7030A0"/>
              </a:solidFill>
            </a:rPr>
            <a:t>Respublikasi</a:t>
          </a:r>
          <a:r>
            <a:rPr lang="en-US" sz="2800" b="1" i="0" kern="1200" dirty="0">
              <a:solidFill>
                <a:srgbClr val="7030A0"/>
              </a:solidFill>
            </a:rPr>
            <a:t> </a:t>
          </a:r>
          <a:r>
            <a:rPr lang="en-US" sz="2800" b="1" i="0" kern="1200" dirty="0" err="1">
              <a:solidFill>
                <a:srgbClr val="7030A0"/>
              </a:solidFill>
            </a:rPr>
            <a:t>xalq</a:t>
          </a:r>
          <a:r>
            <a:rPr lang="en-US" sz="2800" b="1" i="0" kern="1200" dirty="0">
              <a:solidFill>
                <a:srgbClr val="7030A0"/>
              </a:solidFill>
            </a:rPr>
            <a:t> </a:t>
          </a:r>
          <a:r>
            <a:rPr lang="en-US" sz="2800" b="1" i="0" kern="1200" dirty="0" err="1">
              <a:solidFill>
                <a:srgbClr val="7030A0"/>
              </a:solidFill>
            </a:rPr>
            <a:t>ta’limi</a:t>
          </a:r>
          <a:r>
            <a:rPr lang="en-US" sz="2800" b="1" i="0" kern="1200" dirty="0">
              <a:solidFill>
                <a:srgbClr val="7030A0"/>
              </a:solidFill>
            </a:rPr>
            <a:t> </a:t>
          </a:r>
          <a:r>
            <a:rPr lang="en-US" sz="2800" b="1" i="0" kern="1200" dirty="0" err="1">
              <a:solidFill>
                <a:srgbClr val="7030A0"/>
              </a:solidFill>
            </a:rPr>
            <a:t>vazirligi</a:t>
          </a:r>
          <a:endParaRPr lang="en-US" sz="2800" b="1" i="0" kern="1200" dirty="0">
            <a:solidFill>
              <a:srgbClr val="7030A0"/>
            </a:solidFill>
          </a:endParaRPr>
        </a:p>
        <a:p>
          <a:pPr lvl="0" algn="just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/>
            <a:t/>
          </a:r>
          <a:br>
            <a:rPr lang="en-US" sz="2800" b="1" i="0" kern="1200" dirty="0"/>
          </a:br>
          <a:r>
            <a:rPr lang="en-US" sz="2800" b="1" i="0" kern="1200" dirty="0"/>
            <a:t/>
          </a:r>
          <a:br>
            <a:rPr lang="en-US" sz="2800" b="1" i="0" kern="1200" dirty="0"/>
          </a:br>
          <a:r>
            <a:rPr lang="en-US" sz="900" b="1" i="0" kern="1200" dirty="0"/>
            <a:t/>
          </a:r>
          <a:br>
            <a:rPr lang="en-US" sz="900" b="1" i="0" kern="1200" dirty="0"/>
          </a:br>
          <a:r>
            <a:rPr lang="en-US" sz="900" b="1" i="0" kern="1200" dirty="0"/>
            <a:t/>
          </a:r>
          <a:br>
            <a:rPr lang="en-US" sz="900" b="1" i="0" kern="1200" dirty="0"/>
          </a:br>
          <a:r>
            <a:rPr lang="en-US" sz="900" b="1" i="0" kern="1200" dirty="0"/>
            <a:t/>
          </a:r>
          <a:br>
            <a:rPr lang="en-US" sz="900" b="1" i="0" kern="1200" dirty="0"/>
          </a:br>
          <a:endParaRPr lang="ru-RU" sz="900" kern="1200" dirty="0"/>
        </a:p>
      </dsp:txBody>
      <dsp:txXfrm rot="10800000">
        <a:off x="840068" y="2062379"/>
        <a:ext cx="5404386" cy="964089"/>
      </dsp:txXfrm>
    </dsp:sp>
    <dsp:sp modelId="{E78DD0D3-ED41-4A58-9A1D-3C27DA77A503}">
      <dsp:nvSpPr>
        <dsp:cNvPr id="0" name=""/>
        <dsp:cNvSpPr/>
      </dsp:nvSpPr>
      <dsp:spPr>
        <a:xfrm>
          <a:off x="0" y="2063560"/>
          <a:ext cx="1137651" cy="10912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4111C-029E-4DB4-A6DE-50CD0208A33C}">
      <dsp:nvSpPr>
        <dsp:cNvPr id="0" name=""/>
        <dsp:cNvSpPr/>
      </dsp:nvSpPr>
      <dsp:spPr>
        <a:xfrm rot="10800000">
          <a:off x="575335" y="3434036"/>
          <a:ext cx="5669119" cy="1107348"/>
        </a:xfrm>
        <a:prstGeom prst="homePlat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21566" tIns="288000" rIns="19913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>
              <a:solidFill>
                <a:srgbClr val="7030A0"/>
              </a:solidFill>
            </a:rPr>
            <a:t>Respublika</a:t>
          </a:r>
          <a:r>
            <a:rPr lang="en-US" sz="2800" b="1" i="0" kern="1200" dirty="0">
              <a:solidFill>
                <a:srgbClr val="7030A0"/>
              </a:solidFill>
            </a:rPr>
            <a:t> </a:t>
          </a:r>
          <a:r>
            <a:rPr lang="en-US" sz="2800" b="1" i="0" kern="1200" dirty="0" err="1">
              <a:solidFill>
                <a:srgbClr val="7030A0"/>
              </a:solidFill>
            </a:rPr>
            <a:t>ta’lim</a:t>
          </a:r>
          <a:r>
            <a:rPr lang="en-US" sz="2800" b="1" i="0" kern="1200" dirty="0">
              <a:solidFill>
                <a:srgbClr val="7030A0"/>
              </a:solidFill>
            </a:rPr>
            <a:t> </a:t>
          </a:r>
          <a:r>
            <a:rPr lang="en-US" sz="2800" b="1" i="0" kern="1200" dirty="0" err="1">
              <a:solidFill>
                <a:srgbClr val="7030A0"/>
              </a:solidFill>
            </a:rPr>
            <a:t>markazi</a:t>
          </a:r>
          <a:r>
            <a:rPr lang="en-US" sz="2800" b="1" i="0" kern="1200" dirty="0">
              <a:solidFill>
                <a:srgbClr val="7030A0"/>
              </a:solidFill>
            </a:rPr>
            <a:t/>
          </a:r>
          <a:br>
            <a:rPr lang="en-US" sz="2800" b="1" i="0" kern="1200" dirty="0">
              <a:solidFill>
                <a:srgbClr val="7030A0"/>
              </a:solidFill>
            </a:rPr>
          </a:br>
          <a:endParaRPr lang="ru-RU" sz="2800" kern="1200" dirty="0">
            <a:solidFill>
              <a:srgbClr val="7030A0"/>
            </a:solidFill>
          </a:endParaRPr>
        </a:p>
      </dsp:txBody>
      <dsp:txXfrm rot="10800000">
        <a:off x="852172" y="3434036"/>
        <a:ext cx="5392282" cy="1107348"/>
      </dsp:txXfrm>
    </dsp:sp>
    <dsp:sp modelId="{E01CCECD-E0F3-4D25-82DE-4B93FBA354AA}">
      <dsp:nvSpPr>
        <dsp:cNvPr id="0" name=""/>
        <dsp:cNvSpPr/>
      </dsp:nvSpPr>
      <dsp:spPr>
        <a:xfrm>
          <a:off x="112076" y="3336774"/>
          <a:ext cx="1050734" cy="10337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53F90-51FF-4ABD-8DF4-B8A72078EC76}">
      <dsp:nvSpPr>
        <dsp:cNvPr id="0" name=""/>
        <dsp:cNvSpPr/>
      </dsp:nvSpPr>
      <dsp:spPr>
        <a:xfrm rot="10800000">
          <a:off x="987726" y="5094291"/>
          <a:ext cx="5256728" cy="1085070"/>
        </a:xfrm>
        <a:prstGeom prst="homePlat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21566" tIns="106680" rIns="199136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7030A0"/>
              </a:solidFill>
            </a:rPr>
            <a:t>UNICEF </a:t>
          </a:r>
          <a:r>
            <a:rPr lang="en-US" sz="2800" b="1" kern="1200" dirty="0" err="1">
              <a:solidFill>
                <a:srgbClr val="7030A0"/>
              </a:solidFill>
            </a:rPr>
            <a:t>tashkiloti</a:t>
          </a:r>
          <a:endParaRPr lang="ru-RU" sz="2800" b="1" kern="1200" dirty="0">
            <a:solidFill>
              <a:srgbClr val="7030A0"/>
            </a:solidFill>
          </a:endParaRPr>
        </a:p>
      </dsp:txBody>
      <dsp:txXfrm rot="10800000">
        <a:off x="1258993" y="5094291"/>
        <a:ext cx="4985461" cy="1085070"/>
      </dsp:txXfrm>
    </dsp:sp>
    <dsp:sp modelId="{62DC66F7-F2DB-4F4C-AEFB-F58794E09DF3}">
      <dsp:nvSpPr>
        <dsp:cNvPr id="0" name=""/>
        <dsp:cNvSpPr/>
      </dsp:nvSpPr>
      <dsp:spPr>
        <a:xfrm>
          <a:off x="197850" y="4922275"/>
          <a:ext cx="1242958" cy="12872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242888"/>
            <a:ext cx="20097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57320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01663" y="685800"/>
            <a:ext cx="56546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88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242888"/>
            <a:ext cx="2009775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106" y="1178481"/>
            <a:ext cx="8910638" cy="2506980"/>
          </a:xfrm>
        </p:spPr>
        <p:txBody>
          <a:bodyPr anchor="b"/>
          <a:lstStyle>
            <a:lvl1pPr algn="ctr">
              <a:defRPr sz="584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106" y="3782140"/>
            <a:ext cx="8910638" cy="1738550"/>
          </a:xfrm>
        </p:spPr>
        <p:txBody>
          <a:bodyPr/>
          <a:lstStyle>
            <a:lvl1pPr marL="0" indent="0" algn="ctr">
              <a:buNone/>
              <a:defRPr sz="2339"/>
            </a:lvl1pPr>
            <a:lvl2pPr marL="445541" indent="0" algn="ctr">
              <a:buNone/>
              <a:defRPr sz="1949"/>
            </a:lvl2pPr>
            <a:lvl3pPr marL="891083" indent="0" algn="ctr">
              <a:buNone/>
              <a:defRPr sz="1754"/>
            </a:lvl3pPr>
            <a:lvl4pPr marL="1336624" indent="0" algn="ctr">
              <a:buNone/>
              <a:defRPr sz="1559"/>
            </a:lvl4pPr>
            <a:lvl5pPr marL="1782166" indent="0" algn="ctr">
              <a:buNone/>
              <a:defRPr sz="1559"/>
            </a:lvl5pPr>
            <a:lvl6pPr marL="2227707" indent="0" algn="ctr">
              <a:buNone/>
              <a:defRPr sz="1559"/>
            </a:lvl6pPr>
            <a:lvl7pPr marL="2673248" indent="0" algn="ctr">
              <a:buNone/>
              <a:defRPr sz="1559"/>
            </a:lvl7pPr>
            <a:lvl8pPr marL="3118790" indent="0" algn="ctr">
              <a:buNone/>
              <a:defRPr sz="1559"/>
            </a:lvl8pPr>
            <a:lvl9pPr marL="3564331" indent="0" algn="ctr">
              <a:buNone/>
              <a:defRPr sz="155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7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02233" y="383381"/>
            <a:ext cx="2561808" cy="61024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6809" y="383381"/>
            <a:ext cx="7536914" cy="61024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0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067" y="293960"/>
            <a:ext cx="10098724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1064" y="1466851"/>
            <a:ext cx="3243472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18689" y="1466851"/>
            <a:ext cx="3243472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46314" y="1466851"/>
            <a:ext cx="3243472" cy="357781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91064" y="5229597"/>
            <a:ext cx="3243472" cy="100679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45" indent="-152645">
              <a:buFont typeface="Arial" panose="020B0604020202020204" pitchFamily="34" charset="0"/>
              <a:buChar char="•"/>
              <a:defRPr sz="1400"/>
            </a:lvl2pPr>
            <a:lvl3pPr marL="305289" indent="-152645">
              <a:defRPr sz="1400"/>
            </a:lvl3pPr>
            <a:lvl4pPr marL="534256" indent="-228967">
              <a:defRPr sz="1400"/>
            </a:lvl4pPr>
            <a:lvl5pPr marL="763223" indent="-228967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18689" y="5229597"/>
            <a:ext cx="3243472" cy="100679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45" indent="-152645">
              <a:buFont typeface="Arial" panose="020B0604020202020204" pitchFamily="34" charset="0"/>
              <a:buChar char="•"/>
              <a:defRPr sz="1400"/>
            </a:lvl2pPr>
            <a:lvl3pPr marL="305289" indent="-152645">
              <a:defRPr sz="1400"/>
            </a:lvl3pPr>
            <a:lvl4pPr marL="534256" indent="-228967">
              <a:defRPr sz="1400"/>
            </a:lvl4pPr>
            <a:lvl5pPr marL="763223" indent="-228967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746314" y="5229597"/>
            <a:ext cx="3243472" cy="100679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45" indent="-152645">
              <a:buFont typeface="Arial" panose="020B0604020202020204" pitchFamily="34" charset="0"/>
              <a:buChar char="•"/>
              <a:defRPr sz="1400"/>
            </a:lvl2pPr>
            <a:lvl3pPr marL="305289" indent="-152645">
              <a:defRPr sz="1400"/>
            </a:lvl3pPr>
            <a:lvl4pPr marL="534256" indent="-228967">
              <a:defRPr sz="1400"/>
            </a:lvl4pPr>
            <a:lvl5pPr marL="763223" indent="-228967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91067" y="980126"/>
            <a:ext cx="10098724" cy="42672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644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561" y="2978581"/>
            <a:ext cx="3319728" cy="861774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1252" y="1599501"/>
            <a:ext cx="3759216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8639" y="1656207"/>
            <a:ext cx="516817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052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25347" y="691365"/>
            <a:ext cx="10692765" cy="59244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594043" y="1727801"/>
            <a:ext cx="3419642" cy="47548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90"/>
            </a:lvl1pPr>
            <a:lvl2pPr lvl="1" rtl="0">
              <a:spcBef>
                <a:spcPts val="0"/>
              </a:spcBef>
              <a:buSzPct val="100000"/>
              <a:defRPr sz="1890"/>
            </a:lvl2pPr>
            <a:lvl3pPr lvl="2" rtl="0">
              <a:spcBef>
                <a:spcPts val="0"/>
              </a:spcBef>
              <a:buSzPct val="100000"/>
              <a:defRPr sz="189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188913" y="1727801"/>
            <a:ext cx="3419642" cy="47548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90"/>
            </a:lvl1pPr>
            <a:lvl2pPr lvl="1" rtl="0">
              <a:spcBef>
                <a:spcPts val="0"/>
              </a:spcBef>
              <a:buSzPct val="100000"/>
              <a:defRPr sz="1890"/>
            </a:lvl2pPr>
            <a:lvl3pPr lvl="2" rtl="0">
              <a:spcBef>
                <a:spcPts val="0"/>
              </a:spcBef>
              <a:buSzPct val="100000"/>
              <a:defRPr sz="189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7783785" y="1727801"/>
            <a:ext cx="3419642" cy="47548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90"/>
            </a:lvl1pPr>
            <a:lvl2pPr lvl="1" rtl="0">
              <a:spcBef>
                <a:spcPts val="0"/>
              </a:spcBef>
              <a:buSzPct val="100000"/>
              <a:defRPr sz="1890"/>
            </a:lvl2pPr>
            <a:lvl3pPr lvl="2" rtl="0">
              <a:spcBef>
                <a:spcPts val="0"/>
              </a:spcBef>
              <a:buSzPct val="100000"/>
              <a:defRPr sz="189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7207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8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402296" y="1030128"/>
            <a:ext cx="2176134" cy="5086791"/>
          </a:xfrm>
          <a:custGeom>
            <a:avLst/>
            <a:gdLst>
              <a:gd name="connsiteX0" fmla="*/ 182633 w 1639888"/>
              <a:gd name="connsiteY0" fmla="*/ 0 h 3557588"/>
              <a:gd name="connsiteX1" fmla="*/ 331022 w 1639888"/>
              <a:gd name="connsiteY1" fmla="*/ 0 h 3557588"/>
              <a:gd name="connsiteX2" fmla="*/ 365265 w 1639888"/>
              <a:gd name="connsiteY2" fmla="*/ 34281 h 3557588"/>
              <a:gd name="connsiteX3" fmla="*/ 365265 w 1639888"/>
              <a:gd name="connsiteY3" fmla="*/ 38090 h 3557588"/>
              <a:gd name="connsiteX4" fmla="*/ 460386 w 1639888"/>
              <a:gd name="connsiteY4" fmla="*/ 133314 h 3557588"/>
              <a:gd name="connsiteX5" fmla="*/ 1183307 w 1639888"/>
              <a:gd name="connsiteY5" fmla="*/ 133314 h 3557588"/>
              <a:gd name="connsiteX6" fmla="*/ 1278428 w 1639888"/>
              <a:gd name="connsiteY6" fmla="*/ 38090 h 3557588"/>
              <a:gd name="connsiteX7" fmla="*/ 1278428 w 1639888"/>
              <a:gd name="connsiteY7" fmla="*/ 34281 h 3557588"/>
              <a:gd name="connsiteX8" fmla="*/ 1308867 w 1639888"/>
              <a:gd name="connsiteY8" fmla="*/ 0 h 3557588"/>
              <a:gd name="connsiteX9" fmla="*/ 1461060 w 1639888"/>
              <a:gd name="connsiteY9" fmla="*/ 0 h 3557588"/>
              <a:gd name="connsiteX10" fmla="*/ 1639888 w 1639888"/>
              <a:gd name="connsiteY10" fmla="*/ 182831 h 3557588"/>
              <a:gd name="connsiteX11" fmla="*/ 1639888 w 1639888"/>
              <a:gd name="connsiteY11" fmla="*/ 3378566 h 3557588"/>
              <a:gd name="connsiteX12" fmla="*/ 1461060 w 1639888"/>
              <a:gd name="connsiteY12" fmla="*/ 3557588 h 3557588"/>
              <a:gd name="connsiteX13" fmla="*/ 182633 w 1639888"/>
              <a:gd name="connsiteY13" fmla="*/ 3557588 h 3557588"/>
              <a:gd name="connsiteX14" fmla="*/ 0 w 1639888"/>
              <a:gd name="connsiteY14" fmla="*/ 3378566 h 3557588"/>
              <a:gd name="connsiteX15" fmla="*/ 0 w 1639888"/>
              <a:gd name="connsiteY15" fmla="*/ 182831 h 3557588"/>
              <a:gd name="connsiteX16" fmla="*/ 182633 w 1639888"/>
              <a:gd name="connsiteY16" fmla="*/ 0 h 355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9888" h="3557588">
                <a:moveTo>
                  <a:pt x="182633" y="0"/>
                </a:moveTo>
                <a:cubicBezTo>
                  <a:pt x="182633" y="0"/>
                  <a:pt x="182633" y="0"/>
                  <a:pt x="331022" y="0"/>
                </a:cubicBezTo>
                <a:cubicBezTo>
                  <a:pt x="350046" y="0"/>
                  <a:pt x="365265" y="15236"/>
                  <a:pt x="365265" y="34281"/>
                </a:cubicBezTo>
                <a:cubicBezTo>
                  <a:pt x="365265" y="34281"/>
                  <a:pt x="365265" y="34281"/>
                  <a:pt x="365265" y="38090"/>
                </a:cubicBezTo>
                <a:cubicBezTo>
                  <a:pt x="365265" y="87607"/>
                  <a:pt x="407119" y="133314"/>
                  <a:pt x="460386" y="133314"/>
                </a:cubicBezTo>
                <a:cubicBezTo>
                  <a:pt x="460386" y="133314"/>
                  <a:pt x="460386" y="133314"/>
                  <a:pt x="1183307" y="133314"/>
                </a:cubicBezTo>
                <a:cubicBezTo>
                  <a:pt x="1236575" y="133314"/>
                  <a:pt x="1278428" y="87607"/>
                  <a:pt x="1278428" y="38090"/>
                </a:cubicBezTo>
                <a:cubicBezTo>
                  <a:pt x="1278428" y="38090"/>
                  <a:pt x="1278428" y="38090"/>
                  <a:pt x="1278428" y="34281"/>
                </a:cubicBezTo>
                <a:cubicBezTo>
                  <a:pt x="1278428" y="15236"/>
                  <a:pt x="1293647" y="0"/>
                  <a:pt x="1308867" y="0"/>
                </a:cubicBezTo>
                <a:cubicBezTo>
                  <a:pt x="1308867" y="0"/>
                  <a:pt x="1308867" y="0"/>
                  <a:pt x="1461060" y="0"/>
                </a:cubicBezTo>
                <a:cubicBezTo>
                  <a:pt x="1559986" y="0"/>
                  <a:pt x="1639888" y="79989"/>
                  <a:pt x="1639888" y="182831"/>
                </a:cubicBezTo>
                <a:cubicBezTo>
                  <a:pt x="1639888" y="182831"/>
                  <a:pt x="1639888" y="182831"/>
                  <a:pt x="1639888" y="3378566"/>
                </a:cubicBezTo>
                <a:cubicBezTo>
                  <a:pt x="1639888" y="3477600"/>
                  <a:pt x="1559986" y="3557588"/>
                  <a:pt x="1461060" y="3557588"/>
                </a:cubicBezTo>
                <a:cubicBezTo>
                  <a:pt x="1461060" y="3557588"/>
                  <a:pt x="1461060" y="3557588"/>
                  <a:pt x="182633" y="3557588"/>
                </a:cubicBezTo>
                <a:cubicBezTo>
                  <a:pt x="83707" y="3557588"/>
                  <a:pt x="0" y="3477600"/>
                  <a:pt x="0" y="3378566"/>
                </a:cubicBezTo>
                <a:cubicBezTo>
                  <a:pt x="0" y="3378566"/>
                  <a:pt x="0" y="3378566"/>
                  <a:pt x="0" y="182831"/>
                </a:cubicBezTo>
                <a:cubicBezTo>
                  <a:pt x="0" y="79989"/>
                  <a:pt x="83707" y="0"/>
                  <a:pt x="18263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1463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2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621" y="1795225"/>
            <a:ext cx="10247233" cy="2995374"/>
          </a:xfrm>
        </p:spPr>
        <p:txBody>
          <a:bodyPr anchor="b"/>
          <a:lstStyle>
            <a:lvl1pPr>
              <a:defRPr sz="584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621" y="4818937"/>
            <a:ext cx="10247233" cy="1575196"/>
          </a:xfrm>
        </p:spPr>
        <p:txBody>
          <a:bodyPr/>
          <a:lstStyle>
            <a:lvl1pPr marL="0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1pPr>
            <a:lvl2pPr marL="445541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1083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62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2166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7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324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79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433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4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6809" y="1916906"/>
            <a:ext cx="5049361" cy="45689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4680" y="1916906"/>
            <a:ext cx="5049361" cy="45689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7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56" y="383382"/>
            <a:ext cx="10247233" cy="1391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8356" y="1765221"/>
            <a:ext cx="5026156" cy="865108"/>
          </a:xfrm>
        </p:spPr>
        <p:txBody>
          <a:bodyPr anchor="b"/>
          <a:lstStyle>
            <a:lvl1pPr marL="0" indent="0">
              <a:buNone/>
              <a:defRPr sz="2339" b="1"/>
            </a:lvl1pPr>
            <a:lvl2pPr marL="445541" indent="0">
              <a:buNone/>
              <a:defRPr sz="1949" b="1"/>
            </a:lvl2pPr>
            <a:lvl3pPr marL="891083" indent="0">
              <a:buNone/>
              <a:defRPr sz="1754" b="1"/>
            </a:lvl3pPr>
            <a:lvl4pPr marL="1336624" indent="0">
              <a:buNone/>
              <a:defRPr sz="1559" b="1"/>
            </a:lvl4pPr>
            <a:lvl5pPr marL="1782166" indent="0">
              <a:buNone/>
              <a:defRPr sz="1559" b="1"/>
            </a:lvl5pPr>
            <a:lvl6pPr marL="2227707" indent="0">
              <a:buNone/>
              <a:defRPr sz="1559" b="1"/>
            </a:lvl6pPr>
            <a:lvl7pPr marL="2673248" indent="0">
              <a:buNone/>
              <a:defRPr sz="1559" b="1"/>
            </a:lvl7pPr>
            <a:lvl8pPr marL="3118790" indent="0">
              <a:buNone/>
              <a:defRPr sz="1559" b="1"/>
            </a:lvl8pPr>
            <a:lvl9pPr marL="3564331" indent="0">
              <a:buNone/>
              <a:defRPr sz="155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8356" y="2630329"/>
            <a:ext cx="5026156" cy="38688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14680" y="1765221"/>
            <a:ext cx="5050909" cy="865108"/>
          </a:xfrm>
        </p:spPr>
        <p:txBody>
          <a:bodyPr anchor="b"/>
          <a:lstStyle>
            <a:lvl1pPr marL="0" indent="0">
              <a:buNone/>
              <a:defRPr sz="2339" b="1"/>
            </a:lvl1pPr>
            <a:lvl2pPr marL="445541" indent="0">
              <a:buNone/>
              <a:defRPr sz="1949" b="1"/>
            </a:lvl2pPr>
            <a:lvl3pPr marL="891083" indent="0">
              <a:buNone/>
              <a:defRPr sz="1754" b="1"/>
            </a:lvl3pPr>
            <a:lvl4pPr marL="1336624" indent="0">
              <a:buNone/>
              <a:defRPr sz="1559" b="1"/>
            </a:lvl4pPr>
            <a:lvl5pPr marL="1782166" indent="0">
              <a:buNone/>
              <a:defRPr sz="1559" b="1"/>
            </a:lvl5pPr>
            <a:lvl6pPr marL="2227707" indent="0">
              <a:buNone/>
              <a:defRPr sz="1559" b="1"/>
            </a:lvl6pPr>
            <a:lvl7pPr marL="2673248" indent="0">
              <a:buNone/>
              <a:defRPr sz="1559" b="1"/>
            </a:lvl7pPr>
            <a:lvl8pPr marL="3118790" indent="0">
              <a:buNone/>
              <a:defRPr sz="1559" b="1"/>
            </a:lvl8pPr>
            <a:lvl9pPr marL="3564331" indent="0">
              <a:buNone/>
              <a:defRPr sz="155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14680" y="2630329"/>
            <a:ext cx="5050909" cy="38688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0E5C6-665C-4DA8-A2A3-0CA8014ED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9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E0AD-DBC4-4640-9817-3275F7B3CA5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544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56" y="480060"/>
            <a:ext cx="3831883" cy="1680210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0909" y="1036797"/>
            <a:ext cx="6014680" cy="5117306"/>
          </a:xfrm>
        </p:spPr>
        <p:txBody>
          <a:bodyPr/>
          <a:lstStyle>
            <a:lvl1pPr>
              <a:defRPr sz="3118"/>
            </a:lvl1pPr>
            <a:lvl2pPr>
              <a:defRPr sz="2729"/>
            </a:lvl2pPr>
            <a:lvl3pPr>
              <a:defRPr sz="2339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8356" y="2160270"/>
            <a:ext cx="3831883" cy="4002167"/>
          </a:xfrm>
        </p:spPr>
        <p:txBody>
          <a:bodyPr/>
          <a:lstStyle>
            <a:lvl1pPr marL="0" indent="0">
              <a:buNone/>
              <a:defRPr sz="1559"/>
            </a:lvl1pPr>
            <a:lvl2pPr marL="445541" indent="0">
              <a:buNone/>
              <a:defRPr sz="1364"/>
            </a:lvl2pPr>
            <a:lvl3pPr marL="891083" indent="0">
              <a:buNone/>
              <a:defRPr sz="1169"/>
            </a:lvl3pPr>
            <a:lvl4pPr marL="1336624" indent="0">
              <a:buNone/>
              <a:defRPr sz="974"/>
            </a:lvl4pPr>
            <a:lvl5pPr marL="1782166" indent="0">
              <a:buNone/>
              <a:defRPr sz="974"/>
            </a:lvl5pPr>
            <a:lvl6pPr marL="2227707" indent="0">
              <a:buNone/>
              <a:defRPr sz="974"/>
            </a:lvl6pPr>
            <a:lvl7pPr marL="2673248" indent="0">
              <a:buNone/>
              <a:defRPr sz="974"/>
            </a:lvl7pPr>
            <a:lvl8pPr marL="3118790" indent="0">
              <a:buNone/>
              <a:defRPr sz="974"/>
            </a:lvl8pPr>
            <a:lvl9pPr marL="3564331" indent="0">
              <a:buNone/>
              <a:defRPr sz="97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3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56" y="480060"/>
            <a:ext cx="3831883" cy="1680210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50909" y="1036797"/>
            <a:ext cx="6014680" cy="5117306"/>
          </a:xfrm>
        </p:spPr>
        <p:txBody>
          <a:bodyPr/>
          <a:lstStyle>
            <a:lvl1pPr marL="0" indent="0">
              <a:buNone/>
              <a:defRPr sz="3118"/>
            </a:lvl1pPr>
            <a:lvl2pPr marL="445541" indent="0">
              <a:buNone/>
              <a:defRPr sz="2729"/>
            </a:lvl2pPr>
            <a:lvl3pPr marL="891083" indent="0">
              <a:buNone/>
              <a:defRPr sz="2339"/>
            </a:lvl3pPr>
            <a:lvl4pPr marL="1336624" indent="0">
              <a:buNone/>
              <a:defRPr sz="1949"/>
            </a:lvl4pPr>
            <a:lvl5pPr marL="1782166" indent="0">
              <a:buNone/>
              <a:defRPr sz="1949"/>
            </a:lvl5pPr>
            <a:lvl6pPr marL="2227707" indent="0">
              <a:buNone/>
              <a:defRPr sz="1949"/>
            </a:lvl6pPr>
            <a:lvl7pPr marL="2673248" indent="0">
              <a:buNone/>
              <a:defRPr sz="1949"/>
            </a:lvl7pPr>
            <a:lvl8pPr marL="3118790" indent="0">
              <a:buNone/>
              <a:defRPr sz="1949"/>
            </a:lvl8pPr>
            <a:lvl9pPr marL="3564331" indent="0">
              <a:buNone/>
              <a:defRPr sz="194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8356" y="2160270"/>
            <a:ext cx="3831883" cy="4002167"/>
          </a:xfrm>
        </p:spPr>
        <p:txBody>
          <a:bodyPr/>
          <a:lstStyle>
            <a:lvl1pPr marL="0" indent="0">
              <a:buNone/>
              <a:defRPr sz="1559"/>
            </a:lvl1pPr>
            <a:lvl2pPr marL="445541" indent="0">
              <a:buNone/>
              <a:defRPr sz="1364"/>
            </a:lvl2pPr>
            <a:lvl3pPr marL="891083" indent="0">
              <a:buNone/>
              <a:defRPr sz="1169"/>
            </a:lvl3pPr>
            <a:lvl4pPr marL="1336624" indent="0">
              <a:buNone/>
              <a:defRPr sz="974"/>
            </a:lvl4pPr>
            <a:lvl5pPr marL="1782166" indent="0">
              <a:buNone/>
              <a:defRPr sz="974"/>
            </a:lvl5pPr>
            <a:lvl6pPr marL="2227707" indent="0">
              <a:buNone/>
              <a:defRPr sz="974"/>
            </a:lvl6pPr>
            <a:lvl7pPr marL="2673248" indent="0">
              <a:buNone/>
              <a:defRPr sz="974"/>
            </a:lvl7pPr>
            <a:lvl8pPr marL="3118790" indent="0">
              <a:buNone/>
              <a:defRPr sz="974"/>
            </a:lvl8pPr>
            <a:lvl9pPr marL="3564331" indent="0">
              <a:buNone/>
              <a:defRPr sz="97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8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09" y="383382"/>
            <a:ext cx="10247233" cy="1391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6809" y="1916906"/>
            <a:ext cx="10247233" cy="456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6809" y="6674168"/>
            <a:ext cx="2673191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5532" y="6674168"/>
            <a:ext cx="4009787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90850" y="6674168"/>
            <a:ext cx="2673191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0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xStyles>
    <p:titleStyle>
      <a:lvl1pPr algn="l" defTabSz="891083" rtl="0" eaLnBrk="1" latinLnBrk="0" hangingPunct="1">
        <a:lnSpc>
          <a:spcPct val="90000"/>
        </a:lnSpc>
        <a:spcBef>
          <a:spcPct val="0"/>
        </a:spcBef>
        <a:buNone/>
        <a:defRPr sz="42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71" indent="-222771" algn="l" defTabSz="8910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9" kern="1200">
          <a:solidFill>
            <a:schemeClr val="tx1"/>
          </a:solidFill>
          <a:latin typeface="+mn-lt"/>
          <a:ea typeface="+mn-ea"/>
          <a:cs typeface="+mn-cs"/>
        </a:defRPr>
      </a:lvl1pPr>
      <a:lvl2pPr marL="668312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2pPr>
      <a:lvl3pPr marL="1113854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395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936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50478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6019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1561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7102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541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1083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624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2166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707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3248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790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4331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181" y="3410"/>
            <a:ext cx="11878669" cy="226595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1873" y="183396"/>
            <a:ext cx="10153128" cy="1804015"/>
          </a:xfrm>
          <a:prstGeom prst="rect">
            <a:avLst/>
          </a:prstGeom>
        </p:spPr>
        <p:txBody>
          <a:bodyPr vert="horz" wrap="square" lIns="0" tIns="30920" rIns="0" bIns="0" rtlCol="0" anchor="ctr">
            <a:spAutoFit/>
          </a:bodyPr>
          <a:lstStyle/>
          <a:p>
            <a:pPr marL="26888" algn="ctr">
              <a:spcBef>
                <a:spcPts val="242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FANDAGI  YANGILIKLAR,  FANNI  O'QITISHNING </a:t>
            </a:r>
            <a:b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DOLZARB  MASALALARI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15889" y="2343147"/>
            <a:ext cx="10006996" cy="20611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29576" rIns="0" bIns="0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Fanning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tahrirdagi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DTS,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dasturi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darslik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qo‘llanmalari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tahlili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2E14D5E-3A0C-43D0-9992-67A698122EC5}"/>
              </a:ext>
            </a:extLst>
          </p:cNvPr>
          <p:cNvSpPr/>
          <p:nvPr/>
        </p:nvSpPr>
        <p:spPr>
          <a:xfrm>
            <a:off x="611833" y="5276205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60" algn="ctr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Samarqand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pedagoglarni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metodikalarga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o’rgatish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markazi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metodikasi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kafedrasi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o`qituvchisi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60" algn="just"/>
            <a:r>
              <a:rPr lang="en-US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Yunusova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Navbahor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Ahmadjonovna</a:t>
            </a:r>
            <a:endParaRPr lang="en-US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17685" r="60631" b="10547"/>
          <a:stretch>
            <a:fillRect/>
          </a:stretch>
        </p:blipFill>
        <p:spPr bwMode="auto">
          <a:xfrm>
            <a:off x="9396809" y="4032498"/>
            <a:ext cx="2376264" cy="31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921" y="360090"/>
            <a:ext cx="921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maxsus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kasb-hunar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muassasalarida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biologiya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o‘rganish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bosqichlari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04157"/>
              </p:ext>
            </p:extLst>
          </p:nvPr>
        </p:nvGraphicFramePr>
        <p:xfrm>
          <a:off x="395809" y="1296196"/>
          <a:ext cx="11161240" cy="5688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Ta’lim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bosqichi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Bitiruvchilar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tc>
                  <a:txBody>
                    <a:bodyPr/>
                    <a:lstStyle/>
                    <a:p>
                      <a:pPr indent="26035"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Standart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darajasi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Daraja nomlanishi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99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Umumiy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o‘rta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ta’lim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Umumiy o‘rta ta’lim maktablarining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5-sinf bitiruvchilari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tc>
                  <a:txBody>
                    <a:bodyPr/>
                    <a:lstStyle/>
                    <a:p>
                      <a:pPr indent="26035"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Biologiya fanini o‘rganishning boshlang‘ich darajasi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Umumiy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o‘rta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ta’lim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maktablarining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biologiya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fani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chuqur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o‘rganiladigan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sinflar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ixtisoslashtirilgan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maktablarning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5-sinf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bitiruvchilari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tc>
                  <a:txBody>
                    <a:bodyPr/>
                    <a:lstStyle/>
                    <a:p>
                      <a:pPr indent="26035"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A1+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Biologiya fanini o‘rganishning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kuchaytirilgan boshlang‘ich darajasi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Umumiy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o‘rta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ta’lim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maktablarining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9-sinf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bitiruvchilari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tc>
                  <a:txBody>
                    <a:bodyPr/>
                    <a:lstStyle/>
                    <a:p>
                      <a:pPr indent="26035"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Biologiya fanini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o‘rganishning tayanch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darajasi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0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Umumiy o‘rta ta’lim maktablarining biologiya fani chuqur o‘rganiladigan sinflar va ixtisoslashtirilgan maktablarning 9-sinf bitiruvchilari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/>
                </a:tc>
                <a:tc>
                  <a:txBody>
                    <a:bodyPr/>
                    <a:lstStyle/>
                    <a:p>
                      <a:pPr indent="26035"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A2+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Biologiya fanini o‘rganishning kuchaytirilgan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tayanch darajasi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5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O‘rta maxsus, kasb-hunar ta’limi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Biologiya faniga chuqurlashtirilmagan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o‘rta maxsus, kasb-hunar ta’limi muassasalari bitiruvchilari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Biologiya fanini o‘rganishning umumiy darajasi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Biologiya faniga chuqurlashtirilgan o‘rta maxsus, kasb-hunar ta’limi muassasalari bitiruvchilari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B1+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Biologiya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fanini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o‘rganishning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kuchaytirilgan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umumiy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darajasi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3" marR="220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537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731330" y="164466"/>
            <a:ext cx="4574801" cy="59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897" tIns="51949" rIns="103897" bIns="51949">
            <a:spAutoFit/>
          </a:bodyPr>
          <a:lstStyle/>
          <a:p>
            <a:r>
              <a:rPr lang="uz-Cyrl-UZ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Ilmiy-uslubiy seminarlar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-16931"/>
            <a:ext cx="11880850" cy="10801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uz-Cyrl-UZ"/>
          </a:p>
        </p:txBody>
      </p:sp>
      <p:sp>
        <p:nvSpPr>
          <p:cNvPr id="28" name="Прямоугольник с одним вырезанным скругленным углом 27"/>
          <p:cNvSpPr/>
          <p:nvPr/>
        </p:nvSpPr>
        <p:spPr>
          <a:xfrm flipH="1">
            <a:off x="8372995" y="0"/>
            <a:ext cx="3507855" cy="1080170"/>
          </a:xfrm>
          <a:prstGeom prst="snipRoundRect">
            <a:avLst>
              <a:gd name="adj1" fmla="val 0"/>
              <a:gd name="adj2" fmla="val 375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uz-Cyrl-UZ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9682841" y="172869"/>
            <a:ext cx="0" cy="3024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682841" y="576114"/>
            <a:ext cx="0" cy="3024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13922" y="74496"/>
            <a:ext cx="7859073" cy="76943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z-Cyrl-UZ" sz="2100" b="1" dirty="0">
                <a:solidFill>
                  <a:srgbClr val="002060"/>
                </a:solidFill>
                <a:latin typeface="Cambria" panose="02040503050406030204" pitchFamily="18" charset="0"/>
              </a:rPr>
              <a:t>Samarqand </a:t>
            </a:r>
            <a:r>
              <a:rPr lang="uz-Cyrl-UZ" sz="2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viloyati</a:t>
            </a:r>
            <a:r>
              <a:rPr lang="en-US" sz="2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pedagoglarni</a:t>
            </a:r>
            <a:r>
              <a:rPr lang="en-US" sz="2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yangi</a:t>
            </a:r>
            <a:endParaRPr lang="en-US" sz="21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metodlarga</a:t>
            </a:r>
            <a:r>
              <a:rPr lang="en-US" sz="2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o’rgatish</a:t>
            </a:r>
            <a:r>
              <a:rPr lang="en-US" sz="2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milliy</a:t>
            </a:r>
            <a:r>
              <a:rPr lang="en-US" sz="2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uz-Cyrl-UZ" sz="21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markazi</a:t>
            </a:r>
            <a:endParaRPr lang="uz-Cyrl-UZ" sz="21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" y="5717487"/>
            <a:ext cx="1075284" cy="1648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6019921"/>
            <a:ext cx="888164" cy="1648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0" y="6322354"/>
            <a:ext cx="607483" cy="1648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1" y="6624788"/>
            <a:ext cx="420362" cy="1648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677" y="72059"/>
            <a:ext cx="837301" cy="902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5130" y="2603380"/>
            <a:ext cx="8396716" cy="209287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Resbublikasi</a:t>
            </a:r>
            <a:r>
              <a:rPr lang="en-US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Prezidentining</a:t>
            </a:r>
            <a:r>
              <a:rPr lang="en-US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2022-yil 11-maydagi PF-134-son </a:t>
            </a:r>
            <a:r>
              <a:rPr lang="en-US" alt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Farmoni</a:t>
            </a:r>
            <a:r>
              <a:rPr lang="en-US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dasturni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amaliyotga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joriy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istiqbollari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17744" y="5359151"/>
            <a:ext cx="6961483" cy="400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indent="599002" algn="ctr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22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5449234" y="122464"/>
          <a:ext cx="6244455" cy="72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r="14778" b="35213"/>
          <a:stretch/>
        </p:blipFill>
        <p:spPr bwMode="auto">
          <a:xfrm>
            <a:off x="5320283" y="3449234"/>
            <a:ext cx="1543747" cy="1491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3" t="4950" r="20000" b="5784"/>
          <a:stretch/>
        </p:blipFill>
        <p:spPr bwMode="auto">
          <a:xfrm>
            <a:off x="5449234" y="2078995"/>
            <a:ext cx="1030560" cy="1113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27" y="5263835"/>
            <a:ext cx="1199122" cy="106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9744" y="500506"/>
            <a:ext cx="4280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HAMKORLAR: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177071" y="0"/>
            <a:ext cx="0" cy="72009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15809" r="32822" b="6984"/>
          <a:stretch/>
        </p:blipFill>
        <p:spPr bwMode="auto">
          <a:xfrm>
            <a:off x="224718" y="144066"/>
            <a:ext cx="4925278" cy="687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1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 txBox="1">
            <a:spLocks/>
          </p:cNvSpPr>
          <p:nvPr/>
        </p:nvSpPr>
        <p:spPr>
          <a:xfrm>
            <a:off x="1949174" y="0"/>
            <a:ext cx="6868706" cy="700092"/>
          </a:xfrm>
          <a:prstGeom prst="rect">
            <a:avLst/>
          </a:prstGeom>
        </p:spPr>
        <p:txBody>
          <a:bodyPr vert="horz" lIns="122118" tIns="61059" rIns="122118" bIns="61059" rtlCol="0" anchor="ctr">
            <a:noAutofit/>
          </a:bodyPr>
          <a:lstStyle/>
          <a:p>
            <a:pPr algn="ctr"/>
            <a:endParaRPr lang="ru-RU" sz="2700" dirty="0"/>
          </a:p>
        </p:txBody>
      </p:sp>
      <p:cxnSp>
        <p:nvCxnSpPr>
          <p:cNvPr id="48" name="Straight Connector 16">
            <a:extLst/>
          </p:cNvPr>
          <p:cNvCxnSpPr/>
          <p:nvPr/>
        </p:nvCxnSpPr>
        <p:spPr>
          <a:xfrm rot="10800000" flipV="1">
            <a:off x="0" y="3400424"/>
            <a:ext cx="11880850" cy="8778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392255" y="1700199"/>
            <a:ext cx="10210177" cy="560154"/>
          </a:xfrm>
          <a:prstGeom prst="rect">
            <a:avLst/>
          </a:prstGeom>
        </p:spPr>
        <p:txBody>
          <a:bodyPr wrap="square" lIns="122118" tIns="61059" rIns="122118" bIns="61059">
            <a:spAutoFit/>
          </a:bodyPr>
          <a:lstStyle/>
          <a:p>
            <a:r>
              <a:rPr lang="uz-Cyrl-UZ" sz="2700" b="1" dirty="0"/>
              <a:t>Ilg’or xorijiy tajriba asosida ta’lim sifatini oshirish;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85075" y="2614084"/>
            <a:ext cx="10395775" cy="677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2118" tIns="61059" rIns="122118" bIns="6105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uz-Cyrl-UZ" b="1" dirty="0" smtClean="0"/>
              <a:t>Jamiyatda o’qituvchi kasbi nufuzini oshirish, ular uchun qulay shart-sharoitlar yaratish, mehnatini rag’batlantirish</a:t>
            </a:r>
            <a:endParaRPr lang="ru-RU" dirty="0"/>
          </a:p>
        </p:txBody>
      </p:sp>
      <p:cxnSp>
        <p:nvCxnSpPr>
          <p:cNvPr id="54" name="Straight Connector 16">
            <a:extLst/>
          </p:cNvPr>
          <p:cNvCxnSpPr/>
          <p:nvPr/>
        </p:nvCxnSpPr>
        <p:spPr>
          <a:xfrm rot="10800000" flipV="1">
            <a:off x="0" y="2300278"/>
            <a:ext cx="11880850" cy="8778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85075" y="3614215"/>
            <a:ext cx="10395775" cy="677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2118" tIns="61059" rIns="122118" bIns="6105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uz-Cyrl-UZ" b="1" dirty="0" smtClean="0"/>
              <a:t>Iqtidorli yoshlar bilan ishlash, o’quvchilarning bo’sh vaqtini mazmunli tashkil etish va ularni kasb-hunarga yo’naltirish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7895" y="4500570"/>
            <a:ext cx="10302955" cy="677308"/>
          </a:xfrm>
          <a:prstGeom prst="rect">
            <a:avLst/>
          </a:prstGeom>
        </p:spPr>
        <p:txBody>
          <a:bodyPr wrap="square" lIns="122118" tIns="61059" rIns="122118" bIns="61059">
            <a:spAutoFit/>
          </a:bodyPr>
          <a:lstStyle/>
          <a:p>
            <a:r>
              <a:rPr lang="uz-Cyrl-UZ" b="1" dirty="0" smtClean="0"/>
              <a:t>Alohida ta’lim ehtiyojlari bo’lgan bolalar uchun ta’lim tizimini takomillashtirish va inklyuziv ta’lim jarayonlarini kengaytirish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6">
            <a:extLst/>
          </p:cNvPr>
          <p:cNvCxnSpPr/>
          <p:nvPr/>
        </p:nvCxnSpPr>
        <p:spPr>
          <a:xfrm rot="10800000" flipV="1">
            <a:off x="0" y="4500569"/>
            <a:ext cx="11880850" cy="8778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294" y="1474778"/>
            <a:ext cx="1192141" cy="831146"/>
          </a:xfrm>
          <a:prstGeom prst="rect">
            <a:avLst/>
          </a:prstGeom>
          <a:noFill/>
        </p:spPr>
        <p:txBody>
          <a:bodyPr wrap="square" lIns="91589" tIns="45794" rIns="91589" bIns="45794">
            <a:spAutoFit/>
          </a:bodyPr>
          <a:lstStyle/>
          <a:p>
            <a:pPr algn="ctr" defTabSz="1221152">
              <a:defRPr/>
            </a:pPr>
            <a:r>
              <a:rPr lang="en-US" altLang="ko-KR" sz="48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Calibri"/>
              </a:rPr>
              <a:t>01</a:t>
            </a:r>
            <a:endParaRPr lang="ko-KR" altLang="en-US" sz="4800" b="1" dirty="0">
              <a:ln w="12700">
                <a:solidFill>
                  <a:srgbClr val="4F81BD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400292"/>
            <a:ext cx="1424972" cy="831146"/>
          </a:xfrm>
          <a:prstGeom prst="rect">
            <a:avLst/>
          </a:prstGeom>
          <a:noFill/>
        </p:spPr>
        <p:txBody>
          <a:bodyPr wrap="square" lIns="91589" tIns="45794" rIns="91589" bIns="45794">
            <a:spAutoFit/>
          </a:bodyPr>
          <a:lstStyle/>
          <a:p>
            <a:pPr algn="ctr" defTabSz="1221152">
              <a:defRPr/>
            </a:pPr>
            <a:r>
              <a:rPr lang="en-US" altLang="ko-KR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Calibri"/>
              </a:rPr>
              <a:t>02</a:t>
            </a:r>
            <a:endParaRPr lang="ko-KR" altLang="en-US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" y="3500437"/>
            <a:ext cx="1368321" cy="831146"/>
          </a:xfrm>
          <a:prstGeom prst="rect">
            <a:avLst/>
          </a:prstGeom>
          <a:noFill/>
        </p:spPr>
        <p:txBody>
          <a:bodyPr lIns="91589" tIns="45794" rIns="91589" bIns="45794">
            <a:spAutoFit/>
          </a:bodyPr>
          <a:lstStyle/>
          <a:p>
            <a:pPr algn="ctr" defTabSz="1221152">
              <a:defRPr/>
            </a:pPr>
            <a:r>
              <a:rPr lang="en-US" altLang="ko-KR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7933C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03</a:t>
            </a:r>
            <a:endParaRPr lang="ko-KR" alt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7933C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600582"/>
            <a:ext cx="1299477" cy="831146"/>
          </a:xfrm>
          <a:prstGeom prst="rect">
            <a:avLst/>
          </a:prstGeom>
          <a:noFill/>
        </p:spPr>
        <p:txBody>
          <a:bodyPr wrap="square" lIns="91589" tIns="45794" rIns="91589" bIns="45794">
            <a:spAutoFit/>
          </a:bodyPr>
          <a:lstStyle/>
          <a:p>
            <a:pPr algn="ctr" defTabSz="1221152">
              <a:defRPr/>
            </a:pPr>
            <a:r>
              <a:rPr lang="en-US" altLang="ko-KR" sz="4800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Calibri"/>
              </a:rPr>
              <a:t>04</a:t>
            </a:r>
            <a:endParaRPr lang="ko-KR" altLang="en-US" sz="48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20976" y="800080"/>
            <a:ext cx="8539421" cy="5601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2118" tIns="61059" rIns="122118" bIns="61059">
            <a:spAutoFit/>
          </a:bodyPr>
          <a:lstStyle/>
          <a:p>
            <a:r>
              <a:rPr lang="uz-Cyrl-UZ" sz="2700" b="1" dirty="0"/>
              <a:t>Milliy dastur 6 ta bo’lim, 39 ta banddan iborat:</a:t>
            </a:r>
            <a:endParaRPr lang="ru-RU" sz="27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500701"/>
            <a:ext cx="1299477" cy="754202"/>
          </a:xfrm>
          <a:prstGeom prst="rect">
            <a:avLst/>
          </a:prstGeom>
          <a:noFill/>
        </p:spPr>
        <p:txBody>
          <a:bodyPr wrap="square" lIns="91589" tIns="45794" rIns="91589" bIns="45794">
            <a:spAutoFit/>
          </a:bodyPr>
          <a:lstStyle/>
          <a:p>
            <a:pPr algn="ctr" defTabSz="1221152">
              <a:defRPr/>
            </a:pPr>
            <a:r>
              <a:rPr lang="en-US" altLang="ko-KR" sz="43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05</a:t>
            </a:r>
            <a:endParaRPr lang="ko-KR" altLang="en-US" sz="43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rgbClr val="4BACC6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77895" y="5600714"/>
            <a:ext cx="10302955" cy="400309"/>
          </a:xfrm>
          <a:prstGeom prst="rect">
            <a:avLst/>
          </a:prstGeom>
        </p:spPr>
        <p:txBody>
          <a:bodyPr wrap="square" lIns="122118" tIns="61059" rIns="122118" bIns="61059">
            <a:spAutoFit/>
          </a:bodyPr>
          <a:lstStyle/>
          <a:p>
            <a:r>
              <a:rPr lang="uz-Cyrl-UZ" b="1" dirty="0" smtClean="0"/>
              <a:t>Ta’lim tizimini raqamlashtirish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6220631"/>
            <a:ext cx="1368321" cy="831146"/>
          </a:xfrm>
          <a:prstGeom prst="rect">
            <a:avLst/>
          </a:prstGeom>
          <a:noFill/>
        </p:spPr>
        <p:txBody>
          <a:bodyPr lIns="91589" tIns="45794" rIns="91589" bIns="45794">
            <a:spAutoFit/>
          </a:bodyPr>
          <a:lstStyle/>
          <a:p>
            <a:pPr algn="ctr" defTabSz="1221152">
              <a:defRPr/>
            </a:pPr>
            <a:r>
              <a:rPr lang="en-US" altLang="ko-KR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7933C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06</a:t>
            </a:r>
            <a:endParaRPr lang="ko-KR" alt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7933C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Calibri"/>
            </a:endParaRPr>
          </a:p>
        </p:txBody>
      </p:sp>
      <p:cxnSp>
        <p:nvCxnSpPr>
          <p:cNvPr id="23" name="Straight Connector 16">
            <a:extLst/>
          </p:cNvPr>
          <p:cNvCxnSpPr/>
          <p:nvPr/>
        </p:nvCxnSpPr>
        <p:spPr>
          <a:xfrm rot="10800000" flipV="1">
            <a:off x="0" y="5400688"/>
            <a:ext cx="11880850" cy="8778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6">
            <a:extLst/>
          </p:cNvPr>
          <p:cNvCxnSpPr/>
          <p:nvPr/>
        </p:nvCxnSpPr>
        <p:spPr>
          <a:xfrm rot="10800000" flipV="1">
            <a:off x="0" y="6300806"/>
            <a:ext cx="11880850" cy="8778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577895" y="6400821"/>
            <a:ext cx="10302955" cy="400309"/>
          </a:xfrm>
          <a:prstGeom prst="rect">
            <a:avLst/>
          </a:prstGeom>
        </p:spPr>
        <p:txBody>
          <a:bodyPr wrap="square" lIns="122118" tIns="61059" rIns="122118" bIns="61059">
            <a:spAutoFit/>
          </a:bodyPr>
          <a:lstStyle/>
          <a:p>
            <a:r>
              <a:rPr lang="uz-Cyrl-UZ" b="1" dirty="0" smtClean="0"/>
              <a:t>Ta’lim muassasalari moddiy-texnik bazasini mustahkamlash va ularning infratuzilmasini yaxshilash.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5910" y="6168771"/>
            <a:ext cx="2670716" cy="317373"/>
          </a:xfrm>
          <a:custGeom>
            <a:avLst/>
            <a:gdLst/>
            <a:ahLst/>
            <a:cxnLst/>
            <a:rect l="l" t="t" r="r" b="b"/>
            <a:pathLst>
              <a:path w="2740659" h="302260">
                <a:moveTo>
                  <a:pt x="1370076" y="0"/>
                </a:moveTo>
                <a:lnTo>
                  <a:pt x="1292330" y="238"/>
                </a:lnTo>
                <a:lnTo>
                  <a:pt x="1215722" y="946"/>
                </a:lnTo>
                <a:lnTo>
                  <a:pt x="1140368" y="2111"/>
                </a:lnTo>
                <a:lnTo>
                  <a:pt x="1066382" y="3719"/>
                </a:lnTo>
                <a:lnTo>
                  <a:pt x="993882" y="5758"/>
                </a:lnTo>
                <a:lnTo>
                  <a:pt x="922981" y="8216"/>
                </a:lnTo>
                <a:lnTo>
                  <a:pt x="853797" y="11079"/>
                </a:lnTo>
                <a:lnTo>
                  <a:pt x="786444" y="14334"/>
                </a:lnTo>
                <a:lnTo>
                  <a:pt x="721039" y="17970"/>
                </a:lnTo>
                <a:lnTo>
                  <a:pt x="657697" y="21973"/>
                </a:lnTo>
                <a:lnTo>
                  <a:pt x="596533" y="26331"/>
                </a:lnTo>
                <a:lnTo>
                  <a:pt x="537664" y="31030"/>
                </a:lnTo>
                <a:lnTo>
                  <a:pt x="481205" y="36059"/>
                </a:lnTo>
                <a:lnTo>
                  <a:pt x="427271" y="41404"/>
                </a:lnTo>
                <a:lnTo>
                  <a:pt x="375979" y="47052"/>
                </a:lnTo>
                <a:lnTo>
                  <a:pt x="327444" y="52991"/>
                </a:lnTo>
                <a:lnTo>
                  <a:pt x="281781" y="59209"/>
                </a:lnTo>
                <a:lnTo>
                  <a:pt x="239107" y="65692"/>
                </a:lnTo>
                <a:lnTo>
                  <a:pt x="199537" y="72427"/>
                </a:lnTo>
                <a:lnTo>
                  <a:pt x="130171" y="86605"/>
                </a:lnTo>
                <a:lnTo>
                  <a:pt x="74609" y="101641"/>
                </a:lnTo>
                <a:lnTo>
                  <a:pt x="33776" y="117432"/>
                </a:lnTo>
                <a:lnTo>
                  <a:pt x="2168" y="142314"/>
                </a:lnTo>
                <a:lnTo>
                  <a:pt x="0" y="150875"/>
                </a:lnTo>
                <a:lnTo>
                  <a:pt x="2168" y="159437"/>
                </a:lnTo>
                <a:lnTo>
                  <a:pt x="33776" y="184319"/>
                </a:lnTo>
                <a:lnTo>
                  <a:pt x="74609" y="200110"/>
                </a:lnTo>
                <a:lnTo>
                  <a:pt x="130171" y="215146"/>
                </a:lnTo>
                <a:lnTo>
                  <a:pt x="199537" y="229324"/>
                </a:lnTo>
                <a:lnTo>
                  <a:pt x="239107" y="236059"/>
                </a:lnTo>
                <a:lnTo>
                  <a:pt x="281781" y="242542"/>
                </a:lnTo>
                <a:lnTo>
                  <a:pt x="327444" y="248760"/>
                </a:lnTo>
                <a:lnTo>
                  <a:pt x="375979" y="254699"/>
                </a:lnTo>
                <a:lnTo>
                  <a:pt x="427271" y="260347"/>
                </a:lnTo>
                <a:lnTo>
                  <a:pt x="481205" y="265692"/>
                </a:lnTo>
                <a:lnTo>
                  <a:pt x="537664" y="270721"/>
                </a:lnTo>
                <a:lnTo>
                  <a:pt x="596533" y="275420"/>
                </a:lnTo>
                <a:lnTo>
                  <a:pt x="657697" y="279778"/>
                </a:lnTo>
                <a:lnTo>
                  <a:pt x="721039" y="283781"/>
                </a:lnTo>
                <a:lnTo>
                  <a:pt x="786444" y="287417"/>
                </a:lnTo>
                <a:lnTo>
                  <a:pt x="853797" y="290672"/>
                </a:lnTo>
                <a:lnTo>
                  <a:pt x="922981" y="293535"/>
                </a:lnTo>
                <a:lnTo>
                  <a:pt x="993882" y="295993"/>
                </a:lnTo>
                <a:lnTo>
                  <a:pt x="1066382" y="298032"/>
                </a:lnTo>
                <a:lnTo>
                  <a:pt x="1140368" y="299640"/>
                </a:lnTo>
                <a:lnTo>
                  <a:pt x="1215722" y="300805"/>
                </a:lnTo>
                <a:lnTo>
                  <a:pt x="1292330" y="301513"/>
                </a:lnTo>
                <a:lnTo>
                  <a:pt x="1370076" y="301751"/>
                </a:lnTo>
                <a:lnTo>
                  <a:pt x="1447821" y="301513"/>
                </a:lnTo>
                <a:lnTo>
                  <a:pt x="1524429" y="300805"/>
                </a:lnTo>
                <a:lnTo>
                  <a:pt x="1599783" y="299640"/>
                </a:lnTo>
                <a:lnTo>
                  <a:pt x="1673769" y="298032"/>
                </a:lnTo>
                <a:lnTo>
                  <a:pt x="1746269" y="295993"/>
                </a:lnTo>
                <a:lnTo>
                  <a:pt x="1817170" y="293535"/>
                </a:lnTo>
                <a:lnTo>
                  <a:pt x="1886354" y="290672"/>
                </a:lnTo>
                <a:lnTo>
                  <a:pt x="1953707" y="287417"/>
                </a:lnTo>
                <a:lnTo>
                  <a:pt x="2019112" y="283781"/>
                </a:lnTo>
                <a:lnTo>
                  <a:pt x="2082454" y="279778"/>
                </a:lnTo>
                <a:lnTo>
                  <a:pt x="2143618" y="275420"/>
                </a:lnTo>
                <a:lnTo>
                  <a:pt x="2202487" y="270721"/>
                </a:lnTo>
                <a:lnTo>
                  <a:pt x="2258946" y="265692"/>
                </a:lnTo>
                <a:lnTo>
                  <a:pt x="2312880" y="260347"/>
                </a:lnTo>
                <a:lnTo>
                  <a:pt x="2364172" y="254699"/>
                </a:lnTo>
                <a:lnTo>
                  <a:pt x="2412707" y="248760"/>
                </a:lnTo>
                <a:lnTo>
                  <a:pt x="2458370" y="242542"/>
                </a:lnTo>
                <a:lnTo>
                  <a:pt x="2501044" y="236059"/>
                </a:lnTo>
                <a:lnTo>
                  <a:pt x="2540614" y="229324"/>
                </a:lnTo>
                <a:lnTo>
                  <a:pt x="2609980" y="215146"/>
                </a:lnTo>
                <a:lnTo>
                  <a:pt x="2665542" y="200110"/>
                </a:lnTo>
                <a:lnTo>
                  <a:pt x="2706375" y="184319"/>
                </a:lnTo>
                <a:lnTo>
                  <a:pt x="2737983" y="159437"/>
                </a:lnTo>
                <a:lnTo>
                  <a:pt x="2740152" y="150875"/>
                </a:lnTo>
                <a:lnTo>
                  <a:pt x="2737983" y="142314"/>
                </a:lnTo>
                <a:lnTo>
                  <a:pt x="2706375" y="117432"/>
                </a:lnTo>
                <a:lnTo>
                  <a:pt x="2665542" y="101641"/>
                </a:lnTo>
                <a:lnTo>
                  <a:pt x="2609980" y="86605"/>
                </a:lnTo>
                <a:lnTo>
                  <a:pt x="2540614" y="72427"/>
                </a:lnTo>
                <a:lnTo>
                  <a:pt x="2501044" y="65692"/>
                </a:lnTo>
                <a:lnTo>
                  <a:pt x="2458370" y="59209"/>
                </a:lnTo>
                <a:lnTo>
                  <a:pt x="2412707" y="52991"/>
                </a:lnTo>
                <a:lnTo>
                  <a:pt x="2364172" y="47052"/>
                </a:lnTo>
                <a:lnTo>
                  <a:pt x="2312880" y="41404"/>
                </a:lnTo>
                <a:lnTo>
                  <a:pt x="2258946" y="36059"/>
                </a:lnTo>
                <a:lnTo>
                  <a:pt x="2202487" y="31030"/>
                </a:lnTo>
                <a:lnTo>
                  <a:pt x="2143618" y="26331"/>
                </a:lnTo>
                <a:lnTo>
                  <a:pt x="2082454" y="21973"/>
                </a:lnTo>
                <a:lnTo>
                  <a:pt x="2019112" y="17970"/>
                </a:lnTo>
                <a:lnTo>
                  <a:pt x="1953707" y="14334"/>
                </a:lnTo>
                <a:lnTo>
                  <a:pt x="1886354" y="11079"/>
                </a:lnTo>
                <a:lnTo>
                  <a:pt x="1817170" y="8216"/>
                </a:lnTo>
                <a:lnTo>
                  <a:pt x="1746269" y="5758"/>
                </a:lnTo>
                <a:lnTo>
                  <a:pt x="1673769" y="3719"/>
                </a:lnTo>
                <a:lnTo>
                  <a:pt x="1599783" y="2111"/>
                </a:lnTo>
                <a:lnTo>
                  <a:pt x="1524429" y="946"/>
                </a:lnTo>
                <a:lnTo>
                  <a:pt x="1447821" y="238"/>
                </a:lnTo>
                <a:lnTo>
                  <a:pt x="1370076" y="0"/>
                </a:lnTo>
                <a:close/>
              </a:path>
            </a:pathLst>
          </a:custGeom>
          <a:solidFill>
            <a:srgbClr val="44536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6330" y="4653781"/>
            <a:ext cx="3381092" cy="1290828"/>
          </a:xfrm>
          <a:custGeom>
            <a:avLst/>
            <a:gdLst/>
            <a:ahLst/>
            <a:cxnLst/>
            <a:rect l="l" t="t" r="r" b="b"/>
            <a:pathLst>
              <a:path w="3469640" h="1229360">
                <a:moveTo>
                  <a:pt x="241752" y="0"/>
                </a:moveTo>
                <a:lnTo>
                  <a:pt x="175791" y="39697"/>
                </a:lnTo>
                <a:lnTo>
                  <a:pt x="150343" y="74025"/>
                </a:lnTo>
                <a:lnTo>
                  <a:pt x="129039" y="111472"/>
                </a:lnTo>
                <a:lnTo>
                  <a:pt x="108783" y="149478"/>
                </a:lnTo>
                <a:lnTo>
                  <a:pt x="88465" y="199599"/>
                </a:lnTo>
                <a:lnTo>
                  <a:pt x="70182" y="250296"/>
                </a:lnTo>
                <a:lnTo>
                  <a:pt x="53932" y="301474"/>
                </a:lnTo>
                <a:lnTo>
                  <a:pt x="39712" y="353041"/>
                </a:lnTo>
                <a:lnTo>
                  <a:pt x="27521" y="404904"/>
                </a:lnTo>
                <a:lnTo>
                  <a:pt x="17356" y="456969"/>
                </a:lnTo>
                <a:lnTo>
                  <a:pt x="9215" y="509143"/>
                </a:lnTo>
                <a:lnTo>
                  <a:pt x="3418" y="559495"/>
                </a:lnTo>
                <a:lnTo>
                  <a:pt x="0" y="610671"/>
                </a:lnTo>
                <a:lnTo>
                  <a:pt x="25" y="662122"/>
                </a:lnTo>
                <a:lnTo>
                  <a:pt x="4561" y="713298"/>
                </a:lnTo>
                <a:lnTo>
                  <a:pt x="14676" y="763651"/>
                </a:lnTo>
                <a:lnTo>
                  <a:pt x="42362" y="791337"/>
                </a:lnTo>
                <a:lnTo>
                  <a:pt x="79112" y="804481"/>
                </a:lnTo>
                <a:lnTo>
                  <a:pt x="119959" y="813435"/>
                </a:lnTo>
                <a:lnTo>
                  <a:pt x="169168" y="822836"/>
                </a:lnTo>
                <a:lnTo>
                  <a:pt x="264635" y="839760"/>
                </a:lnTo>
                <a:lnTo>
                  <a:pt x="311430" y="848356"/>
                </a:lnTo>
                <a:lnTo>
                  <a:pt x="357957" y="857757"/>
                </a:lnTo>
                <a:lnTo>
                  <a:pt x="410105" y="868841"/>
                </a:lnTo>
                <a:lnTo>
                  <a:pt x="461495" y="880091"/>
                </a:lnTo>
                <a:lnTo>
                  <a:pt x="512277" y="891651"/>
                </a:lnTo>
                <a:lnTo>
                  <a:pt x="562605" y="903666"/>
                </a:lnTo>
                <a:lnTo>
                  <a:pt x="612630" y="916280"/>
                </a:lnTo>
                <a:lnTo>
                  <a:pt x="662503" y="929639"/>
                </a:lnTo>
                <a:lnTo>
                  <a:pt x="715091" y="946030"/>
                </a:lnTo>
                <a:lnTo>
                  <a:pt x="767161" y="961091"/>
                </a:lnTo>
                <a:lnTo>
                  <a:pt x="819505" y="973494"/>
                </a:lnTo>
                <a:lnTo>
                  <a:pt x="872916" y="981911"/>
                </a:lnTo>
                <a:lnTo>
                  <a:pt x="928187" y="985011"/>
                </a:lnTo>
                <a:lnTo>
                  <a:pt x="949910" y="985099"/>
                </a:lnTo>
                <a:lnTo>
                  <a:pt x="973192" y="985710"/>
                </a:lnTo>
                <a:lnTo>
                  <a:pt x="1022294" y="990599"/>
                </a:lnTo>
                <a:lnTo>
                  <a:pt x="1076298" y="999845"/>
                </a:lnTo>
                <a:lnTo>
                  <a:pt x="1130291" y="1010650"/>
                </a:lnTo>
                <a:lnTo>
                  <a:pt x="1184260" y="1022478"/>
                </a:lnTo>
                <a:lnTo>
                  <a:pt x="1238194" y="1034795"/>
                </a:lnTo>
                <a:lnTo>
                  <a:pt x="1570426" y="1101217"/>
                </a:lnTo>
                <a:lnTo>
                  <a:pt x="1619679" y="1113957"/>
                </a:lnTo>
                <a:lnTo>
                  <a:pt x="1764758" y="1149403"/>
                </a:lnTo>
                <a:lnTo>
                  <a:pt x="1814012" y="1162113"/>
                </a:lnTo>
                <a:lnTo>
                  <a:pt x="1860507" y="1174820"/>
                </a:lnTo>
                <a:lnTo>
                  <a:pt x="1907020" y="1186731"/>
                </a:lnTo>
                <a:lnTo>
                  <a:pt x="1953540" y="1198375"/>
                </a:lnTo>
                <a:lnTo>
                  <a:pt x="2000053" y="1210283"/>
                </a:lnTo>
                <a:lnTo>
                  <a:pt x="2046549" y="1222984"/>
                </a:lnTo>
                <a:lnTo>
                  <a:pt x="2078830" y="1228868"/>
                </a:lnTo>
                <a:lnTo>
                  <a:pt x="2109541" y="1228524"/>
                </a:lnTo>
                <a:lnTo>
                  <a:pt x="2139203" y="1219880"/>
                </a:lnTo>
                <a:lnTo>
                  <a:pt x="2168342" y="1200861"/>
                </a:lnTo>
                <a:lnTo>
                  <a:pt x="2210481" y="1167417"/>
                </a:lnTo>
                <a:lnTo>
                  <a:pt x="2292992" y="1100408"/>
                </a:lnTo>
                <a:lnTo>
                  <a:pt x="2334532" y="1067817"/>
                </a:lnTo>
                <a:lnTo>
                  <a:pt x="2377040" y="1036486"/>
                </a:lnTo>
                <a:lnTo>
                  <a:pt x="2421101" y="1006901"/>
                </a:lnTo>
                <a:lnTo>
                  <a:pt x="2467300" y="979551"/>
                </a:lnTo>
                <a:lnTo>
                  <a:pt x="2513949" y="951460"/>
                </a:lnTo>
                <a:lnTo>
                  <a:pt x="2559991" y="922763"/>
                </a:lnTo>
                <a:lnTo>
                  <a:pt x="2651468" y="864761"/>
                </a:lnTo>
                <a:lnTo>
                  <a:pt x="2697511" y="836064"/>
                </a:lnTo>
                <a:lnTo>
                  <a:pt x="2744160" y="807973"/>
                </a:lnTo>
                <a:lnTo>
                  <a:pt x="2770681" y="791293"/>
                </a:lnTo>
                <a:lnTo>
                  <a:pt x="2798785" y="774064"/>
                </a:lnTo>
                <a:lnTo>
                  <a:pt x="2849316" y="735964"/>
                </a:lnTo>
                <a:lnTo>
                  <a:pt x="2884728" y="704900"/>
                </a:lnTo>
                <a:lnTo>
                  <a:pt x="2918526" y="671977"/>
                </a:lnTo>
                <a:lnTo>
                  <a:pt x="2985541" y="603722"/>
                </a:lnTo>
                <a:lnTo>
                  <a:pt x="3020893" y="569976"/>
                </a:lnTo>
                <a:lnTo>
                  <a:pt x="3057716" y="534438"/>
                </a:lnTo>
                <a:lnTo>
                  <a:pt x="3095766" y="499505"/>
                </a:lnTo>
                <a:lnTo>
                  <a:pt x="3173095" y="430219"/>
                </a:lnTo>
                <a:lnTo>
                  <a:pt x="3211146" y="395253"/>
                </a:lnTo>
                <a:lnTo>
                  <a:pt x="3247969" y="359663"/>
                </a:lnTo>
                <a:lnTo>
                  <a:pt x="3283515" y="323283"/>
                </a:lnTo>
                <a:lnTo>
                  <a:pt x="3318468" y="286126"/>
                </a:lnTo>
                <a:lnTo>
                  <a:pt x="3353125" y="248348"/>
                </a:lnTo>
                <a:lnTo>
                  <a:pt x="3422735" y="171551"/>
                </a:lnTo>
                <a:lnTo>
                  <a:pt x="3458281" y="132841"/>
                </a:lnTo>
                <a:lnTo>
                  <a:pt x="3465369" y="124467"/>
                </a:lnTo>
                <a:lnTo>
                  <a:pt x="3469361" y="115570"/>
                </a:lnTo>
                <a:lnTo>
                  <a:pt x="3469211" y="105624"/>
                </a:lnTo>
                <a:lnTo>
                  <a:pt x="3463869" y="94106"/>
                </a:lnTo>
                <a:lnTo>
                  <a:pt x="3455562" y="80775"/>
                </a:lnTo>
                <a:lnTo>
                  <a:pt x="3438901" y="52066"/>
                </a:lnTo>
                <a:lnTo>
                  <a:pt x="3430595" y="38734"/>
                </a:lnTo>
                <a:lnTo>
                  <a:pt x="3404687" y="14960"/>
                </a:lnTo>
                <a:lnTo>
                  <a:pt x="3376683" y="2079"/>
                </a:lnTo>
                <a:lnTo>
                  <a:pt x="3346584" y="605"/>
                </a:lnTo>
                <a:lnTo>
                  <a:pt x="3314390" y="11049"/>
                </a:lnTo>
                <a:lnTo>
                  <a:pt x="3290309" y="24467"/>
                </a:lnTo>
                <a:lnTo>
                  <a:pt x="3267288" y="39433"/>
                </a:lnTo>
                <a:lnTo>
                  <a:pt x="3177368" y="102002"/>
                </a:lnTo>
                <a:lnTo>
                  <a:pt x="3092484" y="161932"/>
                </a:lnTo>
                <a:lnTo>
                  <a:pt x="3049981" y="191336"/>
                </a:lnTo>
                <a:lnTo>
                  <a:pt x="3007081" y="220011"/>
                </a:lnTo>
                <a:lnTo>
                  <a:pt x="2963519" y="247692"/>
                </a:lnTo>
                <a:lnTo>
                  <a:pt x="2919027" y="274113"/>
                </a:lnTo>
                <a:lnTo>
                  <a:pt x="2873339" y="299007"/>
                </a:lnTo>
                <a:lnTo>
                  <a:pt x="2826188" y="322109"/>
                </a:lnTo>
                <a:lnTo>
                  <a:pt x="2777307" y="343153"/>
                </a:lnTo>
                <a:lnTo>
                  <a:pt x="2728189" y="360340"/>
                </a:lnTo>
                <a:lnTo>
                  <a:pt x="2679072" y="377015"/>
                </a:lnTo>
                <a:lnTo>
                  <a:pt x="2627859" y="390570"/>
                </a:lnTo>
                <a:lnTo>
                  <a:pt x="2572456" y="398399"/>
                </a:lnTo>
                <a:lnTo>
                  <a:pt x="2489398" y="398399"/>
                </a:lnTo>
                <a:lnTo>
                  <a:pt x="2494986" y="409575"/>
                </a:lnTo>
                <a:lnTo>
                  <a:pt x="2500574" y="415035"/>
                </a:lnTo>
                <a:lnTo>
                  <a:pt x="2519695" y="456015"/>
                </a:lnTo>
                <a:lnTo>
                  <a:pt x="2527978" y="499004"/>
                </a:lnTo>
                <a:lnTo>
                  <a:pt x="2526528" y="542384"/>
                </a:lnTo>
                <a:lnTo>
                  <a:pt x="2516449" y="584533"/>
                </a:lnTo>
                <a:lnTo>
                  <a:pt x="2498845" y="623830"/>
                </a:lnTo>
                <a:lnTo>
                  <a:pt x="2474820" y="658655"/>
                </a:lnTo>
                <a:lnTo>
                  <a:pt x="2445480" y="687387"/>
                </a:lnTo>
                <a:lnTo>
                  <a:pt x="2411928" y="708406"/>
                </a:lnTo>
                <a:lnTo>
                  <a:pt x="2373716" y="722907"/>
                </a:lnTo>
                <a:lnTo>
                  <a:pt x="2334458" y="733266"/>
                </a:lnTo>
                <a:lnTo>
                  <a:pt x="2295199" y="739481"/>
                </a:lnTo>
                <a:lnTo>
                  <a:pt x="2256988" y="741552"/>
                </a:lnTo>
                <a:lnTo>
                  <a:pt x="2210399" y="740928"/>
                </a:lnTo>
                <a:lnTo>
                  <a:pt x="2163566" y="739236"/>
                </a:lnTo>
                <a:lnTo>
                  <a:pt x="2116216" y="736752"/>
                </a:lnTo>
                <a:lnTo>
                  <a:pt x="2018863" y="730503"/>
                </a:lnTo>
                <a:lnTo>
                  <a:pt x="1970860" y="726681"/>
                </a:lnTo>
                <a:lnTo>
                  <a:pt x="1922476" y="723763"/>
                </a:lnTo>
                <a:lnTo>
                  <a:pt x="1873838" y="722139"/>
                </a:lnTo>
                <a:lnTo>
                  <a:pt x="1825076" y="722201"/>
                </a:lnTo>
                <a:lnTo>
                  <a:pt x="1776321" y="724341"/>
                </a:lnTo>
                <a:lnTo>
                  <a:pt x="1727701" y="728950"/>
                </a:lnTo>
                <a:lnTo>
                  <a:pt x="1679346" y="736419"/>
                </a:lnTo>
                <a:lnTo>
                  <a:pt x="1631386" y="747140"/>
                </a:lnTo>
                <a:lnTo>
                  <a:pt x="1586148" y="764196"/>
                </a:lnTo>
                <a:lnTo>
                  <a:pt x="1570426" y="769238"/>
                </a:lnTo>
                <a:lnTo>
                  <a:pt x="1526087" y="762301"/>
                </a:lnTo>
                <a:lnTo>
                  <a:pt x="1498417" y="730503"/>
                </a:lnTo>
                <a:lnTo>
                  <a:pt x="1495146" y="705915"/>
                </a:lnTo>
                <a:lnTo>
                  <a:pt x="1501211" y="683434"/>
                </a:lnTo>
                <a:lnTo>
                  <a:pt x="1537152" y="653033"/>
                </a:lnTo>
                <a:lnTo>
                  <a:pt x="1578681" y="640730"/>
                </a:lnTo>
                <a:lnTo>
                  <a:pt x="1620210" y="629475"/>
                </a:lnTo>
                <a:lnTo>
                  <a:pt x="1661739" y="620315"/>
                </a:lnTo>
                <a:lnTo>
                  <a:pt x="1703268" y="614299"/>
                </a:lnTo>
                <a:lnTo>
                  <a:pt x="1755424" y="607464"/>
                </a:lnTo>
                <a:lnTo>
                  <a:pt x="1808031" y="603369"/>
                </a:lnTo>
                <a:lnTo>
                  <a:pt x="1861024" y="601618"/>
                </a:lnTo>
                <a:lnTo>
                  <a:pt x="1914342" y="601821"/>
                </a:lnTo>
                <a:lnTo>
                  <a:pt x="1967921" y="603583"/>
                </a:lnTo>
                <a:lnTo>
                  <a:pt x="2021700" y="606512"/>
                </a:lnTo>
                <a:lnTo>
                  <a:pt x="2075616" y="610215"/>
                </a:lnTo>
                <a:lnTo>
                  <a:pt x="2129607" y="614299"/>
                </a:lnTo>
                <a:lnTo>
                  <a:pt x="2179422" y="616515"/>
                </a:lnTo>
                <a:lnTo>
                  <a:pt x="2229238" y="615648"/>
                </a:lnTo>
                <a:lnTo>
                  <a:pt x="2279054" y="612709"/>
                </a:lnTo>
                <a:lnTo>
                  <a:pt x="2328870" y="608710"/>
                </a:lnTo>
                <a:lnTo>
                  <a:pt x="2374221" y="591798"/>
                </a:lnTo>
                <a:lnTo>
                  <a:pt x="2400879" y="556180"/>
                </a:lnTo>
                <a:lnTo>
                  <a:pt x="2406772" y="512252"/>
                </a:lnTo>
                <a:lnTo>
                  <a:pt x="2389830" y="470407"/>
                </a:lnTo>
                <a:lnTo>
                  <a:pt x="2351745" y="419862"/>
                </a:lnTo>
                <a:lnTo>
                  <a:pt x="2301184" y="381888"/>
                </a:lnTo>
                <a:lnTo>
                  <a:pt x="2255472" y="362788"/>
                </a:lnTo>
                <a:lnTo>
                  <a:pt x="2208599" y="347647"/>
                </a:lnTo>
                <a:lnTo>
                  <a:pt x="2160755" y="335695"/>
                </a:lnTo>
                <a:lnTo>
                  <a:pt x="2112131" y="326165"/>
                </a:lnTo>
                <a:lnTo>
                  <a:pt x="2062918" y="318289"/>
                </a:lnTo>
                <a:lnTo>
                  <a:pt x="1963491" y="304419"/>
                </a:lnTo>
                <a:lnTo>
                  <a:pt x="1925365" y="300843"/>
                </a:lnTo>
                <a:lnTo>
                  <a:pt x="1886703" y="296767"/>
                </a:lnTo>
                <a:lnTo>
                  <a:pt x="1849066" y="289595"/>
                </a:lnTo>
                <a:lnTo>
                  <a:pt x="1814012" y="276732"/>
                </a:lnTo>
                <a:lnTo>
                  <a:pt x="1771276" y="253327"/>
                </a:lnTo>
                <a:lnTo>
                  <a:pt x="1728454" y="230509"/>
                </a:lnTo>
                <a:lnTo>
                  <a:pt x="1685442" y="208179"/>
                </a:lnTo>
                <a:lnTo>
                  <a:pt x="1642140" y="186240"/>
                </a:lnTo>
                <a:lnTo>
                  <a:pt x="1598445" y="164595"/>
                </a:lnTo>
                <a:lnTo>
                  <a:pt x="1554254" y="143145"/>
                </a:lnTo>
                <a:lnTo>
                  <a:pt x="1465085" y="100490"/>
                </a:lnTo>
                <a:lnTo>
                  <a:pt x="1418558" y="82894"/>
                </a:lnTo>
                <a:lnTo>
                  <a:pt x="1370422" y="68748"/>
                </a:lnTo>
                <a:lnTo>
                  <a:pt x="1321213" y="57797"/>
                </a:lnTo>
                <a:lnTo>
                  <a:pt x="1271468" y="49783"/>
                </a:lnTo>
                <a:lnTo>
                  <a:pt x="1218906" y="46868"/>
                </a:lnTo>
                <a:lnTo>
                  <a:pt x="1166486" y="48561"/>
                </a:lnTo>
                <a:lnTo>
                  <a:pt x="1114369" y="53943"/>
                </a:lnTo>
                <a:lnTo>
                  <a:pt x="1062717" y="62098"/>
                </a:lnTo>
                <a:lnTo>
                  <a:pt x="1011694" y="72108"/>
                </a:lnTo>
                <a:lnTo>
                  <a:pt x="961461" y="83057"/>
                </a:lnTo>
                <a:lnTo>
                  <a:pt x="907369" y="96333"/>
                </a:lnTo>
                <a:lnTo>
                  <a:pt x="852764" y="110680"/>
                </a:lnTo>
                <a:lnTo>
                  <a:pt x="797137" y="125027"/>
                </a:lnTo>
                <a:lnTo>
                  <a:pt x="739973" y="138302"/>
                </a:lnTo>
                <a:lnTo>
                  <a:pt x="727410" y="141446"/>
                </a:lnTo>
                <a:lnTo>
                  <a:pt x="714334" y="142494"/>
                </a:lnTo>
                <a:lnTo>
                  <a:pt x="700236" y="141446"/>
                </a:lnTo>
                <a:lnTo>
                  <a:pt x="684601" y="138302"/>
                </a:lnTo>
                <a:lnTo>
                  <a:pt x="634118" y="121729"/>
                </a:lnTo>
                <a:lnTo>
                  <a:pt x="607555" y="113442"/>
                </a:lnTo>
                <a:lnTo>
                  <a:pt x="579445" y="105156"/>
                </a:lnTo>
                <a:lnTo>
                  <a:pt x="531967" y="90640"/>
                </a:lnTo>
                <a:lnTo>
                  <a:pt x="340146" y="29600"/>
                </a:lnTo>
                <a:lnTo>
                  <a:pt x="291235" y="14562"/>
                </a:lnTo>
                <a:lnTo>
                  <a:pt x="241752" y="0"/>
                </a:lnTo>
                <a:close/>
              </a:path>
            </a:pathLst>
          </a:custGeom>
          <a:solidFill>
            <a:srgbClr val="EC7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423485" y="2696204"/>
            <a:ext cx="1048856" cy="1877568"/>
            <a:chOff x="5565521" y="2567813"/>
            <a:chExt cx="1076325" cy="1788160"/>
          </a:xfrm>
        </p:grpSpPr>
        <p:sp>
          <p:nvSpPr>
            <p:cNvPr id="5" name="object 5"/>
            <p:cNvSpPr/>
            <p:nvPr/>
          </p:nvSpPr>
          <p:spPr>
            <a:xfrm>
              <a:off x="5565521" y="2567813"/>
              <a:ext cx="1076325" cy="1788160"/>
            </a:xfrm>
            <a:custGeom>
              <a:avLst/>
              <a:gdLst/>
              <a:ahLst/>
              <a:cxnLst/>
              <a:rect l="l" t="t" r="r" b="b"/>
              <a:pathLst>
                <a:path w="1076325" h="1788160">
                  <a:moveTo>
                    <a:pt x="530098" y="0"/>
                  </a:moveTo>
                  <a:lnTo>
                    <a:pt x="477773" y="3087"/>
                  </a:lnTo>
                  <a:lnTo>
                    <a:pt x="426517" y="11221"/>
                  </a:lnTo>
                  <a:lnTo>
                    <a:pt x="376601" y="24282"/>
                  </a:lnTo>
                  <a:lnTo>
                    <a:pt x="328294" y="42148"/>
                  </a:lnTo>
                  <a:lnTo>
                    <a:pt x="281870" y="64699"/>
                  </a:lnTo>
                  <a:lnTo>
                    <a:pt x="237516" y="91876"/>
                  </a:lnTo>
                  <a:lnTo>
                    <a:pt x="195747" y="123374"/>
                  </a:lnTo>
                  <a:lnTo>
                    <a:pt x="156590" y="159258"/>
                  </a:lnTo>
                  <a:lnTo>
                    <a:pt x="121483" y="198771"/>
                  </a:lnTo>
                  <a:lnTo>
                    <a:pt x="90547" y="241099"/>
                  </a:lnTo>
                  <a:lnTo>
                    <a:pt x="63914" y="285936"/>
                  </a:lnTo>
                  <a:lnTo>
                    <a:pt x="41719" y="332978"/>
                  </a:lnTo>
                  <a:lnTo>
                    <a:pt x="24096" y="381918"/>
                  </a:lnTo>
                  <a:lnTo>
                    <a:pt x="11179" y="432452"/>
                  </a:lnTo>
                  <a:lnTo>
                    <a:pt x="3103" y="484276"/>
                  </a:lnTo>
                  <a:lnTo>
                    <a:pt x="0" y="537083"/>
                  </a:lnTo>
                  <a:lnTo>
                    <a:pt x="1837" y="588705"/>
                  </a:lnTo>
                  <a:lnTo>
                    <a:pt x="8467" y="639274"/>
                  </a:lnTo>
                  <a:lnTo>
                    <a:pt x="19767" y="688608"/>
                  </a:lnTo>
                  <a:lnTo>
                    <a:pt x="35614" y="736525"/>
                  </a:lnTo>
                  <a:lnTo>
                    <a:pt x="55887" y="782842"/>
                  </a:lnTo>
                  <a:lnTo>
                    <a:pt x="80463" y="827378"/>
                  </a:lnTo>
                  <a:lnTo>
                    <a:pt x="109270" y="870019"/>
                  </a:lnTo>
                  <a:lnTo>
                    <a:pt x="137889" y="909739"/>
                  </a:lnTo>
                  <a:lnTo>
                    <a:pt x="164310" y="950972"/>
                  </a:lnTo>
                  <a:lnTo>
                    <a:pt x="188263" y="993205"/>
                  </a:lnTo>
                  <a:lnTo>
                    <a:pt x="209898" y="1036649"/>
                  </a:lnTo>
                  <a:lnTo>
                    <a:pt x="229117" y="1081079"/>
                  </a:lnTo>
                  <a:lnTo>
                    <a:pt x="245887" y="1126378"/>
                  </a:lnTo>
                  <a:lnTo>
                    <a:pt x="260221" y="1172624"/>
                  </a:lnTo>
                  <a:lnTo>
                    <a:pt x="271939" y="1219124"/>
                  </a:lnTo>
                  <a:lnTo>
                    <a:pt x="281152" y="1266338"/>
                  </a:lnTo>
                  <a:lnTo>
                    <a:pt x="287775" y="1313959"/>
                  </a:lnTo>
                  <a:lnTo>
                    <a:pt x="291775" y="1361869"/>
                  </a:lnTo>
                  <a:lnTo>
                    <a:pt x="293115" y="1409954"/>
                  </a:lnTo>
                  <a:lnTo>
                    <a:pt x="293115" y="1618361"/>
                  </a:lnTo>
                  <a:lnTo>
                    <a:pt x="299073" y="1663586"/>
                  </a:lnTo>
                  <a:lnTo>
                    <a:pt x="315881" y="1704109"/>
                  </a:lnTo>
                  <a:lnTo>
                    <a:pt x="341947" y="1738360"/>
                  </a:lnTo>
                  <a:lnTo>
                    <a:pt x="375675" y="1764768"/>
                  </a:lnTo>
                  <a:lnTo>
                    <a:pt x="415471" y="1781764"/>
                  </a:lnTo>
                  <a:lnTo>
                    <a:pt x="459739" y="1787779"/>
                  </a:lnTo>
                  <a:lnTo>
                    <a:pt x="616330" y="1787779"/>
                  </a:lnTo>
                  <a:lnTo>
                    <a:pt x="660599" y="1781764"/>
                  </a:lnTo>
                  <a:lnTo>
                    <a:pt x="700395" y="1764768"/>
                  </a:lnTo>
                  <a:lnTo>
                    <a:pt x="734123" y="1738360"/>
                  </a:lnTo>
                  <a:lnTo>
                    <a:pt x="749382" y="1718310"/>
                  </a:lnTo>
                  <a:lnTo>
                    <a:pt x="459739" y="1718310"/>
                  </a:lnTo>
                  <a:lnTo>
                    <a:pt x="433556" y="1714442"/>
                  </a:lnTo>
                  <a:lnTo>
                    <a:pt x="409813" y="1703657"/>
                  </a:lnTo>
                  <a:lnTo>
                    <a:pt x="389856" y="1687181"/>
                  </a:lnTo>
                  <a:lnTo>
                    <a:pt x="375030" y="1666239"/>
                  </a:lnTo>
                  <a:lnTo>
                    <a:pt x="775897" y="1666239"/>
                  </a:lnTo>
                  <a:lnTo>
                    <a:pt x="776997" y="1663586"/>
                  </a:lnTo>
                  <a:lnTo>
                    <a:pt x="780663" y="1635760"/>
                  </a:lnTo>
                  <a:lnTo>
                    <a:pt x="712596" y="1635760"/>
                  </a:lnTo>
                  <a:lnTo>
                    <a:pt x="362076" y="1595247"/>
                  </a:lnTo>
                  <a:lnTo>
                    <a:pt x="362076" y="1567688"/>
                  </a:lnTo>
                  <a:lnTo>
                    <a:pt x="782954" y="1567688"/>
                  </a:lnTo>
                  <a:lnTo>
                    <a:pt x="782954" y="1537335"/>
                  </a:lnTo>
                  <a:lnTo>
                    <a:pt x="713993" y="1537335"/>
                  </a:lnTo>
                  <a:lnTo>
                    <a:pt x="362076" y="1496822"/>
                  </a:lnTo>
                  <a:lnTo>
                    <a:pt x="362076" y="1466469"/>
                  </a:lnTo>
                  <a:lnTo>
                    <a:pt x="782954" y="1466469"/>
                  </a:lnTo>
                  <a:lnTo>
                    <a:pt x="782954" y="1409954"/>
                  </a:lnTo>
                  <a:lnTo>
                    <a:pt x="783310" y="1396873"/>
                  </a:lnTo>
                  <a:lnTo>
                    <a:pt x="362076" y="1396873"/>
                  </a:lnTo>
                  <a:lnTo>
                    <a:pt x="359950" y="1346278"/>
                  </a:lnTo>
                  <a:lnTo>
                    <a:pt x="355062" y="1295858"/>
                  </a:lnTo>
                  <a:lnTo>
                    <a:pt x="347464" y="1245735"/>
                  </a:lnTo>
                  <a:lnTo>
                    <a:pt x="337203" y="1196029"/>
                  </a:lnTo>
                  <a:lnTo>
                    <a:pt x="324331" y="1146863"/>
                  </a:lnTo>
                  <a:lnTo>
                    <a:pt x="308824" y="1098169"/>
                  </a:lnTo>
                  <a:lnTo>
                    <a:pt x="290946" y="1050638"/>
                  </a:lnTo>
                  <a:lnTo>
                    <a:pt x="270533" y="1003822"/>
                  </a:lnTo>
                  <a:lnTo>
                    <a:pt x="247705" y="958032"/>
                  </a:lnTo>
                  <a:lnTo>
                    <a:pt x="222467" y="913320"/>
                  </a:lnTo>
                  <a:lnTo>
                    <a:pt x="194953" y="869950"/>
                  </a:lnTo>
                  <a:lnTo>
                    <a:pt x="165226" y="828039"/>
                  </a:lnTo>
                  <a:lnTo>
                    <a:pt x="135553" y="784677"/>
                  </a:lnTo>
                  <a:lnTo>
                    <a:pt x="111228" y="738777"/>
                  </a:lnTo>
                  <a:lnTo>
                    <a:pt x="92328" y="690705"/>
                  </a:lnTo>
                  <a:lnTo>
                    <a:pt x="78932" y="640823"/>
                  </a:lnTo>
                  <a:lnTo>
                    <a:pt x="71117" y="589494"/>
                  </a:lnTo>
                  <a:lnTo>
                    <a:pt x="68961" y="537083"/>
                  </a:lnTo>
                  <a:lnTo>
                    <a:pt x="71860" y="489880"/>
                  </a:lnTo>
                  <a:lnTo>
                    <a:pt x="79308" y="443965"/>
                  </a:lnTo>
                  <a:lnTo>
                    <a:pt x="91074" y="399576"/>
                  </a:lnTo>
                  <a:lnTo>
                    <a:pt x="106926" y="356951"/>
                  </a:lnTo>
                  <a:lnTo>
                    <a:pt x="126632" y="316327"/>
                  </a:lnTo>
                  <a:lnTo>
                    <a:pt x="149963" y="277939"/>
                  </a:lnTo>
                  <a:lnTo>
                    <a:pt x="176683" y="242031"/>
                  </a:lnTo>
                  <a:lnTo>
                    <a:pt x="206565" y="208835"/>
                  </a:lnTo>
                  <a:lnTo>
                    <a:pt x="239376" y="178590"/>
                  </a:lnTo>
                  <a:lnTo>
                    <a:pt x="274884" y="151535"/>
                  </a:lnTo>
                  <a:lnTo>
                    <a:pt x="312858" y="127905"/>
                  </a:lnTo>
                  <a:lnTo>
                    <a:pt x="353067" y="107940"/>
                  </a:lnTo>
                  <a:lnTo>
                    <a:pt x="395280" y="91876"/>
                  </a:lnTo>
                  <a:lnTo>
                    <a:pt x="439264" y="79951"/>
                  </a:lnTo>
                  <a:lnTo>
                    <a:pt x="484788" y="72402"/>
                  </a:lnTo>
                  <a:lnTo>
                    <a:pt x="531621" y="69469"/>
                  </a:lnTo>
                  <a:lnTo>
                    <a:pt x="801597" y="69469"/>
                  </a:lnTo>
                  <a:lnTo>
                    <a:pt x="759833" y="47900"/>
                  </a:lnTo>
                  <a:lnTo>
                    <a:pt x="716376" y="30167"/>
                  </a:lnTo>
                  <a:lnTo>
                    <a:pt x="671472" y="16401"/>
                  </a:lnTo>
                  <a:lnTo>
                    <a:pt x="625323" y="6713"/>
                  </a:lnTo>
                  <a:lnTo>
                    <a:pt x="578131" y="1209"/>
                  </a:lnTo>
                  <a:lnTo>
                    <a:pt x="530098" y="0"/>
                  </a:lnTo>
                  <a:close/>
                </a:path>
                <a:path w="1076325" h="1788160">
                  <a:moveTo>
                    <a:pt x="775897" y="1666239"/>
                  </a:moveTo>
                  <a:lnTo>
                    <a:pt x="375030" y="1666239"/>
                  </a:lnTo>
                  <a:lnTo>
                    <a:pt x="670940" y="1700911"/>
                  </a:lnTo>
                  <a:lnTo>
                    <a:pt x="658604" y="1707915"/>
                  </a:lnTo>
                  <a:lnTo>
                    <a:pt x="645302" y="1713420"/>
                  </a:lnTo>
                  <a:lnTo>
                    <a:pt x="631168" y="1717020"/>
                  </a:lnTo>
                  <a:lnTo>
                    <a:pt x="616330" y="1718310"/>
                  </a:lnTo>
                  <a:lnTo>
                    <a:pt x="749382" y="1718310"/>
                  </a:lnTo>
                  <a:lnTo>
                    <a:pt x="760189" y="1704109"/>
                  </a:lnTo>
                  <a:lnTo>
                    <a:pt x="775897" y="1666239"/>
                  </a:lnTo>
                  <a:close/>
                </a:path>
                <a:path w="1076325" h="1788160">
                  <a:moveTo>
                    <a:pt x="782954" y="1567688"/>
                  </a:moveTo>
                  <a:lnTo>
                    <a:pt x="362076" y="1567688"/>
                  </a:lnTo>
                  <a:lnTo>
                    <a:pt x="713993" y="1608328"/>
                  </a:lnTo>
                  <a:lnTo>
                    <a:pt x="713993" y="1630045"/>
                  </a:lnTo>
                  <a:lnTo>
                    <a:pt x="712596" y="1635760"/>
                  </a:lnTo>
                  <a:lnTo>
                    <a:pt x="780663" y="1635760"/>
                  </a:lnTo>
                  <a:lnTo>
                    <a:pt x="782954" y="1618361"/>
                  </a:lnTo>
                  <a:lnTo>
                    <a:pt x="782954" y="1567688"/>
                  </a:lnTo>
                  <a:close/>
                </a:path>
                <a:path w="1076325" h="1788160">
                  <a:moveTo>
                    <a:pt x="782954" y="1466469"/>
                  </a:moveTo>
                  <a:lnTo>
                    <a:pt x="713993" y="1466469"/>
                  </a:lnTo>
                  <a:lnTo>
                    <a:pt x="713993" y="1537335"/>
                  </a:lnTo>
                  <a:lnTo>
                    <a:pt x="782954" y="1537335"/>
                  </a:lnTo>
                  <a:lnTo>
                    <a:pt x="782954" y="1466469"/>
                  </a:lnTo>
                  <a:close/>
                </a:path>
                <a:path w="1076325" h="1788160">
                  <a:moveTo>
                    <a:pt x="801597" y="69469"/>
                  </a:moveTo>
                  <a:lnTo>
                    <a:pt x="531621" y="69469"/>
                  </a:lnTo>
                  <a:lnTo>
                    <a:pt x="578633" y="71234"/>
                  </a:lnTo>
                  <a:lnTo>
                    <a:pt x="624724" y="77523"/>
                  </a:lnTo>
                  <a:lnTo>
                    <a:pt x="669643" y="88250"/>
                  </a:lnTo>
                  <a:lnTo>
                    <a:pt x="713136" y="103330"/>
                  </a:lnTo>
                  <a:lnTo>
                    <a:pt x="754951" y="122678"/>
                  </a:lnTo>
                  <a:lnTo>
                    <a:pt x="794833" y="146210"/>
                  </a:lnTo>
                  <a:lnTo>
                    <a:pt x="832531" y="173841"/>
                  </a:lnTo>
                  <a:lnTo>
                    <a:pt x="867790" y="205486"/>
                  </a:lnTo>
                  <a:lnTo>
                    <a:pt x="899337" y="240474"/>
                  </a:lnTo>
                  <a:lnTo>
                    <a:pt x="927118" y="277941"/>
                  </a:lnTo>
                  <a:lnTo>
                    <a:pt x="950995" y="317642"/>
                  </a:lnTo>
                  <a:lnTo>
                    <a:pt x="970835" y="359346"/>
                  </a:lnTo>
                  <a:lnTo>
                    <a:pt x="986502" y="402812"/>
                  </a:lnTo>
                  <a:lnTo>
                    <a:pt x="997860" y="447802"/>
                  </a:lnTo>
                  <a:lnTo>
                    <a:pt x="1004775" y="494077"/>
                  </a:lnTo>
                  <a:lnTo>
                    <a:pt x="1007109" y="541401"/>
                  </a:lnTo>
                  <a:lnTo>
                    <a:pt x="1004377" y="593000"/>
                  </a:lnTo>
                  <a:lnTo>
                    <a:pt x="996258" y="643344"/>
                  </a:lnTo>
                  <a:lnTo>
                    <a:pt x="982868" y="692150"/>
                  </a:lnTo>
                  <a:lnTo>
                    <a:pt x="964325" y="739135"/>
                  </a:lnTo>
                  <a:lnTo>
                    <a:pt x="940743" y="784018"/>
                  </a:lnTo>
                  <a:lnTo>
                    <a:pt x="912240" y="826515"/>
                  </a:lnTo>
                  <a:lnTo>
                    <a:pt x="881557" y="869403"/>
                  </a:lnTo>
                  <a:lnTo>
                    <a:pt x="853356" y="913391"/>
                  </a:lnTo>
                  <a:lnTo>
                    <a:pt x="827776" y="958211"/>
                  </a:lnTo>
                  <a:lnTo>
                    <a:pt x="804709" y="1004019"/>
                  </a:lnTo>
                  <a:lnTo>
                    <a:pt x="784213" y="1050690"/>
                  </a:lnTo>
                  <a:lnTo>
                    <a:pt x="766241" y="1098359"/>
                  </a:lnTo>
                  <a:lnTo>
                    <a:pt x="750991" y="1146398"/>
                  </a:lnTo>
                  <a:lnTo>
                    <a:pt x="738298" y="1195324"/>
                  </a:lnTo>
                  <a:lnTo>
                    <a:pt x="728235" y="1244889"/>
                  </a:lnTo>
                  <a:lnTo>
                    <a:pt x="720820" y="1295040"/>
                  </a:lnTo>
                  <a:lnTo>
                    <a:pt x="716068" y="1345719"/>
                  </a:lnTo>
                  <a:lnTo>
                    <a:pt x="713993" y="1396873"/>
                  </a:lnTo>
                  <a:lnTo>
                    <a:pt x="783310" y="1396873"/>
                  </a:lnTo>
                  <a:lnTo>
                    <a:pt x="784269" y="1361630"/>
                  </a:lnTo>
                  <a:lnTo>
                    <a:pt x="788198" y="1313670"/>
                  </a:lnTo>
                  <a:lnTo>
                    <a:pt x="794722" y="1266138"/>
                  </a:lnTo>
                  <a:lnTo>
                    <a:pt x="803820" y="1219101"/>
                  </a:lnTo>
                  <a:lnTo>
                    <a:pt x="815532" y="1172432"/>
                  </a:lnTo>
                  <a:lnTo>
                    <a:pt x="829659" y="1126775"/>
                  </a:lnTo>
                  <a:lnTo>
                    <a:pt x="846359" y="1081619"/>
                  </a:lnTo>
                  <a:lnTo>
                    <a:pt x="865552" y="1037223"/>
                  </a:lnTo>
                  <a:lnTo>
                    <a:pt x="887218" y="993651"/>
                  </a:lnTo>
                  <a:lnTo>
                    <a:pt x="911405" y="950863"/>
                  </a:lnTo>
                  <a:lnTo>
                    <a:pt x="937887" y="909250"/>
                  </a:lnTo>
                  <a:lnTo>
                    <a:pt x="966851" y="868552"/>
                  </a:lnTo>
                  <a:lnTo>
                    <a:pt x="995534" y="827104"/>
                  </a:lnTo>
                  <a:lnTo>
                    <a:pt x="1019939" y="783556"/>
                  </a:lnTo>
                  <a:lnTo>
                    <a:pt x="1040016" y="738111"/>
                  </a:lnTo>
                  <a:lnTo>
                    <a:pt x="1055716" y="690970"/>
                  </a:lnTo>
                  <a:lnTo>
                    <a:pt x="1066992" y="642337"/>
                  </a:lnTo>
                  <a:lnTo>
                    <a:pt x="1073793" y="592413"/>
                  </a:lnTo>
                  <a:lnTo>
                    <a:pt x="1076071" y="541401"/>
                  </a:lnTo>
                  <a:lnTo>
                    <a:pt x="1073960" y="493032"/>
                  </a:lnTo>
                  <a:lnTo>
                    <a:pt x="1067690" y="445531"/>
                  </a:lnTo>
                  <a:lnTo>
                    <a:pt x="1057354" y="399123"/>
                  </a:lnTo>
                  <a:lnTo>
                    <a:pt x="1043046" y="354035"/>
                  </a:lnTo>
                  <a:lnTo>
                    <a:pt x="1024857" y="310494"/>
                  </a:lnTo>
                  <a:lnTo>
                    <a:pt x="1002881" y="268727"/>
                  </a:lnTo>
                  <a:lnTo>
                    <a:pt x="977211" y="228960"/>
                  </a:lnTo>
                  <a:lnTo>
                    <a:pt x="947940" y="191421"/>
                  </a:lnTo>
                  <a:lnTo>
                    <a:pt x="915162" y="156337"/>
                  </a:lnTo>
                  <a:lnTo>
                    <a:pt x="879508" y="123819"/>
                  </a:lnTo>
                  <a:lnTo>
                    <a:pt x="841601" y="94835"/>
                  </a:lnTo>
                  <a:lnTo>
                    <a:pt x="801597" y="69469"/>
                  </a:lnTo>
                  <a:close/>
                </a:path>
              </a:pathLst>
            </a:custGeom>
            <a:solidFill>
              <a:srgbClr val="EC7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89092" y="3072384"/>
              <a:ext cx="73279" cy="1295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32192" y="3250928"/>
              <a:ext cx="266700" cy="438784"/>
            </a:xfrm>
            <a:custGeom>
              <a:avLst/>
              <a:gdLst/>
              <a:ahLst/>
              <a:cxnLst/>
              <a:rect l="l" t="t" r="r" b="b"/>
              <a:pathLst>
                <a:path w="266700" h="438785">
                  <a:moveTo>
                    <a:pt x="31257" y="0"/>
                  </a:moveTo>
                  <a:lnTo>
                    <a:pt x="17859" y="3827"/>
                  </a:lnTo>
                  <a:lnTo>
                    <a:pt x="7778" y="12265"/>
                  </a:lnTo>
                  <a:lnTo>
                    <a:pt x="1603" y="23703"/>
                  </a:lnTo>
                  <a:lnTo>
                    <a:pt x="0" y="36760"/>
                  </a:lnTo>
                  <a:lnTo>
                    <a:pt x="3635" y="50055"/>
                  </a:lnTo>
                  <a:lnTo>
                    <a:pt x="12469" y="66059"/>
                  </a:lnTo>
                  <a:lnTo>
                    <a:pt x="21828" y="81504"/>
                  </a:lnTo>
                  <a:lnTo>
                    <a:pt x="31710" y="96400"/>
                  </a:lnTo>
                  <a:lnTo>
                    <a:pt x="42116" y="110761"/>
                  </a:lnTo>
                  <a:lnTo>
                    <a:pt x="70659" y="150994"/>
                  </a:lnTo>
                  <a:lnTo>
                    <a:pt x="97335" y="192394"/>
                  </a:lnTo>
                  <a:lnTo>
                    <a:pt x="122046" y="234882"/>
                  </a:lnTo>
                  <a:lnTo>
                    <a:pt x="144698" y="278381"/>
                  </a:lnTo>
                  <a:lnTo>
                    <a:pt x="165195" y="322812"/>
                  </a:lnTo>
                  <a:lnTo>
                    <a:pt x="183441" y="368100"/>
                  </a:lnTo>
                  <a:lnTo>
                    <a:pt x="199342" y="414164"/>
                  </a:lnTo>
                  <a:lnTo>
                    <a:pt x="204892" y="424049"/>
                  </a:lnTo>
                  <a:lnTo>
                    <a:pt x="212598" y="431801"/>
                  </a:lnTo>
                  <a:lnTo>
                    <a:pt x="221898" y="436864"/>
                  </a:lnTo>
                  <a:lnTo>
                    <a:pt x="232235" y="438675"/>
                  </a:lnTo>
                  <a:lnTo>
                    <a:pt x="236553" y="438675"/>
                  </a:lnTo>
                  <a:lnTo>
                    <a:pt x="239347" y="437278"/>
                  </a:lnTo>
                  <a:lnTo>
                    <a:pt x="243665" y="437278"/>
                  </a:lnTo>
                  <a:lnTo>
                    <a:pt x="255055" y="429863"/>
                  </a:lnTo>
                  <a:lnTo>
                    <a:pt x="262969" y="419197"/>
                  </a:lnTo>
                  <a:lnTo>
                    <a:pt x="266596" y="406364"/>
                  </a:lnTo>
                  <a:lnTo>
                    <a:pt x="265128" y="392447"/>
                  </a:lnTo>
                  <a:lnTo>
                    <a:pt x="247528" y="342851"/>
                  </a:lnTo>
                  <a:lnTo>
                    <a:pt x="227804" y="294337"/>
                  </a:lnTo>
                  <a:lnTo>
                    <a:pt x="205932" y="246930"/>
                  </a:lnTo>
                  <a:lnTo>
                    <a:pt x="181887" y="200653"/>
                  </a:lnTo>
                  <a:lnTo>
                    <a:pt x="155645" y="155531"/>
                  </a:lnTo>
                  <a:lnTo>
                    <a:pt x="127181" y="111589"/>
                  </a:lnTo>
                  <a:lnTo>
                    <a:pt x="96472" y="68851"/>
                  </a:lnTo>
                  <a:lnTo>
                    <a:pt x="87943" y="56685"/>
                  </a:lnTo>
                  <a:lnTo>
                    <a:pt x="79676" y="44102"/>
                  </a:lnTo>
                  <a:lnTo>
                    <a:pt x="71933" y="31257"/>
                  </a:lnTo>
                  <a:lnTo>
                    <a:pt x="64976" y="18305"/>
                  </a:lnTo>
                  <a:lnTo>
                    <a:pt x="56435" y="7489"/>
                  </a:lnTo>
                  <a:lnTo>
                    <a:pt x="44656" y="1303"/>
                  </a:lnTo>
                  <a:lnTo>
                    <a:pt x="31257" y="0"/>
                  </a:lnTo>
                  <a:close/>
                </a:path>
              </a:pathLst>
            </a:custGeom>
            <a:solidFill>
              <a:srgbClr val="EC7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71955" y="3224907"/>
              <a:ext cx="114307" cy="1492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8568" y="2692908"/>
              <a:ext cx="448309" cy="487680"/>
            </a:xfrm>
            <a:custGeom>
              <a:avLst/>
              <a:gdLst/>
              <a:ahLst/>
              <a:cxnLst/>
              <a:rect l="l" t="t" r="r" b="b"/>
              <a:pathLst>
                <a:path w="448309" h="487680">
                  <a:moveTo>
                    <a:pt x="34417" y="0"/>
                  </a:moveTo>
                  <a:lnTo>
                    <a:pt x="21163" y="2774"/>
                  </a:lnTo>
                  <a:lnTo>
                    <a:pt x="10207" y="10287"/>
                  </a:lnTo>
                  <a:lnTo>
                    <a:pt x="2752" y="21324"/>
                  </a:lnTo>
                  <a:lnTo>
                    <a:pt x="0" y="34670"/>
                  </a:lnTo>
                  <a:lnTo>
                    <a:pt x="2752" y="48091"/>
                  </a:lnTo>
                  <a:lnTo>
                    <a:pt x="10207" y="59166"/>
                  </a:lnTo>
                  <a:lnTo>
                    <a:pt x="21163" y="66692"/>
                  </a:lnTo>
                  <a:lnTo>
                    <a:pt x="34417" y="69468"/>
                  </a:lnTo>
                  <a:lnTo>
                    <a:pt x="81323" y="72655"/>
                  </a:lnTo>
                  <a:lnTo>
                    <a:pt x="126270" y="81933"/>
                  </a:lnTo>
                  <a:lnTo>
                    <a:pt x="168854" y="96881"/>
                  </a:lnTo>
                  <a:lnTo>
                    <a:pt x="208670" y="117075"/>
                  </a:lnTo>
                  <a:lnTo>
                    <a:pt x="245314" y="142093"/>
                  </a:lnTo>
                  <a:lnTo>
                    <a:pt x="278384" y="171513"/>
                  </a:lnTo>
                  <a:lnTo>
                    <a:pt x="307473" y="204912"/>
                  </a:lnTo>
                  <a:lnTo>
                    <a:pt x="332180" y="241869"/>
                  </a:lnTo>
                  <a:lnTo>
                    <a:pt x="352099" y="281959"/>
                  </a:lnTo>
                  <a:lnTo>
                    <a:pt x="366827" y="324762"/>
                  </a:lnTo>
                  <a:lnTo>
                    <a:pt x="375960" y="369854"/>
                  </a:lnTo>
                  <a:lnTo>
                    <a:pt x="379095" y="416813"/>
                  </a:lnTo>
                  <a:lnTo>
                    <a:pt x="379049" y="426549"/>
                  </a:lnTo>
                  <a:lnTo>
                    <a:pt x="378920" y="433450"/>
                  </a:lnTo>
                  <a:lnTo>
                    <a:pt x="378505" y="441638"/>
                  </a:lnTo>
                  <a:lnTo>
                    <a:pt x="377698" y="450088"/>
                  </a:lnTo>
                  <a:lnTo>
                    <a:pt x="379424" y="463694"/>
                  </a:lnTo>
                  <a:lnTo>
                    <a:pt x="385984" y="475408"/>
                  </a:lnTo>
                  <a:lnTo>
                    <a:pt x="396307" y="483860"/>
                  </a:lnTo>
                  <a:lnTo>
                    <a:pt x="409321" y="487679"/>
                  </a:lnTo>
                  <a:lnTo>
                    <a:pt x="412115" y="487679"/>
                  </a:lnTo>
                  <a:lnTo>
                    <a:pt x="446659" y="455802"/>
                  </a:lnTo>
                  <a:lnTo>
                    <a:pt x="448056" y="416813"/>
                  </a:lnTo>
                  <a:lnTo>
                    <a:pt x="445271" y="368218"/>
                  </a:lnTo>
                  <a:lnTo>
                    <a:pt x="437126" y="321266"/>
                  </a:lnTo>
                  <a:lnTo>
                    <a:pt x="423930" y="276269"/>
                  </a:lnTo>
                  <a:lnTo>
                    <a:pt x="405995" y="233543"/>
                  </a:lnTo>
                  <a:lnTo>
                    <a:pt x="383632" y="193398"/>
                  </a:lnTo>
                  <a:lnTo>
                    <a:pt x="357152" y="156150"/>
                  </a:lnTo>
                  <a:lnTo>
                    <a:pt x="326866" y="122110"/>
                  </a:lnTo>
                  <a:lnTo>
                    <a:pt x="293084" y="91593"/>
                  </a:lnTo>
                  <a:lnTo>
                    <a:pt x="256119" y="64911"/>
                  </a:lnTo>
                  <a:lnTo>
                    <a:pt x="216281" y="42378"/>
                  </a:lnTo>
                  <a:lnTo>
                    <a:pt x="173880" y="24307"/>
                  </a:lnTo>
                  <a:lnTo>
                    <a:pt x="129228" y="11012"/>
                  </a:lnTo>
                  <a:lnTo>
                    <a:pt x="82637" y="2805"/>
                  </a:lnTo>
                  <a:lnTo>
                    <a:pt x="34417" y="0"/>
                  </a:lnTo>
                  <a:close/>
                </a:path>
              </a:pathLst>
            </a:custGeom>
            <a:solidFill>
              <a:srgbClr val="EC7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913692" y="2355493"/>
            <a:ext cx="66830" cy="277368"/>
          </a:xfrm>
          <a:custGeom>
            <a:avLst/>
            <a:gdLst/>
            <a:ahLst/>
            <a:cxnLst/>
            <a:rect l="l" t="t" r="r" b="b"/>
            <a:pathLst>
              <a:path w="68579" h="264160">
                <a:moveTo>
                  <a:pt x="34290" y="0"/>
                </a:moveTo>
                <a:lnTo>
                  <a:pt x="21109" y="2776"/>
                </a:lnTo>
                <a:lnTo>
                  <a:pt x="10191" y="10302"/>
                </a:lnTo>
                <a:lnTo>
                  <a:pt x="2750" y="21377"/>
                </a:lnTo>
                <a:lnTo>
                  <a:pt x="0" y="34798"/>
                </a:lnTo>
                <a:lnTo>
                  <a:pt x="0" y="228854"/>
                </a:lnTo>
                <a:lnTo>
                  <a:pt x="2750" y="242863"/>
                </a:lnTo>
                <a:lnTo>
                  <a:pt x="10191" y="253873"/>
                </a:lnTo>
                <a:lnTo>
                  <a:pt x="21109" y="261072"/>
                </a:lnTo>
                <a:lnTo>
                  <a:pt x="34290" y="263651"/>
                </a:lnTo>
                <a:lnTo>
                  <a:pt x="48059" y="261072"/>
                </a:lnTo>
                <a:lnTo>
                  <a:pt x="58912" y="253873"/>
                </a:lnTo>
                <a:lnTo>
                  <a:pt x="66026" y="242863"/>
                </a:lnTo>
                <a:lnTo>
                  <a:pt x="68580" y="228854"/>
                </a:lnTo>
                <a:lnTo>
                  <a:pt x="68580" y="34798"/>
                </a:lnTo>
                <a:lnTo>
                  <a:pt x="66026" y="21377"/>
                </a:lnTo>
                <a:lnTo>
                  <a:pt x="58912" y="10302"/>
                </a:lnTo>
                <a:lnTo>
                  <a:pt x="48059" y="2776"/>
                </a:lnTo>
                <a:lnTo>
                  <a:pt x="34290" y="0"/>
                </a:lnTo>
                <a:close/>
              </a:path>
            </a:pathLst>
          </a:custGeom>
          <a:solidFill>
            <a:srgbClr val="EC7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08466" y="2473228"/>
            <a:ext cx="160867" cy="250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52800" y="3572567"/>
            <a:ext cx="229375" cy="17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13502" y="2795794"/>
            <a:ext cx="229206" cy="1741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34468" y="3234005"/>
            <a:ext cx="257418" cy="74009"/>
          </a:xfrm>
          <a:custGeom>
            <a:avLst/>
            <a:gdLst/>
            <a:ahLst/>
            <a:cxnLst/>
            <a:rect l="l" t="t" r="r" b="b"/>
            <a:pathLst>
              <a:path w="264159" h="70485">
                <a:moveTo>
                  <a:pt x="229107" y="0"/>
                </a:moveTo>
                <a:lnTo>
                  <a:pt x="34544" y="0"/>
                </a:lnTo>
                <a:lnTo>
                  <a:pt x="21270" y="2797"/>
                </a:lnTo>
                <a:lnTo>
                  <a:pt x="10271" y="10382"/>
                </a:lnTo>
                <a:lnTo>
                  <a:pt x="2772" y="21538"/>
                </a:lnTo>
                <a:lnTo>
                  <a:pt x="0" y="35051"/>
                </a:lnTo>
                <a:lnTo>
                  <a:pt x="2772" y="49154"/>
                </a:lnTo>
                <a:lnTo>
                  <a:pt x="10271" y="60245"/>
                </a:lnTo>
                <a:lnTo>
                  <a:pt x="21270" y="67502"/>
                </a:lnTo>
                <a:lnTo>
                  <a:pt x="34544" y="70104"/>
                </a:lnTo>
                <a:lnTo>
                  <a:pt x="229107" y="70104"/>
                </a:lnTo>
                <a:lnTo>
                  <a:pt x="242381" y="67502"/>
                </a:lnTo>
                <a:lnTo>
                  <a:pt x="253380" y="60245"/>
                </a:lnTo>
                <a:lnTo>
                  <a:pt x="260879" y="49154"/>
                </a:lnTo>
                <a:lnTo>
                  <a:pt x="263651" y="35051"/>
                </a:lnTo>
                <a:lnTo>
                  <a:pt x="260879" y="21538"/>
                </a:lnTo>
                <a:lnTo>
                  <a:pt x="253380" y="10382"/>
                </a:lnTo>
                <a:lnTo>
                  <a:pt x="242381" y="2797"/>
                </a:lnTo>
                <a:lnTo>
                  <a:pt x="229107" y="0"/>
                </a:lnTo>
                <a:close/>
              </a:path>
            </a:pathLst>
          </a:custGeom>
          <a:solidFill>
            <a:srgbClr val="EC7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4311" y="3234005"/>
            <a:ext cx="254324" cy="74009"/>
          </a:xfrm>
          <a:custGeom>
            <a:avLst/>
            <a:gdLst/>
            <a:ahLst/>
            <a:cxnLst/>
            <a:rect l="l" t="t" r="r" b="b"/>
            <a:pathLst>
              <a:path w="260985" h="70485">
                <a:moveTo>
                  <a:pt x="226187" y="0"/>
                </a:moveTo>
                <a:lnTo>
                  <a:pt x="34416" y="0"/>
                </a:lnTo>
                <a:lnTo>
                  <a:pt x="21163" y="2797"/>
                </a:lnTo>
                <a:lnTo>
                  <a:pt x="10207" y="10382"/>
                </a:lnTo>
                <a:lnTo>
                  <a:pt x="2752" y="21538"/>
                </a:lnTo>
                <a:lnTo>
                  <a:pt x="0" y="35051"/>
                </a:lnTo>
                <a:lnTo>
                  <a:pt x="2752" y="49154"/>
                </a:lnTo>
                <a:lnTo>
                  <a:pt x="10207" y="60245"/>
                </a:lnTo>
                <a:lnTo>
                  <a:pt x="21163" y="67502"/>
                </a:lnTo>
                <a:lnTo>
                  <a:pt x="34416" y="70104"/>
                </a:lnTo>
                <a:lnTo>
                  <a:pt x="226187" y="70104"/>
                </a:lnTo>
                <a:lnTo>
                  <a:pt x="240029" y="67502"/>
                </a:lnTo>
                <a:lnTo>
                  <a:pt x="250920" y="60245"/>
                </a:lnTo>
                <a:lnTo>
                  <a:pt x="258048" y="49154"/>
                </a:lnTo>
                <a:lnTo>
                  <a:pt x="260603" y="35051"/>
                </a:lnTo>
                <a:lnTo>
                  <a:pt x="258048" y="21538"/>
                </a:lnTo>
                <a:lnTo>
                  <a:pt x="250920" y="10382"/>
                </a:lnTo>
                <a:lnTo>
                  <a:pt x="240029" y="2797"/>
                </a:lnTo>
                <a:lnTo>
                  <a:pt x="226187" y="0"/>
                </a:lnTo>
                <a:close/>
              </a:path>
            </a:pathLst>
          </a:custGeom>
          <a:solidFill>
            <a:srgbClr val="EC7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52800" y="2795794"/>
            <a:ext cx="229375" cy="1741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3502" y="3572567"/>
            <a:ext cx="229206" cy="176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4861" y="2473228"/>
            <a:ext cx="160314" cy="250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17634" y="1416084"/>
            <a:ext cx="889743" cy="944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24023" y="1564142"/>
            <a:ext cx="2728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1971" y="2998908"/>
            <a:ext cx="2894101" cy="238847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16535" marR="210185" algn="ctr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latin typeface="Arial"/>
                <a:cs typeface="Arial"/>
              </a:rPr>
              <a:t>O‘quvchi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faoliyati  </a:t>
            </a:r>
            <a:r>
              <a:rPr sz="2400" b="1" dirty="0">
                <a:latin typeface="Arial"/>
                <a:cs typeface="Arial"/>
              </a:rPr>
              <a:t>natijalariga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latin typeface="Arial"/>
                <a:cs typeface="Arial"/>
              </a:rPr>
              <a:t>qo‘yiladigan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talablar  </a:t>
            </a:r>
            <a:r>
              <a:rPr sz="2400" b="1" dirty="0">
                <a:solidFill>
                  <a:srgbClr val="008000"/>
                </a:solidFill>
                <a:latin typeface="Arial"/>
                <a:cs typeface="Arial"/>
              </a:rPr>
              <a:t>sinflar</a:t>
            </a:r>
            <a:r>
              <a:rPr sz="2400" b="1" spc="-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kesimida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560"/>
              </a:lnSpc>
            </a:pPr>
            <a:r>
              <a:rPr sz="2400" b="1" dirty="0">
                <a:solidFill>
                  <a:srgbClr val="008000"/>
                </a:solidFill>
                <a:latin typeface="Arial"/>
                <a:cs typeface="Arial"/>
              </a:rPr>
              <a:t>beriladi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24655" y="3313743"/>
            <a:ext cx="891064" cy="9626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25637" y="3436430"/>
            <a:ext cx="3001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19624" y="1323364"/>
            <a:ext cx="1000962" cy="12417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84713" y="1543340"/>
            <a:ext cx="2728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4248" y="1319113"/>
            <a:ext cx="3045705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3755" marR="5080" indent="-821690">
              <a:lnSpc>
                <a:spcPct val="124600"/>
              </a:lnSpc>
              <a:spcBef>
                <a:spcPts val="95"/>
              </a:spcBef>
            </a:pPr>
            <a:r>
              <a:rPr sz="2400" b="1" spc="-5" dirty="0">
                <a:latin typeface="Arial"/>
                <a:cs typeface="Arial"/>
              </a:rPr>
              <a:t>Mavzular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95D0E"/>
                </a:solidFill>
                <a:latin typeface="Arial"/>
                <a:cs typeface="Arial"/>
              </a:rPr>
              <a:t>spiralsimon  </a:t>
            </a:r>
            <a:r>
              <a:rPr sz="2400" b="1" spc="-5" dirty="0">
                <a:solidFill>
                  <a:srgbClr val="B95D0E"/>
                </a:solidFill>
                <a:latin typeface="Arial"/>
                <a:cs typeface="Arial"/>
              </a:rPr>
              <a:t>o‘rganiladi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63080" y="3355490"/>
            <a:ext cx="880845" cy="8917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370707" y="3475367"/>
            <a:ext cx="2728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49769" y="2984852"/>
            <a:ext cx="3322306" cy="2051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735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O‘quv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tadqiqotlarni</a:t>
            </a:r>
            <a:endParaRPr sz="2400">
              <a:latin typeface="Arial"/>
              <a:cs typeface="Arial"/>
            </a:endParaRPr>
          </a:p>
          <a:p>
            <a:pPr marL="12065" marR="5080" indent="2540" algn="ctr">
              <a:lnSpc>
                <a:spcPts val="2590"/>
              </a:lnSpc>
              <a:spcBef>
                <a:spcPts val="185"/>
              </a:spcBef>
            </a:pPr>
            <a:r>
              <a:rPr sz="2400" b="1" spc="-5" dirty="0">
                <a:latin typeface="Arial"/>
                <a:cs typeface="Arial"/>
              </a:rPr>
              <a:t>o‘tkazish uchun </a:t>
            </a: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amaliy  mashg‘ulotlar va</a:t>
            </a:r>
            <a:r>
              <a:rPr sz="2400" b="1" spc="-8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loyiha  </a:t>
            </a:r>
            <a:r>
              <a:rPr sz="2400" b="1" dirty="0">
                <a:solidFill>
                  <a:srgbClr val="008000"/>
                </a:solidFill>
                <a:latin typeface="Arial"/>
                <a:cs typeface="Arial"/>
              </a:rPr>
              <a:t>ishlariga alohida  </a:t>
            </a: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soatlar</a:t>
            </a:r>
            <a:r>
              <a:rPr sz="2400" b="1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ajratildi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-11633" y="169920"/>
            <a:ext cx="7192246" cy="672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heavy" dirty="0">
                <a:solidFill>
                  <a:srgbClr val="0000FF"/>
                </a:solidFill>
                <a:uFill>
                  <a:solidFill>
                    <a:srgbClr val="EC7C1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u="heavy" spc="380" dirty="0">
                <a:solidFill>
                  <a:srgbClr val="0000FF"/>
                </a:solidFill>
                <a:uFill>
                  <a:solidFill>
                    <a:srgbClr val="EC7C1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EC7C1F"/>
                  </a:solidFill>
                </a:uFill>
              </a:rPr>
              <a:t>MO‘D NING</a:t>
            </a:r>
            <a:r>
              <a:rPr u="heavy" spc="-225" dirty="0">
                <a:solidFill>
                  <a:srgbClr val="0000FF"/>
                </a:solidFill>
                <a:uFill>
                  <a:solidFill>
                    <a:srgbClr val="EC7C1F"/>
                  </a:solidFill>
                </a:uFill>
              </a:rPr>
              <a:t> </a:t>
            </a:r>
            <a:r>
              <a:rPr lang="en-US" u="heavy" spc="-225" dirty="0" smtClean="0">
                <a:solidFill>
                  <a:srgbClr val="0000FF"/>
                </a:solidFill>
                <a:uFill>
                  <a:solidFill>
                    <a:srgbClr val="EC7C1F"/>
                  </a:solidFill>
                </a:uFill>
              </a:rPr>
              <a:t>  </a:t>
            </a:r>
            <a:r>
              <a:rPr u="heavy" spc="-5" dirty="0" smtClean="0">
                <a:solidFill>
                  <a:srgbClr val="0000FF"/>
                </a:solidFill>
                <a:uFill>
                  <a:solidFill>
                    <a:srgbClr val="EC7C1F"/>
                  </a:solidFill>
                </a:uFill>
              </a:rPr>
              <a:t>A</a:t>
            </a:r>
            <a:r>
              <a:rPr spc="-5" dirty="0" smtClean="0">
                <a:solidFill>
                  <a:srgbClr val="0000FF"/>
                </a:solidFill>
              </a:rPr>
              <a:t>FZALLIKLAR</a:t>
            </a:r>
            <a:endParaRPr spc="-5" dirty="0">
              <a:solidFill>
                <a:srgbClr val="0000FF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17735" y="5512688"/>
            <a:ext cx="999477" cy="12417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81340" y="5733943"/>
            <a:ext cx="2728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3154" y="5444014"/>
            <a:ext cx="2516636" cy="138820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AC0D42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86387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9900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99"/>
                </a:solidFill>
                <a:latin typeface="Arial"/>
                <a:cs typeface="Arial"/>
              </a:rPr>
              <a:t>-fanlararo  integratsiya  </a:t>
            </a:r>
            <a:r>
              <a:rPr sz="2400" b="1" dirty="0">
                <a:latin typeface="Arial"/>
                <a:cs typeface="Arial"/>
              </a:rPr>
              <a:t>ta'minlanganligi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90378" y="5394274"/>
            <a:ext cx="868787" cy="8833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878612" y="5477591"/>
            <a:ext cx="3001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06055" y="5566563"/>
            <a:ext cx="216701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73092C"/>
                </a:solidFill>
                <a:latin typeface="Arial"/>
                <a:cs typeface="Arial"/>
              </a:rPr>
              <a:t>Milliy</a:t>
            </a:r>
            <a:r>
              <a:rPr sz="2400" b="1" spc="-100" dirty="0">
                <a:solidFill>
                  <a:srgbClr val="73092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3092C"/>
                </a:solidFill>
                <a:latin typeface="Arial"/>
                <a:cs typeface="Arial"/>
              </a:rPr>
              <a:t>baholash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tizimi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yaratiladi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59064" y="710622"/>
            <a:ext cx="3804346" cy="20437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indent="-635" algn="ctr">
              <a:lnSpc>
                <a:spcPct val="90000"/>
              </a:lnSpc>
              <a:spcBef>
                <a:spcPts val="385"/>
              </a:spcBef>
            </a:pPr>
            <a:r>
              <a:rPr sz="2400" b="1" dirty="0">
                <a:latin typeface="Arial"/>
                <a:cs typeface="Arial"/>
              </a:rPr>
              <a:t>O‘qituvchi </a:t>
            </a:r>
            <a:r>
              <a:rPr sz="2400" b="1" spc="-5" dirty="0">
                <a:latin typeface="Arial"/>
                <a:cs typeface="Arial"/>
              </a:rPr>
              <a:t>kitobida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har bir  mavzuni o‘qitishda amaliy  ko‘nikmalarni rivojlantirish  </a:t>
            </a:r>
            <a:r>
              <a:rPr sz="2400" b="1" dirty="0">
                <a:latin typeface="Arial"/>
                <a:cs typeface="Arial"/>
              </a:rPr>
              <a:t>imkonini </a:t>
            </a:r>
            <a:r>
              <a:rPr sz="2400" b="1" spc="-5" dirty="0">
                <a:latin typeface="Arial"/>
                <a:cs typeface="Arial"/>
              </a:rPr>
              <a:t>beruvchi </a:t>
            </a:r>
            <a:r>
              <a:rPr sz="2400" b="1" dirty="0">
                <a:latin typeface="Arial"/>
                <a:cs typeface="Arial"/>
              </a:rPr>
              <a:t>ilg‘or  </a:t>
            </a:r>
            <a:r>
              <a:rPr sz="2400" b="1" spc="-5" dirty="0">
                <a:latin typeface="Arial"/>
                <a:cs typeface="Arial"/>
              </a:rPr>
              <a:t>metodlar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beriladi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5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16809" y="413351"/>
            <a:ext cx="10247233" cy="1331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  <a:tabLst>
                <a:tab pos="2758440" algn="l"/>
              </a:tabLst>
            </a:pPr>
            <a:r>
              <a:rPr spc="-5" dirty="0" smtClean="0"/>
              <a:t>MILLIY </a:t>
            </a:r>
            <a:r>
              <a:rPr spc="-5" dirty="0"/>
              <a:t>O‘QUV  </a:t>
            </a:r>
            <a:r>
              <a:rPr spc="-10" dirty="0" smtClean="0"/>
              <a:t>DASTUR</a:t>
            </a:r>
            <a:r>
              <a:rPr lang="en-US" spc="-10" dirty="0" smtClean="0"/>
              <a:t>IDA TABIIY  FANLARGA</a:t>
            </a:r>
            <a:br>
              <a:rPr lang="en-US" spc="-10" dirty="0" smtClean="0"/>
            </a:br>
            <a:r>
              <a:rPr lang="en-US" spc="-10" dirty="0" smtClean="0"/>
              <a:t> OID</a:t>
            </a:r>
            <a:r>
              <a:rPr spc="-10" dirty="0" smtClean="0"/>
              <a:t> </a:t>
            </a:r>
            <a:r>
              <a:rPr spc="-30" dirty="0" smtClean="0"/>
              <a:t>KOMPETENSIYALAR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7709558" y="4822149"/>
            <a:ext cx="105999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8000"/>
                </a:solidFill>
                <a:latin typeface="Arial"/>
                <a:cs typeface="Arial"/>
              </a:rPr>
              <a:t>2</a:t>
            </a:r>
            <a:r>
              <a:rPr sz="4000" b="1" spc="-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4000" b="1" spc="-155" dirty="0">
                <a:solidFill>
                  <a:srgbClr val="008000"/>
                </a:solidFill>
                <a:latin typeface="Arial"/>
                <a:cs typeface="Arial"/>
              </a:rPr>
              <a:t>TA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780" y="974477"/>
            <a:ext cx="4657728" cy="473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5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064" y="689686"/>
            <a:ext cx="5177080" cy="6152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056" y="3361167"/>
            <a:ext cx="4595785" cy="1864613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525780" marR="519430" indent="12700" algn="ctr">
              <a:lnSpc>
                <a:spcPts val="4050"/>
              </a:lnSpc>
              <a:spcBef>
                <a:spcPts val="760"/>
              </a:spcBef>
            </a:pPr>
            <a:r>
              <a:rPr sz="3900" b="1" dirty="0" smtClean="0">
                <a:solidFill>
                  <a:srgbClr val="FFFFFF"/>
                </a:solidFill>
                <a:latin typeface="Arial"/>
                <a:cs typeface="Arial"/>
              </a:rPr>
              <a:t>ILMIY</a:t>
            </a:r>
            <a:r>
              <a:rPr lang="en-US" sz="39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00" b="1" spc="-5" dirty="0" smtClean="0">
                <a:solidFill>
                  <a:srgbClr val="FFFFFF"/>
                </a:solidFill>
                <a:latin typeface="Arial"/>
                <a:cs typeface="Arial"/>
              </a:rPr>
              <a:t>XAB</a:t>
            </a:r>
            <a:r>
              <a:rPr sz="3900" b="1" spc="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900" b="1" spc="-5" dirty="0" smtClean="0">
                <a:solidFill>
                  <a:srgbClr val="FFFFFF"/>
                </a:solidFill>
                <a:latin typeface="Arial"/>
                <a:cs typeface="Arial"/>
              </a:rPr>
              <a:t>RDO</a:t>
            </a:r>
            <a:r>
              <a:rPr sz="3900" b="1" spc="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900" b="1" spc="-5" dirty="0" smtClean="0">
                <a:solidFill>
                  <a:srgbClr val="FFFFFF"/>
                </a:solidFill>
                <a:latin typeface="Arial"/>
                <a:cs typeface="Arial"/>
              </a:rPr>
              <a:t>LK</a:t>
            </a:r>
            <a:endParaRPr sz="3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3900" b="1" spc="-25" dirty="0" smtClean="0">
                <a:solidFill>
                  <a:srgbClr val="FFFFFF"/>
                </a:solidFill>
                <a:latin typeface="Arial"/>
                <a:cs typeface="Arial"/>
              </a:rPr>
              <a:t>KOMPETENSIYASI</a:t>
            </a:r>
            <a:endParaRPr sz="39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24681" y="689686"/>
            <a:ext cx="8854327" cy="6152769"/>
            <a:chOff x="2590800" y="656844"/>
            <a:chExt cx="9086215" cy="5859780"/>
          </a:xfrm>
        </p:grpSpPr>
        <p:sp>
          <p:nvSpPr>
            <p:cNvPr id="5" name="object 5"/>
            <p:cNvSpPr/>
            <p:nvPr/>
          </p:nvSpPr>
          <p:spPr>
            <a:xfrm>
              <a:off x="2590800" y="1005840"/>
              <a:ext cx="1969007" cy="19705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64223" y="656844"/>
              <a:ext cx="5312664" cy="58597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19611" y="3734946"/>
            <a:ext cx="4139734" cy="1149033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 indent="1167130">
              <a:lnSpc>
                <a:spcPts val="4050"/>
              </a:lnSpc>
              <a:spcBef>
                <a:spcPts val="760"/>
              </a:spcBef>
            </a:pPr>
            <a:r>
              <a:rPr sz="3900" b="1" dirty="0">
                <a:solidFill>
                  <a:srgbClr val="FFFFFF"/>
                </a:solidFill>
                <a:latin typeface="Arial"/>
                <a:cs typeface="Arial"/>
              </a:rPr>
              <a:t>AMALIY  </a:t>
            </a:r>
            <a:r>
              <a:rPr sz="3900" b="1" spc="-5" dirty="0" smtClean="0">
                <a:solidFill>
                  <a:srgbClr val="FFFFFF"/>
                </a:solidFill>
                <a:latin typeface="Arial"/>
                <a:cs typeface="Arial"/>
              </a:rPr>
              <a:t>KOM</a:t>
            </a:r>
            <a:r>
              <a:rPr sz="3900" b="1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900" b="1" spc="-5" dirty="0" smtClean="0">
                <a:solidFill>
                  <a:srgbClr val="FFFFFF"/>
                </a:solidFill>
                <a:latin typeface="Arial"/>
                <a:cs typeface="Arial"/>
              </a:rPr>
              <a:t>ETE</a:t>
            </a:r>
            <a:r>
              <a:rPr sz="3900" b="1" spc="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900" b="1" spc="-5" dirty="0" smtClean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3900" b="1" spc="-36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900" b="1" spc="-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9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09863" y="1056131"/>
            <a:ext cx="9655047" cy="5480685"/>
            <a:chOff x="1344167" y="1005839"/>
            <a:chExt cx="9907905" cy="5219700"/>
          </a:xfrm>
        </p:grpSpPr>
        <p:sp>
          <p:nvSpPr>
            <p:cNvPr id="9" name="object 9"/>
            <p:cNvSpPr/>
            <p:nvPr/>
          </p:nvSpPr>
          <p:spPr>
            <a:xfrm>
              <a:off x="8036051" y="1005839"/>
              <a:ext cx="1969007" cy="19705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44167" y="5323331"/>
              <a:ext cx="9907524" cy="9022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5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209" y="46805"/>
            <a:ext cx="11317128" cy="1280160"/>
          </a:xfrm>
          <a:custGeom>
            <a:avLst/>
            <a:gdLst/>
            <a:ahLst/>
            <a:cxnLst/>
            <a:rect l="l" t="t" r="r" b="b"/>
            <a:pathLst>
              <a:path w="11613515" h="1219200">
                <a:moveTo>
                  <a:pt x="11613032" y="1119759"/>
                </a:moveTo>
                <a:lnTo>
                  <a:pt x="102260" y="1119759"/>
                </a:lnTo>
                <a:lnTo>
                  <a:pt x="102260" y="502196"/>
                </a:lnTo>
                <a:lnTo>
                  <a:pt x="507530" y="136664"/>
                </a:lnTo>
                <a:lnTo>
                  <a:pt x="913028" y="502399"/>
                </a:lnTo>
                <a:lnTo>
                  <a:pt x="913028" y="609219"/>
                </a:lnTo>
                <a:lnTo>
                  <a:pt x="1015136" y="609219"/>
                </a:lnTo>
                <a:lnTo>
                  <a:pt x="1015136" y="456946"/>
                </a:lnTo>
                <a:lnTo>
                  <a:pt x="1015136" y="447675"/>
                </a:lnTo>
                <a:lnTo>
                  <a:pt x="1004849" y="447675"/>
                </a:lnTo>
                <a:lnTo>
                  <a:pt x="508469" y="0"/>
                </a:lnTo>
                <a:lnTo>
                  <a:pt x="507542" y="1028"/>
                </a:lnTo>
                <a:lnTo>
                  <a:pt x="506615" y="0"/>
                </a:lnTo>
                <a:lnTo>
                  <a:pt x="10274" y="447675"/>
                </a:lnTo>
                <a:lnTo>
                  <a:pt x="152" y="447675"/>
                </a:lnTo>
                <a:lnTo>
                  <a:pt x="152" y="456819"/>
                </a:lnTo>
                <a:lnTo>
                  <a:pt x="0" y="456946"/>
                </a:lnTo>
                <a:lnTo>
                  <a:pt x="152" y="457123"/>
                </a:lnTo>
                <a:lnTo>
                  <a:pt x="152" y="1119759"/>
                </a:lnTo>
                <a:lnTo>
                  <a:pt x="152" y="1179195"/>
                </a:lnTo>
                <a:lnTo>
                  <a:pt x="152" y="1218819"/>
                </a:lnTo>
                <a:lnTo>
                  <a:pt x="11613032" y="1218819"/>
                </a:lnTo>
                <a:lnTo>
                  <a:pt x="11613032" y="1119759"/>
                </a:lnTo>
                <a:close/>
              </a:path>
            </a:pathLst>
          </a:custGeom>
          <a:solidFill>
            <a:srgbClr val="E61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5234" y="1747818"/>
            <a:ext cx="10948327" cy="52456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9420" indent="-426720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39420" algn="l"/>
              </a:tabLst>
            </a:pPr>
            <a:r>
              <a:rPr sz="2000" dirty="0">
                <a:latin typeface="Arial"/>
                <a:cs typeface="Arial"/>
              </a:rPr>
              <a:t>nazariy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bilimlar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asosida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turli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tabiiy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obyektlar,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hodisa</a:t>
            </a:r>
            <a:r>
              <a:rPr sz="2000" spc="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va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jarayonlarning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o‘ziga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xos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xususiyatlarini</a:t>
            </a:r>
            <a:endParaRPr sz="200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biladi, tasavvur qiladi </a:t>
            </a:r>
            <a:r>
              <a:rPr sz="2000" spc="-5" dirty="0">
                <a:latin typeface="Arial"/>
                <a:cs typeface="Arial"/>
              </a:rPr>
              <a:t>va </a:t>
            </a:r>
            <a:r>
              <a:rPr sz="2000" dirty="0">
                <a:latin typeface="Arial"/>
                <a:cs typeface="Arial"/>
              </a:rPr>
              <a:t>mohiyatini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tushunadi;</a:t>
            </a:r>
            <a:endParaRPr sz="20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kundalik </a:t>
            </a:r>
            <a:r>
              <a:rPr sz="2000" spc="-5" dirty="0">
                <a:latin typeface="Arial"/>
                <a:cs typeface="Arial"/>
              </a:rPr>
              <a:t>hayotda kuzatadigan tabiiy </a:t>
            </a:r>
            <a:r>
              <a:rPr sz="2000" dirty="0">
                <a:latin typeface="Arial"/>
                <a:cs typeface="Arial"/>
              </a:rPr>
              <a:t>hodisa </a:t>
            </a:r>
            <a:r>
              <a:rPr sz="2000" spc="-5" dirty="0">
                <a:latin typeface="Arial"/>
                <a:cs typeface="Arial"/>
              </a:rPr>
              <a:t>va </a:t>
            </a:r>
            <a:r>
              <a:rPr sz="2000" dirty="0">
                <a:latin typeface="Arial"/>
                <a:cs typeface="Arial"/>
              </a:rPr>
              <a:t>jarayonlarni tabiiy </a:t>
            </a:r>
            <a:r>
              <a:rPr sz="2000" spc="-5" dirty="0">
                <a:latin typeface="Arial"/>
                <a:cs typeface="Arial"/>
              </a:rPr>
              <a:t>fanlarga </a:t>
            </a:r>
            <a:r>
              <a:rPr sz="2000" dirty="0">
                <a:latin typeface="Arial"/>
                <a:cs typeface="Arial"/>
              </a:rPr>
              <a:t>oid </a:t>
            </a:r>
            <a:r>
              <a:rPr sz="2000" spc="-15" dirty="0">
                <a:latin typeface="Arial"/>
                <a:cs typeface="Arial"/>
              </a:rPr>
              <a:t>atamalar,  </a:t>
            </a:r>
            <a:r>
              <a:rPr sz="2000" spc="-5" dirty="0">
                <a:latin typeface="Arial"/>
                <a:cs typeface="Arial"/>
              </a:rPr>
              <a:t>tushunchalar </a:t>
            </a:r>
            <a:r>
              <a:rPr sz="2000" dirty="0">
                <a:latin typeface="Arial"/>
                <a:cs typeface="Arial"/>
              </a:rPr>
              <a:t>hamda </a:t>
            </a:r>
            <a:r>
              <a:rPr sz="2000" spc="-5" dirty="0">
                <a:latin typeface="Arial"/>
                <a:cs typeface="Arial"/>
              </a:rPr>
              <a:t>umumiy </a:t>
            </a:r>
            <a:r>
              <a:rPr sz="2000" dirty="0">
                <a:latin typeface="Arial"/>
                <a:cs typeface="Arial"/>
              </a:rPr>
              <a:t>qonuniyatlarni </a:t>
            </a:r>
            <a:r>
              <a:rPr sz="2000" spc="-5" dirty="0">
                <a:latin typeface="Arial"/>
                <a:cs typeface="Arial"/>
              </a:rPr>
              <a:t>olgan </a:t>
            </a:r>
            <a:r>
              <a:rPr sz="2000" dirty="0">
                <a:latin typeface="Arial"/>
                <a:cs typeface="Arial"/>
              </a:rPr>
              <a:t>bilim, </a:t>
            </a:r>
            <a:r>
              <a:rPr sz="2000" spc="-5" dirty="0">
                <a:latin typeface="Arial"/>
                <a:cs typeface="Arial"/>
              </a:rPr>
              <a:t>ko‘nikma va </a:t>
            </a:r>
            <a:r>
              <a:rPr sz="2000" dirty="0">
                <a:latin typeface="Arial"/>
                <a:cs typeface="Arial"/>
              </a:rPr>
              <a:t>malakalariga </a:t>
            </a:r>
            <a:r>
              <a:rPr sz="2000" spc="-5" dirty="0">
                <a:latin typeface="Arial"/>
                <a:cs typeface="Arial"/>
              </a:rPr>
              <a:t>tayanib  </a:t>
            </a:r>
            <a:r>
              <a:rPr sz="2000" dirty="0">
                <a:latin typeface="Arial"/>
                <a:cs typeface="Arial"/>
              </a:rPr>
              <a:t>tushuntiradi, amalda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qo‘llaydi;</a:t>
            </a:r>
            <a:endParaRPr sz="200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turli </a:t>
            </a:r>
            <a:r>
              <a:rPr sz="2000" spc="-5" dirty="0">
                <a:latin typeface="Arial"/>
                <a:cs typeface="Arial"/>
              </a:rPr>
              <a:t>axborot </a:t>
            </a:r>
            <a:r>
              <a:rPr sz="2000" dirty="0">
                <a:latin typeface="Arial"/>
                <a:cs typeface="Arial"/>
              </a:rPr>
              <a:t>manbalarida berilgan </a:t>
            </a:r>
            <a:r>
              <a:rPr sz="2000" spc="-5" dirty="0">
                <a:latin typeface="Arial"/>
                <a:cs typeface="Arial"/>
              </a:rPr>
              <a:t>ma’lumotlarni </a:t>
            </a:r>
            <a:r>
              <a:rPr sz="2000" dirty="0">
                <a:latin typeface="Arial"/>
                <a:cs typeface="Arial"/>
              </a:rPr>
              <a:t>tahlil qiladi, saralaydi, ulardan </a:t>
            </a:r>
            <a:r>
              <a:rPr sz="2000" spc="-10" dirty="0">
                <a:latin typeface="Arial"/>
                <a:cs typeface="Arial"/>
              </a:rPr>
              <a:t>ta’limiy  </a:t>
            </a:r>
            <a:r>
              <a:rPr sz="2000" dirty="0">
                <a:latin typeface="Arial"/>
                <a:cs typeface="Arial"/>
              </a:rPr>
              <a:t>maqsadlarda foydalanadi </a:t>
            </a:r>
            <a:r>
              <a:rPr sz="2000" spc="-5" dirty="0">
                <a:latin typeface="Arial"/>
                <a:cs typeface="Arial"/>
              </a:rPr>
              <a:t>va </a:t>
            </a:r>
            <a:r>
              <a:rPr sz="2000" dirty="0">
                <a:latin typeface="Arial"/>
                <a:cs typeface="Arial"/>
              </a:rPr>
              <a:t>muloqot </a:t>
            </a:r>
            <a:r>
              <a:rPr sz="2000" spc="-5" dirty="0">
                <a:latin typeface="Arial"/>
                <a:cs typeface="Arial"/>
              </a:rPr>
              <a:t>jarayonida </a:t>
            </a:r>
            <a:r>
              <a:rPr sz="2000" dirty="0">
                <a:latin typeface="Arial"/>
                <a:cs typeface="Arial"/>
              </a:rPr>
              <a:t>bildirilgan fikrlarni </a:t>
            </a:r>
            <a:r>
              <a:rPr sz="2000" spc="-5" dirty="0">
                <a:latin typeface="Arial"/>
                <a:cs typeface="Arial"/>
              </a:rPr>
              <a:t>tushunadi, mustaqil va </a:t>
            </a:r>
            <a:r>
              <a:rPr sz="2000" dirty="0">
                <a:latin typeface="Arial"/>
                <a:cs typeface="Arial"/>
              </a:rPr>
              <a:t>ijodiy  fikrlaydi;</a:t>
            </a:r>
            <a:endParaRPr sz="2000">
              <a:latin typeface="Arial"/>
              <a:cs typeface="Arial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jamiyatda </a:t>
            </a:r>
            <a:r>
              <a:rPr sz="2000" spc="-5" dirty="0">
                <a:latin typeface="Arial"/>
                <a:cs typeface="Arial"/>
              </a:rPr>
              <a:t>ro‘y </a:t>
            </a:r>
            <a:r>
              <a:rPr sz="2000" dirty="0">
                <a:latin typeface="Arial"/>
                <a:cs typeface="Arial"/>
              </a:rPr>
              <a:t>berayotgan </a:t>
            </a:r>
            <a:r>
              <a:rPr sz="2000" spc="-10" dirty="0">
                <a:latin typeface="Arial"/>
                <a:cs typeface="Arial"/>
              </a:rPr>
              <a:t>ijtimoiy-iqtisodiy, </a:t>
            </a:r>
            <a:r>
              <a:rPr sz="2000" spc="-5" dirty="0">
                <a:latin typeface="Arial"/>
                <a:cs typeface="Arial"/>
              </a:rPr>
              <a:t>fan-texnika </a:t>
            </a:r>
            <a:r>
              <a:rPr sz="2000" dirty="0">
                <a:latin typeface="Arial"/>
                <a:cs typeface="Arial"/>
              </a:rPr>
              <a:t>yangiliklaridan </a:t>
            </a:r>
            <a:r>
              <a:rPr sz="2000" spc="-5" dirty="0">
                <a:latin typeface="Arial"/>
                <a:cs typeface="Arial"/>
              </a:rPr>
              <a:t>xabardor bo‘ladi </a:t>
            </a:r>
            <a:r>
              <a:rPr sz="2000" dirty="0">
                <a:latin typeface="Arial"/>
                <a:cs typeface="Arial"/>
              </a:rPr>
              <a:t>hamda  </a:t>
            </a:r>
            <a:r>
              <a:rPr sz="2000" spc="-5" dirty="0">
                <a:latin typeface="Arial"/>
                <a:cs typeface="Arial"/>
              </a:rPr>
              <a:t>o‘z </a:t>
            </a:r>
            <a:r>
              <a:rPr sz="2000" dirty="0">
                <a:latin typeface="Arial"/>
                <a:cs typeface="Arial"/>
              </a:rPr>
              <a:t>faoliyatini kreativ rivojlantira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oladi;</a:t>
            </a:r>
            <a:endParaRPr sz="20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tabiiy </a:t>
            </a:r>
            <a:r>
              <a:rPr sz="2000" spc="-5" dirty="0">
                <a:latin typeface="Arial"/>
                <a:cs typeface="Arial"/>
              </a:rPr>
              <a:t>va </a:t>
            </a:r>
            <a:r>
              <a:rPr sz="2000" dirty="0">
                <a:latin typeface="Arial"/>
                <a:cs typeface="Arial"/>
              </a:rPr>
              <a:t>boshqa resurslarning jamiyatdagi </a:t>
            </a:r>
            <a:r>
              <a:rPr sz="2000" spc="-5" dirty="0">
                <a:latin typeface="Arial"/>
                <a:cs typeface="Arial"/>
              </a:rPr>
              <a:t>o‘rni </a:t>
            </a:r>
            <a:r>
              <a:rPr sz="2000" dirty="0">
                <a:latin typeface="Arial"/>
                <a:cs typeface="Arial"/>
              </a:rPr>
              <a:t>hamda shaxsiy faoliyatidagi ahamiyatini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biladi;</a:t>
            </a:r>
            <a:endParaRPr sz="2000">
              <a:latin typeface="Arial"/>
              <a:cs typeface="Arial"/>
            </a:endParaRPr>
          </a:p>
          <a:p>
            <a:pPr marL="355600" marR="762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  <a:tab pos="1617345" algn="l"/>
                <a:tab pos="3281679" algn="l"/>
                <a:tab pos="4033520" algn="l"/>
                <a:tab pos="4472305" algn="l"/>
                <a:tab pos="5293360" algn="l"/>
                <a:tab pos="5997575" algn="l"/>
                <a:tab pos="7668259" algn="l"/>
                <a:tab pos="9152890" algn="l"/>
                <a:tab pos="10102215" algn="l"/>
                <a:tab pos="10951845" algn="l"/>
              </a:tabLst>
            </a:pPr>
            <a:r>
              <a:rPr sz="2000" dirty="0">
                <a:latin typeface="Arial"/>
                <a:cs typeface="Arial"/>
              </a:rPr>
              <a:t>insonning	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-</a:t>
            </a:r>
            <a:r>
              <a:rPr sz="2000" dirty="0">
                <a:latin typeface="Arial"/>
                <a:cs typeface="Arial"/>
              </a:rPr>
              <a:t>muhit</a:t>
            </a:r>
            <a:r>
              <a:rPr sz="2000" spc="-1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	i</a:t>
            </a:r>
            <a:r>
              <a:rPr sz="2000" spc="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obiy	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	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lbiy	ta</a:t>
            </a:r>
            <a:r>
              <a:rPr sz="2000" spc="-40" dirty="0">
                <a:latin typeface="Arial"/>
                <a:cs typeface="Arial"/>
              </a:rPr>
              <a:t>’</a:t>
            </a:r>
            <a:r>
              <a:rPr sz="2000" dirty="0">
                <a:latin typeface="Arial"/>
                <a:cs typeface="Arial"/>
              </a:rPr>
              <a:t>sir	k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‘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ti</a:t>
            </a:r>
            <a:r>
              <a:rPr sz="2000" spc="-1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hin</a:t>
            </a:r>
            <a:r>
              <a:rPr sz="2000" dirty="0">
                <a:latin typeface="Arial"/>
                <a:cs typeface="Arial"/>
              </a:rPr>
              <a:t>i	tushun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ir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di	hamda	global	</a:t>
            </a:r>
            <a:r>
              <a:rPr sz="2000" spc="-10" dirty="0">
                <a:latin typeface="Arial"/>
                <a:cs typeface="Arial"/>
              </a:rPr>
              <a:t>va  </a:t>
            </a:r>
            <a:r>
              <a:rPr sz="2000" dirty="0">
                <a:latin typeface="Arial"/>
                <a:cs typeface="Arial"/>
              </a:rPr>
              <a:t>mintaqaviy ekologik muammolarning kelib chiqish sabablarini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biladi;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ekologik muammoni hal etish </a:t>
            </a:r>
            <a:r>
              <a:rPr sz="2000" spc="-5" dirty="0">
                <a:latin typeface="Arial"/>
                <a:cs typeface="Arial"/>
              </a:rPr>
              <a:t>yo‘llari va g‘oyalarini </a:t>
            </a:r>
            <a:r>
              <a:rPr sz="2000" dirty="0">
                <a:latin typeface="Arial"/>
                <a:cs typeface="Arial"/>
              </a:rPr>
              <a:t>ilgari suradi, </a:t>
            </a:r>
            <a:r>
              <a:rPr sz="2000" spc="-5" dirty="0">
                <a:latin typeface="Arial"/>
                <a:cs typeface="Arial"/>
              </a:rPr>
              <a:t>o‘z </a:t>
            </a:r>
            <a:r>
              <a:rPr sz="2000" dirty="0">
                <a:latin typeface="Arial"/>
                <a:cs typeface="Arial"/>
              </a:rPr>
              <a:t>fikrini bayon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etadi;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salomatlik </a:t>
            </a:r>
            <a:r>
              <a:rPr sz="2000" spc="-5" dirty="0">
                <a:latin typeface="Arial"/>
                <a:cs typeface="Arial"/>
              </a:rPr>
              <a:t>va </a:t>
            </a:r>
            <a:r>
              <a:rPr sz="2000" dirty="0">
                <a:latin typeface="Arial"/>
                <a:cs typeface="Arial"/>
              </a:rPr>
              <a:t>sog‘lom turmush tarzining nazariy hamda amaliy asoslarini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biladi.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82018" y="450760"/>
            <a:ext cx="994340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ILMIY XABARDORLIK</a:t>
            </a:r>
            <a:r>
              <a:rPr sz="4000" spc="-110" dirty="0"/>
              <a:t> </a:t>
            </a:r>
            <a:r>
              <a:rPr sz="4000" spc="-30" dirty="0"/>
              <a:t>KOMPETENTSIYASI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448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209" y="46805"/>
            <a:ext cx="11317128" cy="1280160"/>
          </a:xfrm>
          <a:custGeom>
            <a:avLst/>
            <a:gdLst/>
            <a:ahLst/>
            <a:cxnLst/>
            <a:rect l="l" t="t" r="r" b="b"/>
            <a:pathLst>
              <a:path w="11613515" h="1219200">
                <a:moveTo>
                  <a:pt x="11613032" y="1119759"/>
                </a:moveTo>
                <a:lnTo>
                  <a:pt x="102260" y="1119759"/>
                </a:lnTo>
                <a:lnTo>
                  <a:pt x="102260" y="502196"/>
                </a:lnTo>
                <a:lnTo>
                  <a:pt x="507530" y="136664"/>
                </a:lnTo>
                <a:lnTo>
                  <a:pt x="913028" y="502399"/>
                </a:lnTo>
                <a:lnTo>
                  <a:pt x="913028" y="609219"/>
                </a:lnTo>
                <a:lnTo>
                  <a:pt x="1015136" y="609219"/>
                </a:lnTo>
                <a:lnTo>
                  <a:pt x="1015136" y="456946"/>
                </a:lnTo>
                <a:lnTo>
                  <a:pt x="1015136" y="447675"/>
                </a:lnTo>
                <a:lnTo>
                  <a:pt x="1004849" y="447675"/>
                </a:lnTo>
                <a:lnTo>
                  <a:pt x="508469" y="0"/>
                </a:lnTo>
                <a:lnTo>
                  <a:pt x="507542" y="1028"/>
                </a:lnTo>
                <a:lnTo>
                  <a:pt x="506615" y="0"/>
                </a:lnTo>
                <a:lnTo>
                  <a:pt x="10274" y="447675"/>
                </a:lnTo>
                <a:lnTo>
                  <a:pt x="152" y="447675"/>
                </a:lnTo>
                <a:lnTo>
                  <a:pt x="152" y="456819"/>
                </a:lnTo>
                <a:lnTo>
                  <a:pt x="0" y="456946"/>
                </a:lnTo>
                <a:lnTo>
                  <a:pt x="152" y="457123"/>
                </a:lnTo>
                <a:lnTo>
                  <a:pt x="152" y="1119759"/>
                </a:lnTo>
                <a:lnTo>
                  <a:pt x="152" y="1179195"/>
                </a:lnTo>
                <a:lnTo>
                  <a:pt x="152" y="1218819"/>
                </a:lnTo>
                <a:lnTo>
                  <a:pt x="11613032" y="1218819"/>
                </a:lnTo>
                <a:lnTo>
                  <a:pt x="11613032" y="1119759"/>
                </a:lnTo>
                <a:close/>
              </a:path>
            </a:pathLst>
          </a:custGeom>
          <a:solidFill>
            <a:srgbClr val="E61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5728" y="1481865"/>
            <a:ext cx="10936570" cy="52456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indent="-203200" algn="just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dirty="0">
                <a:latin typeface="Arial"/>
                <a:cs typeface="Arial"/>
              </a:rPr>
              <a:t>turli axborot manbalaridan zaruriy </a:t>
            </a:r>
            <a:r>
              <a:rPr sz="2000" spc="-5" dirty="0">
                <a:latin typeface="Arial"/>
                <a:cs typeface="Arial"/>
              </a:rPr>
              <a:t>ma’lumotlarni </a:t>
            </a:r>
            <a:r>
              <a:rPr sz="2000" dirty="0">
                <a:latin typeface="Arial"/>
                <a:cs typeface="Arial"/>
              </a:rPr>
              <a:t>topa oladi, shaxsiy </a:t>
            </a:r>
            <a:r>
              <a:rPr sz="2000" spc="-5" dirty="0">
                <a:latin typeface="Arial"/>
                <a:cs typeface="Arial"/>
              </a:rPr>
              <a:t>va </a:t>
            </a:r>
            <a:r>
              <a:rPr sz="2000" dirty="0">
                <a:latin typeface="Arial"/>
                <a:cs typeface="Arial"/>
              </a:rPr>
              <a:t>kasbiy </a:t>
            </a:r>
            <a:r>
              <a:rPr sz="2000" spc="-5" dirty="0">
                <a:latin typeface="Arial"/>
                <a:cs typeface="Arial"/>
              </a:rPr>
              <a:t>faoliyatida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qo‘llaydi;</a:t>
            </a:r>
            <a:endParaRPr sz="20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dirty="0">
                <a:latin typeface="Arial"/>
                <a:cs typeface="Arial"/>
              </a:rPr>
              <a:t>tabiiy fanlardan egallagan bilim, ko‘nikma </a:t>
            </a:r>
            <a:r>
              <a:rPr sz="2000" spc="-5" dirty="0">
                <a:latin typeface="Arial"/>
                <a:cs typeface="Arial"/>
              </a:rPr>
              <a:t>va malakalaridan </a:t>
            </a:r>
            <a:r>
              <a:rPr sz="2000" spc="-20" dirty="0">
                <a:latin typeface="Arial"/>
                <a:cs typeface="Arial"/>
              </a:rPr>
              <a:t>shaxsiy, </a:t>
            </a:r>
            <a:r>
              <a:rPr sz="2000" dirty="0">
                <a:latin typeface="Arial"/>
                <a:cs typeface="Arial"/>
              </a:rPr>
              <a:t>kasbiy </a:t>
            </a:r>
            <a:r>
              <a:rPr sz="2000" spc="-5" dirty="0">
                <a:latin typeface="Arial"/>
                <a:cs typeface="Arial"/>
              </a:rPr>
              <a:t>va </a:t>
            </a:r>
            <a:r>
              <a:rPr sz="2000" dirty="0">
                <a:latin typeface="Arial"/>
                <a:cs typeface="Arial"/>
              </a:rPr>
              <a:t>ijtimoiy  faoliyatlarida vujudga keladigan muammolarni hal etishda </a:t>
            </a:r>
            <a:r>
              <a:rPr sz="2000" spc="-5" dirty="0">
                <a:latin typeface="Arial"/>
                <a:cs typeface="Arial"/>
              </a:rPr>
              <a:t>qo‘llay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oladi;</a:t>
            </a:r>
            <a:endParaRPr sz="20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dirty="0">
                <a:latin typeface="Arial"/>
                <a:cs typeface="Arial"/>
              </a:rPr>
              <a:t>hodisalarni kuzatadi, </a:t>
            </a:r>
            <a:r>
              <a:rPr sz="2000" spc="-10" dirty="0">
                <a:latin typeface="Arial"/>
                <a:cs typeface="Arial"/>
              </a:rPr>
              <a:t>taqdimotlar, </a:t>
            </a:r>
            <a:r>
              <a:rPr sz="2000" spc="-5" dirty="0">
                <a:latin typeface="Arial"/>
                <a:cs typeface="Arial"/>
              </a:rPr>
              <a:t>tajribalar o‘tkazadi va </a:t>
            </a:r>
            <a:r>
              <a:rPr sz="2000" dirty="0">
                <a:latin typeface="Arial"/>
                <a:cs typeface="Arial"/>
              </a:rPr>
              <a:t>zaruriy </a:t>
            </a:r>
            <a:r>
              <a:rPr sz="2000" spc="-5" dirty="0">
                <a:latin typeface="Arial"/>
                <a:cs typeface="Arial"/>
              </a:rPr>
              <a:t>kattaliklarni asboblar  </a:t>
            </a:r>
            <a:r>
              <a:rPr sz="2000" spc="-15" dirty="0">
                <a:latin typeface="Arial"/>
                <a:cs typeface="Arial"/>
              </a:rPr>
              <a:t>(sekundomer, </a:t>
            </a:r>
            <a:r>
              <a:rPr sz="2000" dirty="0">
                <a:latin typeface="Arial"/>
                <a:cs typeface="Arial"/>
              </a:rPr>
              <a:t>tarozi, </a:t>
            </a:r>
            <a:r>
              <a:rPr sz="2000" spc="-5" dirty="0">
                <a:latin typeface="Arial"/>
                <a:cs typeface="Arial"/>
              </a:rPr>
              <a:t>o‘lchov tasmasi, </a:t>
            </a:r>
            <a:r>
              <a:rPr sz="2000" spc="-10" dirty="0">
                <a:latin typeface="Arial"/>
                <a:cs typeface="Arial"/>
              </a:rPr>
              <a:t>termometr </a:t>
            </a:r>
            <a:r>
              <a:rPr sz="2000" spc="-5" dirty="0">
                <a:latin typeface="Arial"/>
                <a:cs typeface="Arial"/>
              </a:rPr>
              <a:t>va h.k) yordamida o‘lchaydi, </a:t>
            </a:r>
            <a:r>
              <a:rPr sz="2000" dirty="0">
                <a:latin typeface="Arial"/>
                <a:cs typeface="Arial"/>
              </a:rPr>
              <a:t>hisoblash ishlarini  bajaradi;</a:t>
            </a:r>
            <a:endParaRPr sz="2000">
              <a:latin typeface="Arial"/>
              <a:cs typeface="Arial"/>
            </a:endParaRPr>
          </a:p>
          <a:p>
            <a:pPr marL="215265" indent="-20320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dirty="0">
                <a:latin typeface="Arial"/>
                <a:cs typeface="Arial"/>
              </a:rPr>
              <a:t>turli jihozlardan xavfsizlik qoidalariga rioya qiladi </a:t>
            </a:r>
            <a:r>
              <a:rPr sz="2000" spc="-5" dirty="0">
                <a:latin typeface="Arial"/>
                <a:cs typeface="Arial"/>
              </a:rPr>
              <a:t>va </a:t>
            </a:r>
            <a:r>
              <a:rPr sz="2000" dirty="0">
                <a:latin typeface="Arial"/>
                <a:cs typeface="Arial"/>
              </a:rPr>
              <a:t>oqilona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foydalanadi;</a:t>
            </a:r>
            <a:endParaRPr sz="20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spc="-5" dirty="0">
                <a:latin typeface="Arial"/>
                <a:cs typeface="Arial"/>
              </a:rPr>
              <a:t>o‘z turmushi va yashayotgan hududining barqaror </a:t>
            </a:r>
            <a:r>
              <a:rPr sz="2000" dirty="0">
                <a:latin typeface="Arial"/>
                <a:cs typeface="Arial"/>
              </a:rPr>
              <a:t>rivojlanishiga amaliy </a:t>
            </a:r>
            <a:r>
              <a:rPr sz="2000" spc="-5" dirty="0">
                <a:latin typeface="Arial"/>
                <a:cs typeface="Arial"/>
              </a:rPr>
              <a:t>ko‘nikmalarini safarbar  </a:t>
            </a:r>
            <a:r>
              <a:rPr sz="2000" dirty="0">
                <a:latin typeface="Arial"/>
                <a:cs typeface="Arial"/>
              </a:rPr>
              <a:t>etadi;</a:t>
            </a:r>
            <a:endParaRPr sz="2000">
              <a:latin typeface="Arial"/>
              <a:cs typeface="Arial"/>
            </a:endParaRPr>
          </a:p>
          <a:p>
            <a:pPr marL="215265" indent="-20320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dirty="0">
                <a:latin typeface="Arial"/>
                <a:cs typeface="Arial"/>
              </a:rPr>
              <a:t>insoniyat</a:t>
            </a:r>
            <a:r>
              <a:rPr sz="2000" spc="409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va</a:t>
            </a:r>
            <a:r>
              <a:rPr sz="2000" spc="4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tabiatning</a:t>
            </a:r>
            <a:r>
              <a:rPr sz="2000" spc="4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uzviyligini</a:t>
            </a:r>
            <a:r>
              <a:rPr sz="2000" spc="4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anglagan</a:t>
            </a:r>
            <a:r>
              <a:rPr sz="2000" spc="40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holda,</a:t>
            </a:r>
            <a:r>
              <a:rPr sz="2000" spc="409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tabiat</a:t>
            </a:r>
            <a:r>
              <a:rPr sz="2000" spc="4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va</a:t>
            </a:r>
            <a:r>
              <a:rPr sz="2000" spc="4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tabiiy</a:t>
            </a:r>
            <a:r>
              <a:rPr sz="2000" spc="40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boyliklaridan</a:t>
            </a:r>
            <a:r>
              <a:rPr sz="2000" spc="4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samarali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foydalanadi;</a:t>
            </a:r>
            <a:endParaRPr sz="20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  <a:tab pos="850900" algn="l"/>
                <a:tab pos="1603375" algn="l"/>
                <a:tab pos="2001520" algn="l"/>
                <a:tab pos="3489325" algn="l"/>
                <a:tab pos="4269740" algn="l"/>
                <a:tab pos="4929505" algn="l"/>
                <a:tab pos="5865495" algn="l"/>
                <a:tab pos="6943090" algn="l"/>
                <a:tab pos="7947025" algn="l"/>
                <a:tab pos="8628380" algn="l"/>
                <a:tab pos="9535160" algn="l"/>
                <a:tab pos="10485120" algn="l"/>
                <a:tab pos="10883265" algn="l"/>
              </a:tabLst>
            </a:pPr>
            <a:r>
              <a:rPr sz="2000" dirty="0">
                <a:latin typeface="Arial"/>
                <a:cs typeface="Arial"/>
              </a:rPr>
              <a:t>at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of	muhit	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	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logiya</a:t>
            </a:r>
            <a:r>
              <a:rPr sz="2000" spc="-1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	salbiy	ta'sir	etu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chi	om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llarni	b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rt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raf	etadi	ha</a:t>
            </a:r>
            <a:r>
              <a:rPr sz="2000" spc="-10" dirty="0">
                <a:latin typeface="Arial"/>
                <a:cs typeface="Arial"/>
              </a:rPr>
              <a:t>md</a:t>
            </a:r>
            <a:r>
              <a:rPr sz="2000" dirty="0">
                <a:latin typeface="Arial"/>
                <a:cs typeface="Arial"/>
              </a:rPr>
              <a:t>a	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sraydi	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	</a:t>
            </a:r>
            <a:r>
              <a:rPr sz="2000" spc="-5" dirty="0">
                <a:latin typeface="Arial"/>
                <a:cs typeface="Arial"/>
              </a:rPr>
              <a:t>o‘z  </a:t>
            </a:r>
            <a:r>
              <a:rPr sz="2000" dirty="0">
                <a:latin typeface="Arial"/>
                <a:cs typeface="Arial"/>
              </a:rPr>
              <a:t>faoliyatida </a:t>
            </a:r>
            <a:r>
              <a:rPr sz="2000" spc="-5" dirty="0">
                <a:latin typeface="Arial"/>
                <a:cs typeface="Arial"/>
              </a:rPr>
              <a:t>sog‘lom </a:t>
            </a:r>
            <a:r>
              <a:rPr sz="2000" dirty="0">
                <a:latin typeface="Arial"/>
                <a:cs typeface="Arial"/>
              </a:rPr>
              <a:t>turmush tarziga amal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qqiladi;</a:t>
            </a:r>
            <a:endParaRPr sz="2000">
              <a:latin typeface="Arial"/>
              <a:cs typeface="Arial"/>
            </a:endParaRPr>
          </a:p>
          <a:p>
            <a:pPr marL="215265" indent="-20320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dirty="0">
                <a:latin typeface="Arial"/>
                <a:cs typeface="Arial"/>
              </a:rPr>
              <a:t>kundalik </a:t>
            </a:r>
            <a:r>
              <a:rPr sz="2000" spc="-5" dirty="0">
                <a:latin typeface="Arial"/>
                <a:cs typeface="Arial"/>
              </a:rPr>
              <a:t>faoliyatida </a:t>
            </a:r>
            <a:r>
              <a:rPr sz="2000" dirty="0">
                <a:latin typeface="Arial"/>
                <a:cs typeface="Arial"/>
              </a:rPr>
              <a:t>ijodiy va mantiqan </a:t>
            </a:r>
            <a:r>
              <a:rPr sz="2000" spc="-5" dirty="0">
                <a:latin typeface="Arial"/>
                <a:cs typeface="Arial"/>
              </a:rPr>
              <a:t>fikrlab, </a:t>
            </a:r>
            <a:r>
              <a:rPr sz="2000" dirty="0">
                <a:latin typeface="Arial"/>
                <a:cs typeface="Arial"/>
              </a:rPr>
              <a:t>o‘zining intellektual rivojlanishini ongli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rejalashtiradi,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Arial"/>
                <a:cs typeface="Arial"/>
              </a:rPr>
              <a:t>o‘quv </a:t>
            </a:r>
            <a:r>
              <a:rPr sz="2000" dirty="0">
                <a:latin typeface="Arial"/>
                <a:cs typeface="Arial"/>
              </a:rPr>
              <a:t>faoliyati natijalarini nazorat qiladi </a:t>
            </a:r>
            <a:r>
              <a:rPr sz="2000" spc="-5" dirty="0">
                <a:latin typeface="Arial"/>
                <a:cs typeface="Arial"/>
              </a:rPr>
              <a:t>va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baholaydi.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2831" y="414836"/>
            <a:ext cx="626405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AMALIY</a:t>
            </a:r>
            <a:r>
              <a:rPr sz="4000" spc="-100" dirty="0"/>
              <a:t> </a:t>
            </a:r>
            <a:r>
              <a:rPr sz="4000" spc="-35" dirty="0"/>
              <a:t>KOMPETENTSIYA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9744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209" y="46805"/>
            <a:ext cx="11317128" cy="1280160"/>
          </a:xfrm>
          <a:custGeom>
            <a:avLst/>
            <a:gdLst/>
            <a:ahLst/>
            <a:cxnLst/>
            <a:rect l="l" t="t" r="r" b="b"/>
            <a:pathLst>
              <a:path w="11613515" h="1219200">
                <a:moveTo>
                  <a:pt x="11613032" y="1119759"/>
                </a:moveTo>
                <a:lnTo>
                  <a:pt x="102260" y="1119759"/>
                </a:lnTo>
                <a:lnTo>
                  <a:pt x="102260" y="502196"/>
                </a:lnTo>
                <a:lnTo>
                  <a:pt x="507530" y="136664"/>
                </a:lnTo>
                <a:lnTo>
                  <a:pt x="913028" y="502399"/>
                </a:lnTo>
                <a:lnTo>
                  <a:pt x="913028" y="609219"/>
                </a:lnTo>
                <a:lnTo>
                  <a:pt x="1015136" y="609219"/>
                </a:lnTo>
                <a:lnTo>
                  <a:pt x="1015136" y="456946"/>
                </a:lnTo>
                <a:lnTo>
                  <a:pt x="1015136" y="447675"/>
                </a:lnTo>
                <a:lnTo>
                  <a:pt x="1004849" y="447675"/>
                </a:lnTo>
                <a:lnTo>
                  <a:pt x="508469" y="0"/>
                </a:lnTo>
                <a:lnTo>
                  <a:pt x="507542" y="1028"/>
                </a:lnTo>
                <a:lnTo>
                  <a:pt x="506615" y="0"/>
                </a:lnTo>
                <a:lnTo>
                  <a:pt x="10274" y="447675"/>
                </a:lnTo>
                <a:lnTo>
                  <a:pt x="152" y="447675"/>
                </a:lnTo>
                <a:lnTo>
                  <a:pt x="152" y="456819"/>
                </a:lnTo>
                <a:lnTo>
                  <a:pt x="0" y="456946"/>
                </a:lnTo>
                <a:lnTo>
                  <a:pt x="152" y="457123"/>
                </a:lnTo>
                <a:lnTo>
                  <a:pt x="152" y="1119759"/>
                </a:lnTo>
                <a:lnTo>
                  <a:pt x="152" y="1179195"/>
                </a:lnTo>
                <a:lnTo>
                  <a:pt x="152" y="1218819"/>
                </a:lnTo>
                <a:lnTo>
                  <a:pt x="11613032" y="1218819"/>
                </a:lnTo>
                <a:lnTo>
                  <a:pt x="11613032" y="1119759"/>
                </a:lnTo>
                <a:close/>
              </a:path>
            </a:pathLst>
          </a:custGeom>
          <a:solidFill>
            <a:srgbClr val="E61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034" y="1897837"/>
            <a:ext cx="5004808" cy="2229612"/>
          </a:xfrm>
          <a:custGeom>
            <a:avLst/>
            <a:gdLst/>
            <a:ahLst/>
            <a:cxnLst/>
            <a:rect l="l" t="t" r="r" b="b"/>
            <a:pathLst>
              <a:path w="5135880" h="2123440">
                <a:moveTo>
                  <a:pt x="0" y="0"/>
                </a:moveTo>
                <a:lnTo>
                  <a:pt x="4074414" y="0"/>
                </a:lnTo>
                <a:lnTo>
                  <a:pt x="5135880" y="1061465"/>
                </a:lnTo>
                <a:lnTo>
                  <a:pt x="5135880" y="2122932"/>
                </a:lnTo>
                <a:lnTo>
                  <a:pt x="0" y="2122932"/>
                </a:lnTo>
                <a:lnTo>
                  <a:pt x="0" y="0"/>
                </a:lnTo>
                <a:close/>
              </a:path>
            </a:pathLst>
          </a:custGeom>
          <a:ln w="64008">
            <a:solidFill>
              <a:srgbClr val="31B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2999" y="1897837"/>
            <a:ext cx="5004808" cy="2229612"/>
          </a:xfrm>
          <a:custGeom>
            <a:avLst/>
            <a:gdLst/>
            <a:ahLst/>
            <a:cxnLst/>
            <a:rect l="l" t="t" r="r" b="b"/>
            <a:pathLst>
              <a:path w="5135880" h="2123440">
                <a:moveTo>
                  <a:pt x="5135880" y="0"/>
                </a:moveTo>
                <a:lnTo>
                  <a:pt x="1061466" y="0"/>
                </a:lnTo>
                <a:lnTo>
                  <a:pt x="0" y="1061465"/>
                </a:lnTo>
                <a:lnTo>
                  <a:pt x="0" y="2122932"/>
                </a:lnTo>
                <a:lnTo>
                  <a:pt x="5135880" y="2122932"/>
                </a:lnTo>
                <a:lnTo>
                  <a:pt x="5135880" y="0"/>
                </a:lnTo>
                <a:close/>
              </a:path>
            </a:pathLst>
          </a:custGeom>
          <a:ln w="64008">
            <a:solidFill>
              <a:srgbClr val="9FC7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034" y="4317339"/>
            <a:ext cx="5004808" cy="2230946"/>
          </a:xfrm>
          <a:custGeom>
            <a:avLst/>
            <a:gdLst/>
            <a:ahLst/>
            <a:cxnLst/>
            <a:rect l="l" t="t" r="r" b="b"/>
            <a:pathLst>
              <a:path w="5135880" h="2124710">
                <a:moveTo>
                  <a:pt x="0" y="2124456"/>
                </a:moveTo>
                <a:lnTo>
                  <a:pt x="4073652" y="2124456"/>
                </a:lnTo>
                <a:lnTo>
                  <a:pt x="5135880" y="1062228"/>
                </a:lnTo>
                <a:lnTo>
                  <a:pt x="5135880" y="0"/>
                </a:lnTo>
                <a:lnTo>
                  <a:pt x="0" y="0"/>
                </a:lnTo>
                <a:lnTo>
                  <a:pt x="0" y="2124456"/>
                </a:lnTo>
                <a:close/>
              </a:path>
            </a:pathLst>
          </a:custGeom>
          <a:ln w="64008">
            <a:solidFill>
              <a:srgbClr val="E612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2999" y="4317339"/>
            <a:ext cx="5004808" cy="2230946"/>
          </a:xfrm>
          <a:custGeom>
            <a:avLst/>
            <a:gdLst/>
            <a:ahLst/>
            <a:cxnLst/>
            <a:rect l="l" t="t" r="r" b="b"/>
            <a:pathLst>
              <a:path w="5135880" h="2124710">
                <a:moveTo>
                  <a:pt x="5135880" y="2124456"/>
                </a:moveTo>
                <a:lnTo>
                  <a:pt x="1062227" y="2124456"/>
                </a:lnTo>
                <a:lnTo>
                  <a:pt x="0" y="1062228"/>
                </a:lnTo>
                <a:lnTo>
                  <a:pt x="0" y="0"/>
                </a:lnTo>
                <a:lnTo>
                  <a:pt x="5135880" y="0"/>
                </a:lnTo>
                <a:lnTo>
                  <a:pt x="5135880" y="2124456"/>
                </a:lnTo>
                <a:close/>
              </a:path>
            </a:pathLst>
          </a:custGeom>
          <a:ln w="64008">
            <a:solidFill>
              <a:srgbClr val="EC7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3728" y="432699"/>
            <a:ext cx="10239189" cy="673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TAYANCH </a:t>
            </a:r>
            <a:r>
              <a:rPr spc="-25" dirty="0" smtClean="0"/>
              <a:t>KOMPETENSIYALAR</a:t>
            </a:r>
            <a:r>
              <a:rPr lang="en-US" spc="-25" dirty="0" smtClean="0"/>
              <a:t> </a:t>
            </a:r>
            <a:r>
              <a:rPr dirty="0" smtClean="0"/>
              <a:t>- </a:t>
            </a:r>
            <a:r>
              <a:rPr dirty="0"/>
              <a:t>4</a:t>
            </a:r>
            <a:r>
              <a:rPr spc="120" dirty="0"/>
              <a:t> </a:t>
            </a:r>
            <a:r>
              <a:rPr spc="-140" dirty="0"/>
              <a:t>ТА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6408" y="2261882"/>
            <a:ext cx="302466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0066FF"/>
                </a:solidFill>
                <a:latin typeface="Arial"/>
                <a:cs typeface="Arial"/>
              </a:rPr>
              <a:t>KOMMUNIKATIV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5215" y="4458557"/>
            <a:ext cx="304500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6070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AC0D42"/>
                </a:solidFill>
                <a:latin typeface="Arial"/>
                <a:cs typeface="Arial"/>
              </a:rPr>
              <a:t>O‘ZINI O‘ZI  RIVOJL</a:t>
            </a:r>
            <a:r>
              <a:rPr sz="2800" b="1" spc="-20" dirty="0">
                <a:solidFill>
                  <a:srgbClr val="AC0D42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AC0D42"/>
                </a:solidFill>
                <a:latin typeface="Arial"/>
                <a:cs typeface="Arial"/>
              </a:rPr>
              <a:t>NTIRI</a:t>
            </a:r>
            <a:r>
              <a:rPr sz="2800" b="1" spc="-15" dirty="0">
                <a:solidFill>
                  <a:srgbClr val="AC0D42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AC0D42"/>
                </a:solidFill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86912" y="2261882"/>
            <a:ext cx="2909571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5010" marR="5080" indent="-70294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8000"/>
                </a:solidFill>
                <a:latin typeface="Arial"/>
                <a:cs typeface="Arial"/>
              </a:rPr>
              <a:t>AXBOROT</a:t>
            </a:r>
            <a:r>
              <a:rPr sz="2800" b="1" spc="-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8000"/>
                </a:solidFill>
                <a:latin typeface="Arial"/>
                <a:cs typeface="Arial"/>
              </a:rPr>
              <a:t>BILAN  ISHLASH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70945" y="4421433"/>
            <a:ext cx="2677523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B95D0E"/>
                </a:solidFill>
                <a:latin typeface="Arial"/>
                <a:cs typeface="Arial"/>
              </a:rPr>
              <a:t>IJTIMOIY  EMOTSIONAL</a:t>
            </a:r>
            <a:r>
              <a:rPr sz="2600" b="1" spc="-155" dirty="0">
                <a:solidFill>
                  <a:srgbClr val="B95D0E"/>
                </a:solidFill>
                <a:latin typeface="Arial"/>
                <a:cs typeface="Arial"/>
              </a:rPr>
              <a:t> </a:t>
            </a:r>
            <a:r>
              <a:rPr sz="2600" b="1" spc="-95" dirty="0">
                <a:solidFill>
                  <a:srgbClr val="B95D0E"/>
                </a:solidFill>
                <a:latin typeface="Arial"/>
                <a:cs typeface="Arial"/>
              </a:rPr>
              <a:t>VA </a:t>
            </a:r>
            <a:r>
              <a:rPr sz="2600" b="1" dirty="0">
                <a:solidFill>
                  <a:srgbClr val="B95D0E"/>
                </a:solidFill>
                <a:latin typeface="Arial"/>
                <a:cs typeface="Arial"/>
              </a:rPr>
              <a:t> FUQAROLIK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73637" y="5205450"/>
            <a:ext cx="443056" cy="459391"/>
          </a:xfrm>
          <a:custGeom>
            <a:avLst/>
            <a:gdLst/>
            <a:ahLst/>
            <a:cxnLst/>
            <a:rect l="l" t="t" r="r" b="b"/>
            <a:pathLst>
              <a:path w="454660" h="437514">
                <a:moveTo>
                  <a:pt x="14350" y="61848"/>
                </a:moveTo>
                <a:lnTo>
                  <a:pt x="14350" y="106425"/>
                </a:lnTo>
                <a:lnTo>
                  <a:pt x="0" y="106425"/>
                </a:lnTo>
                <a:lnTo>
                  <a:pt x="0" y="437387"/>
                </a:lnTo>
                <a:lnTo>
                  <a:pt x="454152" y="437387"/>
                </a:lnTo>
                <a:lnTo>
                  <a:pt x="454152" y="402716"/>
                </a:lnTo>
                <a:lnTo>
                  <a:pt x="233172" y="402716"/>
                </a:lnTo>
                <a:lnTo>
                  <a:pt x="220980" y="400684"/>
                </a:lnTo>
                <a:lnTo>
                  <a:pt x="220980" y="400430"/>
                </a:lnTo>
                <a:lnTo>
                  <a:pt x="182753" y="387984"/>
                </a:lnTo>
                <a:lnTo>
                  <a:pt x="32131" y="387984"/>
                </a:lnTo>
                <a:lnTo>
                  <a:pt x="33528" y="75945"/>
                </a:lnTo>
                <a:lnTo>
                  <a:pt x="220980" y="75945"/>
                </a:lnTo>
                <a:lnTo>
                  <a:pt x="220980" y="62102"/>
                </a:lnTo>
                <a:lnTo>
                  <a:pt x="53975" y="62102"/>
                </a:lnTo>
                <a:lnTo>
                  <a:pt x="14350" y="61848"/>
                </a:lnTo>
                <a:close/>
              </a:path>
              <a:path w="454660" h="437514">
                <a:moveTo>
                  <a:pt x="324929" y="375078"/>
                </a:moveTo>
                <a:lnTo>
                  <a:pt x="282336" y="384296"/>
                </a:lnTo>
                <a:lnTo>
                  <a:pt x="233172" y="400430"/>
                </a:lnTo>
                <a:lnTo>
                  <a:pt x="233172" y="402716"/>
                </a:lnTo>
                <a:lnTo>
                  <a:pt x="454152" y="402716"/>
                </a:lnTo>
                <a:lnTo>
                  <a:pt x="454152" y="390778"/>
                </a:lnTo>
                <a:lnTo>
                  <a:pt x="419354" y="390778"/>
                </a:lnTo>
                <a:lnTo>
                  <a:pt x="368188" y="376124"/>
                </a:lnTo>
                <a:lnTo>
                  <a:pt x="324929" y="375078"/>
                </a:lnTo>
                <a:close/>
              </a:path>
              <a:path w="454660" h="437514">
                <a:moveTo>
                  <a:pt x="220980" y="347112"/>
                </a:moveTo>
                <a:lnTo>
                  <a:pt x="93999" y="347112"/>
                </a:lnTo>
                <a:lnTo>
                  <a:pt x="136461" y="351678"/>
                </a:lnTo>
                <a:lnTo>
                  <a:pt x="179208" y="369222"/>
                </a:lnTo>
                <a:lnTo>
                  <a:pt x="220980" y="398779"/>
                </a:lnTo>
                <a:lnTo>
                  <a:pt x="220980" y="347112"/>
                </a:lnTo>
                <a:close/>
              </a:path>
              <a:path w="454660" h="437514">
                <a:moveTo>
                  <a:pt x="337312" y="0"/>
                </a:moveTo>
                <a:lnTo>
                  <a:pt x="308431" y="4050"/>
                </a:lnTo>
                <a:lnTo>
                  <a:pt x="282194" y="15446"/>
                </a:lnTo>
                <a:lnTo>
                  <a:pt x="257480" y="33629"/>
                </a:lnTo>
                <a:lnTo>
                  <a:pt x="233172" y="58038"/>
                </a:lnTo>
                <a:lnTo>
                  <a:pt x="233172" y="398779"/>
                </a:lnTo>
                <a:lnTo>
                  <a:pt x="274943" y="369222"/>
                </a:lnTo>
                <a:lnTo>
                  <a:pt x="317690" y="351678"/>
                </a:lnTo>
                <a:lnTo>
                  <a:pt x="360152" y="347112"/>
                </a:lnTo>
                <a:lnTo>
                  <a:pt x="401036" y="347112"/>
                </a:lnTo>
                <a:lnTo>
                  <a:pt x="400177" y="75945"/>
                </a:lnTo>
                <a:lnTo>
                  <a:pt x="437388" y="75945"/>
                </a:lnTo>
                <a:lnTo>
                  <a:pt x="437388" y="62102"/>
                </a:lnTo>
                <a:lnTo>
                  <a:pt x="400177" y="62102"/>
                </a:lnTo>
                <a:lnTo>
                  <a:pt x="400050" y="13080"/>
                </a:lnTo>
                <a:lnTo>
                  <a:pt x="382817" y="7215"/>
                </a:lnTo>
                <a:lnTo>
                  <a:pt x="366680" y="3111"/>
                </a:lnTo>
                <a:lnTo>
                  <a:pt x="351543" y="722"/>
                </a:lnTo>
                <a:lnTo>
                  <a:pt x="337312" y="0"/>
                </a:lnTo>
                <a:close/>
              </a:path>
              <a:path w="454660" h="437514">
                <a:moveTo>
                  <a:pt x="437388" y="75945"/>
                </a:moveTo>
                <a:lnTo>
                  <a:pt x="420624" y="75945"/>
                </a:lnTo>
                <a:lnTo>
                  <a:pt x="419354" y="390778"/>
                </a:lnTo>
                <a:lnTo>
                  <a:pt x="454152" y="390778"/>
                </a:lnTo>
                <a:lnTo>
                  <a:pt x="454152" y="106425"/>
                </a:lnTo>
                <a:lnTo>
                  <a:pt x="437388" y="106425"/>
                </a:lnTo>
                <a:lnTo>
                  <a:pt x="437388" y="75945"/>
                </a:lnTo>
                <a:close/>
              </a:path>
              <a:path w="454660" h="437514">
                <a:moveTo>
                  <a:pt x="84034" y="373266"/>
                </a:moveTo>
                <a:lnTo>
                  <a:pt x="32131" y="387984"/>
                </a:lnTo>
                <a:lnTo>
                  <a:pt x="182753" y="387984"/>
                </a:lnTo>
                <a:lnTo>
                  <a:pt x="172934" y="384788"/>
                </a:lnTo>
                <a:lnTo>
                  <a:pt x="129127" y="373967"/>
                </a:lnTo>
                <a:lnTo>
                  <a:pt x="84034" y="373266"/>
                </a:lnTo>
                <a:close/>
              </a:path>
              <a:path w="454660" h="437514">
                <a:moveTo>
                  <a:pt x="220980" y="75945"/>
                </a:moveTo>
                <a:lnTo>
                  <a:pt x="53975" y="75945"/>
                </a:lnTo>
                <a:lnTo>
                  <a:pt x="53086" y="356488"/>
                </a:lnTo>
                <a:lnTo>
                  <a:pt x="93999" y="347112"/>
                </a:lnTo>
                <a:lnTo>
                  <a:pt x="220980" y="347112"/>
                </a:lnTo>
                <a:lnTo>
                  <a:pt x="220980" y="75945"/>
                </a:lnTo>
                <a:close/>
              </a:path>
              <a:path w="454660" h="437514">
                <a:moveTo>
                  <a:pt x="401036" y="347112"/>
                </a:moveTo>
                <a:lnTo>
                  <a:pt x="360152" y="347112"/>
                </a:lnTo>
                <a:lnTo>
                  <a:pt x="401066" y="356488"/>
                </a:lnTo>
                <a:lnTo>
                  <a:pt x="401036" y="347112"/>
                </a:lnTo>
                <a:close/>
              </a:path>
              <a:path w="454660" h="437514">
                <a:moveTo>
                  <a:pt x="116840" y="0"/>
                </a:moveTo>
                <a:lnTo>
                  <a:pt x="71334" y="7215"/>
                </a:lnTo>
                <a:lnTo>
                  <a:pt x="53975" y="62102"/>
                </a:lnTo>
                <a:lnTo>
                  <a:pt x="220980" y="62102"/>
                </a:lnTo>
                <a:lnTo>
                  <a:pt x="220980" y="58038"/>
                </a:lnTo>
                <a:lnTo>
                  <a:pt x="196671" y="33629"/>
                </a:lnTo>
                <a:lnTo>
                  <a:pt x="171958" y="15446"/>
                </a:lnTo>
                <a:lnTo>
                  <a:pt x="145720" y="4050"/>
                </a:lnTo>
                <a:lnTo>
                  <a:pt x="116840" y="0"/>
                </a:lnTo>
                <a:close/>
              </a:path>
              <a:path w="454660" h="437514">
                <a:moveTo>
                  <a:pt x="437388" y="61848"/>
                </a:moveTo>
                <a:lnTo>
                  <a:pt x="400177" y="62102"/>
                </a:lnTo>
                <a:lnTo>
                  <a:pt x="437388" y="62102"/>
                </a:lnTo>
                <a:lnTo>
                  <a:pt x="437388" y="61848"/>
                </a:lnTo>
                <a:close/>
              </a:path>
            </a:pathLst>
          </a:custGeom>
          <a:solidFill>
            <a:srgbClr val="E61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8220" y="2769946"/>
            <a:ext cx="490085" cy="456057"/>
          </a:xfrm>
          <a:custGeom>
            <a:avLst/>
            <a:gdLst/>
            <a:ahLst/>
            <a:cxnLst/>
            <a:rect l="l" t="t" r="r" b="b"/>
            <a:pathLst>
              <a:path w="502920" h="434339">
                <a:moveTo>
                  <a:pt x="502920" y="0"/>
                </a:moveTo>
                <a:lnTo>
                  <a:pt x="0" y="0"/>
                </a:lnTo>
                <a:lnTo>
                  <a:pt x="0" y="434339"/>
                </a:lnTo>
                <a:lnTo>
                  <a:pt x="502920" y="434339"/>
                </a:lnTo>
                <a:lnTo>
                  <a:pt x="502920" y="410844"/>
                </a:lnTo>
                <a:lnTo>
                  <a:pt x="33274" y="410844"/>
                </a:lnTo>
                <a:lnTo>
                  <a:pt x="33274" y="387350"/>
                </a:lnTo>
                <a:lnTo>
                  <a:pt x="502920" y="387350"/>
                </a:lnTo>
                <a:lnTo>
                  <a:pt x="502920" y="365125"/>
                </a:lnTo>
                <a:lnTo>
                  <a:pt x="33274" y="365125"/>
                </a:lnTo>
                <a:lnTo>
                  <a:pt x="33274" y="341629"/>
                </a:lnTo>
                <a:lnTo>
                  <a:pt x="155956" y="341629"/>
                </a:lnTo>
                <a:lnTo>
                  <a:pt x="155956" y="319277"/>
                </a:lnTo>
                <a:lnTo>
                  <a:pt x="33274" y="319277"/>
                </a:lnTo>
                <a:lnTo>
                  <a:pt x="33274" y="295782"/>
                </a:lnTo>
                <a:lnTo>
                  <a:pt x="155956" y="295782"/>
                </a:lnTo>
                <a:lnTo>
                  <a:pt x="155956" y="273557"/>
                </a:lnTo>
                <a:lnTo>
                  <a:pt x="33274" y="273557"/>
                </a:lnTo>
                <a:lnTo>
                  <a:pt x="33274" y="250062"/>
                </a:lnTo>
                <a:lnTo>
                  <a:pt x="155956" y="250062"/>
                </a:lnTo>
                <a:lnTo>
                  <a:pt x="155956" y="227710"/>
                </a:lnTo>
                <a:lnTo>
                  <a:pt x="33274" y="227710"/>
                </a:lnTo>
                <a:lnTo>
                  <a:pt x="33274" y="204215"/>
                </a:lnTo>
                <a:lnTo>
                  <a:pt x="155956" y="204215"/>
                </a:lnTo>
                <a:lnTo>
                  <a:pt x="155956" y="181990"/>
                </a:lnTo>
                <a:lnTo>
                  <a:pt x="33274" y="181990"/>
                </a:lnTo>
                <a:lnTo>
                  <a:pt x="33274" y="158495"/>
                </a:lnTo>
                <a:lnTo>
                  <a:pt x="155956" y="158495"/>
                </a:lnTo>
                <a:lnTo>
                  <a:pt x="155956" y="136143"/>
                </a:lnTo>
                <a:lnTo>
                  <a:pt x="33274" y="136143"/>
                </a:lnTo>
                <a:lnTo>
                  <a:pt x="33274" y="112648"/>
                </a:lnTo>
                <a:lnTo>
                  <a:pt x="155956" y="112648"/>
                </a:lnTo>
                <a:lnTo>
                  <a:pt x="155956" y="90423"/>
                </a:lnTo>
                <a:lnTo>
                  <a:pt x="33274" y="90423"/>
                </a:lnTo>
                <a:lnTo>
                  <a:pt x="33274" y="66928"/>
                </a:lnTo>
                <a:lnTo>
                  <a:pt x="502920" y="66928"/>
                </a:lnTo>
                <a:lnTo>
                  <a:pt x="502920" y="44576"/>
                </a:lnTo>
                <a:lnTo>
                  <a:pt x="33274" y="44576"/>
                </a:lnTo>
                <a:lnTo>
                  <a:pt x="33274" y="21081"/>
                </a:lnTo>
                <a:lnTo>
                  <a:pt x="502920" y="21081"/>
                </a:lnTo>
                <a:lnTo>
                  <a:pt x="502920" y="0"/>
                </a:lnTo>
                <a:close/>
              </a:path>
              <a:path w="502920" h="434339">
                <a:moveTo>
                  <a:pt x="414147" y="387350"/>
                </a:moveTo>
                <a:lnTo>
                  <a:pt x="85090" y="387350"/>
                </a:lnTo>
                <a:lnTo>
                  <a:pt x="85090" y="410844"/>
                </a:lnTo>
                <a:lnTo>
                  <a:pt x="414147" y="410844"/>
                </a:lnTo>
                <a:lnTo>
                  <a:pt x="414147" y="387350"/>
                </a:lnTo>
                <a:close/>
              </a:path>
              <a:path w="502920" h="434339">
                <a:moveTo>
                  <a:pt x="502920" y="387350"/>
                </a:moveTo>
                <a:lnTo>
                  <a:pt x="465963" y="387350"/>
                </a:lnTo>
                <a:lnTo>
                  <a:pt x="465963" y="410844"/>
                </a:lnTo>
                <a:lnTo>
                  <a:pt x="502920" y="410844"/>
                </a:lnTo>
                <a:lnTo>
                  <a:pt x="502920" y="387350"/>
                </a:lnTo>
                <a:close/>
              </a:path>
              <a:path w="502920" h="434339">
                <a:moveTo>
                  <a:pt x="155956" y="341629"/>
                </a:moveTo>
                <a:lnTo>
                  <a:pt x="85090" y="341629"/>
                </a:lnTo>
                <a:lnTo>
                  <a:pt x="85090" y="365125"/>
                </a:lnTo>
                <a:lnTo>
                  <a:pt x="414147" y="365125"/>
                </a:lnTo>
                <a:lnTo>
                  <a:pt x="414147" y="344296"/>
                </a:lnTo>
                <a:lnTo>
                  <a:pt x="155956" y="344296"/>
                </a:lnTo>
                <a:lnTo>
                  <a:pt x="155956" y="341629"/>
                </a:lnTo>
                <a:close/>
              </a:path>
              <a:path w="502920" h="434339">
                <a:moveTo>
                  <a:pt x="502920" y="341629"/>
                </a:moveTo>
                <a:lnTo>
                  <a:pt x="465963" y="341629"/>
                </a:lnTo>
                <a:lnTo>
                  <a:pt x="465963" y="365125"/>
                </a:lnTo>
                <a:lnTo>
                  <a:pt x="502920" y="365125"/>
                </a:lnTo>
                <a:lnTo>
                  <a:pt x="502920" y="341629"/>
                </a:lnTo>
                <a:close/>
              </a:path>
              <a:path w="502920" h="434339">
                <a:moveTo>
                  <a:pt x="414147" y="90042"/>
                </a:moveTo>
                <a:lnTo>
                  <a:pt x="155956" y="90042"/>
                </a:lnTo>
                <a:lnTo>
                  <a:pt x="368046" y="217169"/>
                </a:lnTo>
                <a:lnTo>
                  <a:pt x="155956" y="344296"/>
                </a:lnTo>
                <a:lnTo>
                  <a:pt x="414147" y="344296"/>
                </a:lnTo>
                <a:lnTo>
                  <a:pt x="414147" y="341629"/>
                </a:lnTo>
                <a:lnTo>
                  <a:pt x="502920" y="341629"/>
                </a:lnTo>
                <a:lnTo>
                  <a:pt x="502920" y="319277"/>
                </a:lnTo>
                <a:lnTo>
                  <a:pt x="414147" y="319277"/>
                </a:lnTo>
                <a:lnTo>
                  <a:pt x="414147" y="295782"/>
                </a:lnTo>
                <a:lnTo>
                  <a:pt x="502920" y="295782"/>
                </a:lnTo>
                <a:lnTo>
                  <a:pt x="502920" y="273557"/>
                </a:lnTo>
                <a:lnTo>
                  <a:pt x="414147" y="273557"/>
                </a:lnTo>
                <a:lnTo>
                  <a:pt x="414147" y="250062"/>
                </a:lnTo>
                <a:lnTo>
                  <a:pt x="502920" y="250062"/>
                </a:lnTo>
                <a:lnTo>
                  <a:pt x="502920" y="227710"/>
                </a:lnTo>
                <a:lnTo>
                  <a:pt x="414147" y="227710"/>
                </a:lnTo>
                <a:lnTo>
                  <a:pt x="414147" y="204215"/>
                </a:lnTo>
                <a:lnTo>
                  <a:pt x="502920" y="204215"/>
                </a:lnTo>
                <a:lnTo>
                  <a:pt x="502920" y="181990"/>
                </a:lnTo>
                <a:lnTo>
                  <a:pt x="414147" y="181990"/>
                </a:lnTo>
                <a:lnTo>
                  <a:pt x="414147" y="158495"/>
                </a:lnTo>
                <a:lnTo>
                  <a:pt x="502920" y="158495"/>
                </a:lnTo>
                <a:lnTo>
                  <a:pt x="502920" y="136143"/>
                </a:lnTo>
                <a:lnTo>
                  <a:pt x="414147" y="136143"/>
                </a:lnTo>
                <a:lnTo>
                  <a:pt x="414147" y="112648"/>
                </a:lnTo>
                <a:lnTo>
                  <a:pt x="502920" y="112648"/>
                </a:lnTo>
                <a:lnTo>
                  <a:pt x="502920" y="90423"/>
                </a:lnTo>
                <a:lnTo>
                  <a:pt x="414147" y="90423"/>
                </a:lnTo>
                <a:lnTo>
                  <a:pt x="414147" y="90042"/>
                </a:lnTo>
                <a:close/>
              </a:path>
              <a:path w="502920" h="434339">
                <a:moveTo>
                  <a:pt x="155956" y="295782"/>
                </a:moveTo>
                <a:lnTo>
                  <a:pt x="85090" y="295782"/>
                </a:lnTo>
                <a:lnTo>
                  <a:pt x="85090" y="319277"/>
                </a:lnTo>
                <a:lnTo>
                  <a:pt x="155956" y="319277"/>
                </a:lnTo>
                <a:lnTo>
                  <a:pt x="155956" y="295782"/>
                </a:lnTo>
                <a:close/>
              </a:path>
              <a:path w="502920" h="434339">
                <a:moveTo>
                  <a:pt x="502920" y="295782"/>
                </a:moveTo>
                <a:lnTo>
                  <a:pt x="465963" y="295782"/>
                </a:lnTo>
                <a:lnTo>
                  <a:pt x="465963" y="319277"/>
                </a:lnTo>
                <a:lnTo>
                  <a:pt x="502920" y="319277"/>
                </a:lnTo>
                <a:lnTo>
                  <a:pt x="502920" y="295782"/>
                </a:lnTo>
                <a:close/>
              </a:path>
              <a:path w="502920" h="434339">
                <a:moveTo>
                  <a:pt x="155956" y="250062"/>
                </a:moveTo>
                <a:lnTo>
                  <a:pt x="85090" y="250062"/>
                </a:lnTo>
                <a:lnTo>
                  <a:pt x="85090" y="273557"/>
                </a:lnTo>
                <a:lnTo>
                  <a:pt x="155956" y="273557"/>
                </a:lnTo>
                <a:lnTo>
                  <a:pt x="155956" y="250062"/>
                </a:lnTo>
                <a:close/>
              </a:path>
              <a:path w="502920" h="434339">
                <a:moveTo>
                  <a:pt x="502920" y="250062"/>
                </a:moveTo>
                <a:lnTo>
                  <a:pt x="465963" y="250062"/>
                </a:lnTo>
                <a:lnTo>
                  <a:pt x="465963" y="273557"/>
                </a:lnTo>
                <a:lnTo>
                  <a:pt x="502920" y="273557"/>
                </a:lnTo>
                <a:lnTo>
                  <a:pt x="502920" y="250062"/>
                </a:lnTo>
                <a:close/>
              </a:path>
              <a:path w="502920" h="434339">
                <a:moveTo>
                  <a:pt x="155956" y="204215"/>
                </a:moveTo>
                <a:lnTo>
                  <a:pt x="85090" y="204215"/>
                </a:lnTo>
                <a:lnTo>
                  <a:pt x="85090" y="227710"/>
                </a:lnTo>
                <a:lnTo>
                  <a:pt x="155956" y="227710"/>
                </a:lnTo>
                <a:lnTo>
                  <a:pt x="155956" y="204215"/>
                </a:lnTo>
                <a:close/>
              </a:path>
              <a:path w="502920" h="434339">
                <a:moveTo>
                  <a:pt x="502920" y="204215"/>
                </a:moveTo>
                <a:lnTo>
                  <a:pt x="465963" y="204215"/>
                </a:lnTo>
                <a:lnTo>
                  <a:pt x="465963" y="227710"/>
                </a:lnTo>
                <a:lnTo>
                  <a:pt x="502920" y="227710"/>
                </a:lnTo>
                <a:lnTo>
                  <a:pt x="502920" y="204215"/>
                </a:lnTo>
                <a:close/>
              </a:path>
              <a:path w="502920" h="434339">
                <a:moveTo>
                  <a:pt x="155956" y="158495"/>
                </a:moveTo>
                <a:lnTo>
                  <a:pt x="85090" y="158495"/>
                </a:lnTo>
                <a:lnTo>
                  <a:pt x="85090" y="181990"/>
                </a:lnTo>
                <a:lnTo>
                  <a:pt x="155956" y="181990"/>
                </a:lnTo>
                <a:lnTo>
                  <a:pt x="155956" y="158495"/>
                </a:lnTo>
                <a:close/>
              </a:path>
              <a:path w="502920" h="434339">
                <a:moveTo>
                  <a:pt x="502920" y="158495"/>
                </a:moveTo>
                <a:lnTo>
                  <a:pt x="465963" y="158495"/>
                </a:lnTo>
                <a:lnTo>
                  <a:pt x="465963" y="181990"/>
                </a:lnTo>
                <a:lnTo>
                  <a:pt x="502920" y="181990"/>
                </a:lnTo>
                <a:lnTo>
                  <a:pt x="502920" y="158495"/>
                </a:lnTo>
                <a:close/>
              </a:path>
              <a:path w="502920" h="434339">
                <a:moveTo>
                  <a:pt x="155956" y="112648"/>
                </a:moveTo>
                <a:lnTo>
                  <a:pt x="85090" y="112648"/>
                </a:lnTo>
                <a:lnTo>
                  <a:pt x="85090" y="136143"/>
                </a:lnTo>
                <a:lnTo>
                  <a:pt x="155956" y="136143"/>
                </a:lnTo>
                <a:lnTo>
                  <a:pt x="155956" y="112648"/>
                </a:lnTo>
                <a:close/>
              </a:path>
              <a:path w="502920" h="434339">
                <a:moveTo>
                  <a:pt x="502920" y="112648"/>
                </a:moveTo>
                <a:lnTo>
                  <a:pt x="465963" y="112648"/>
                </a:lnTo>
                <a:lnTo>
                  <a:pt x="465963" y="136143"/>
                </a:lnTo>
                <a:lnTo>
                  <a:pt x="502920" y="136143"/>
                </a:lnTo>
                <a:lnTo>
                  <a:pt x="502920" y="112648"/>
                </a:lnTo>
                <a:close/>
              </a:path>
              <a:path w="502920" h="434339">
                <a:moveTo>
                  <a:pt x="414147" y="66928"/>
                </a:moveTo>
                <a:lnTo>
                  <a:pt x="85090" y="66928"/>
                </a:lnTo>
                <a:lnTo>
                  <a:pt x="85090" y="90423"/>
                </a:lnTo>
                <a:lnTo>
                  <a:pt x="155956" y="90423"/>
                </a:lnTo>
                <a:lnTo>
                  <a:pt x="155956" y="90042"/>
                </a:lnTo>
                <a:lnTo>
                  <a:pt x="414147" y="90042"/>
                </a:lnTo>
                <a:lnTo>
                  <a:pt x="414147" y="66928"/>
                </a:lnTo>
                <a:close/>
              </a:path>
              <a:path w="502920" h="434339">
                <a:moveTo>
                  <a:pt x="502920" y="66928"/>
                </a:moveTo>
                <a:lnTo>
                  <a:pt x="465963" y="66928"/>
                </a:lnTo>
                <a:lnTo>
                  <a:pt x="465963" y="90423"/>
                </a:lnTo>
                <a:lnTo>
                  <a:pt x="502920" y="90423"/>
                </a:lnTo>
                <a:lnTo>
                  <a:pt x="502920" y="66928"/>
                </a:lnTo>
                <a:close/>
              </a:path>
              <a:path w="502920" h="434339">
                <a:moveTo>
                  <a:pt x="414147" y="21081"/>
                </a:moveTo>
                <a:lnTo>
                  <a:pt x="85090" y="21081"/>
                </a:lnTo>
                <a:lnTo>
                  <a:pt x="85090" y="44576"/>
                </a:lnTo>
                <a:lnTo>
                  <a:pt x="414147" y="44576"/>
                </a:lnTo>
                <a:lnTo>
                  <a:pt x="414147" y="21081"/>
                </a:lnTo>
                <a:close/>
              </a:path>
              <a:path w="502920" h="434339">
                <a:moveTo>
                  <a:pt x="502920" y="21081"/>
                </a:moveTo>
                <a:lnTo>
                  <a:pt x="465963" y="21081"/>
                </a:lnTo>
                <a:lnTo>
                  <a:pt x="465963" y="44576"/>
                </a:lnTo>
                <a:lnTo>
                  <a:pt x="502920" y="44576"/>
                </a:lnTo>
                <a:lnTo>
                  <a:pt x="502920" y="21081"/>
                </a:lnTo>
                <a:close/>
              </a:path>
            </a:pathLst>
          </a:custGeom>
          <a:solidFill>
            <a:srgbClr val="9FC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12749" y="2761944"/>
            <a:ext cx="491941" cy="534734"/>
          </a:xfrm>
          <a:custGeom>
            <a:avLst/>
            <a:gdLst/>
            <a:ahLst/>
            <a:cxnLst/>
            <a:rect l="l" t="t" r="r" b="b"/>
            <a:pathLst>
              <a:path w="504825" h="509269">
                <a:moveTo>
                  <a:pt x="143009" y="396748"/>
                </a:moveTo>
                <a:lnTo>
                  <a:pt x="107695" y="396748"/>
                </a:lnTo>
                <a:lnTo>
                  <a:pt x="117066" y="406084"/>
                </a:lnTo>
                <a:lnTo>
                  <a:pt x="127222" y="414670"/>
                </a:lnTo>
                <a:lnTo>
                  <a:pt x="138092" y="422519"/>
                </a:lnTo>
                <a:lnTo>
                  <a:pt x="149605" y="429640"/>
                </a:lnTo>
                <a:lnTo>
                  <a:pt x="148589" y="489203"/>
                </a:lnTo>
                <a:lnTo>
                  <a:pt x="222630" y="509015"/>
                </a:lnTo>
                <a:lnTo>
                  <a:pt x="251587" y="456946"/>
                </a:lnTo>
                <a:lnTo>
                  <a:pt x="266267" y="456471"/>
                </a:lnTo>
                <a:lnTo>
                  <a:pt x="280733" y="454866"/>
                </a:lnTo>
                <a:lnTo>
                  <a:pt x="294913" y="452141"/>
                </a:lnTo>
                <a:lnTo>
                  <a:pt x="308737" y="448310"/>
                </a:lnTo>
                <a:lnTo>
                  <a:pt x="412977" y="448310"/>
                </a:lnTo>
                <a:lnTo>
                  <a:pt x="407785" y="434752"/>
                </a:lnTo>
                <a:lnTo>
                  <a:pt x="251897" y="434752"/>
                </a:lnTo>
                <a:lnTo>
                  <a:pt x="204469" y="428625"/>
                </a:lnTo>
                <a:lnTo>
                  <a:pt x="160335" y="410230"/>
                </a:lnTo>
                <a:lnTo>
                  <a:pt x="143009" y="396748"/>
                </a:lnTo>
                <a:close/>
              </a:path>
              <a:path w="504825" h="509269">
                <a:moveTo>
                  <a:pt x="412977" y="448310"/>
                </a:moveTo>
                <a:lnTo>
                  <a:pt x="308737" y="448310"/>
                </a:lnTo>
                <a:lnTo>
                  <a:pt x="303021" y="452374"/>
                </a:lnTo>
                <a:lnTo>
                  <a:pt x="350646" y="493775"/>
                </a:lnTo>
                <a:lnTo>
                  <a:pt x="413512" y="449706"/>
                </a:lnTo>
                <a:lnTo>
                  <a:pt x="412977" y="448310"/>
                </a:lnTo>
                <a:close/>
              </a:path>
              <a:path w="504825" h="509269">
                <a:moveTo>
                  <a:pt x="352634" y="77946"/>
                </a:moveTo>
                <a:lnTo>
                  <a:pt x="249288" y="77946"/>
                </a:lnTo>
                <a:lnTo>
                  <a:pt x="296671" y="84074"/>
                </a:lnTo>
                <a:lnTo>
                  <a:pt x="340806" y="102512"/>
                </a:lnTo>
                <a:lnTo>
                  <a:pt x="377288" y="130913"/>
                </a:lnTo>
                <a:lnTo>
                  <a:pt x="404923" y="167195"/>
                </a:lnTo>
                <a:lnTo>
                  <a:pt x="422514" y="209277"/>
                </a:lnTo>
                <a:lnTo>
                  <a:pt x="428866" y="255077"/>
                </a:lnTo>
                <a:lnTo>
                  <a:pt x="422782" y="302513"/>
                </a:lnTo>
                <a:lnTo>
                  <a:pt x="404353" y="346657"/>
                </a:lnTo>
                <a:lnTo>
                  <a:pt x="375976" y="383159"/>
                </a:lnTo>
                <a:lnTo>
                  <a:pt x="339724" y="410813"/>
                </a:lnTo>
                <a:lnTo>
                  <a:pt x="297673" y="428413"/>
                </a:lnTo>
                <a:lnTo>
                  <a:pt x="251897" y="434752"/>
                </a:lnTo>
                <a:lnTo>
                  <a:pt x="407785" y="434752"/>
                </a:lnTo>
                <a:lnTo>
                  <a:pt x="393573" y="397637"/>
                </a:lnTo>
                <a:lnTo>
                  <a:pt x="401161" y="389683"/>
                </a:lnTo>
                <a:lnTo>
                  <a:pt x="408273" y="381253"/>
                </a:lnTo>
                <a:lnTo>
                  <a:pt x="414861" y="372348"/>
                </a:lnTo>
                <a:lnTo>
                  <a:pt x="420877" y="362965"/>
                </a:lnTo>
                <a:lnTo>
                  <a:pt x="481855" y="362965"/>
                </a:lnTo>
                <a:lnTo>
                  <a:pt x="501395" y="289813"/>
                </a:lnTo>
                <a:lnTo>
                  <a:pt x="451484" y="262127"/>
                </a:lnTo>
                <a:lnTo>
                  <a:pt x="451454" y="247096"/>
                </a:lnTo>
                <a:lnTo>
                  <a:pt x="450373" y="233140"/>
                </a:lnTo>
                <a:lnTo>
                  <a:pt x="448163" y="218979"/>
                </a:lnTo>
                <a:lnTo>
                  <a:pt x="444880" y="205104"/>
                </a:lnTo>
                <a:lnTo>
                  <a:pt x="485013" y="169037"/>
                </a:lnTo>
                <a:lnTo>
                  <a:pt x="456374" y="115188"/>
                </a:lnTo>
                <a:lnTo>
                  <a:pt x="392811" y="115188"/>
                </a:lnTo>
                <a:lnTo>
                  <a:pt x="383347" y="105927"/>
                </a:lnTo>
                <a:lnTo>
                  <a:pt x="373110" y="97393"/>
                </a:lnTo>
                <a:lnTo>
                  <a:pt x="362182" y="89596"/>
                </a:lnTo>
                <a:lnTo>
                  <a:pt x="350646" y="82550"/>
                </a:lnTo>
                <a:lnTo>
                  <a:pt x="352560" y="82550"/>
                </a:lnTo>
                <a:lnTo>
                  <a:pt x="352634" y="77946"/>
                </a:lnTo>
                <a:close/>
              </a:path>
              <a:path w="504825" h="509269">
                <a:moveTo>
                  <a:pt x="241267" y="101228"/>
                </a:moveTo>
                <a:lnTo>
                  <a:pt x="194410" y="111482"/>
                </a:lnTo>
                <a:lnTo>
                  <a:pt x="153259" y="135258"/>
                </a:lnTo>
                <a:lnTo>
                  <a:pt x="120941" y="170749"/>
                </a:lnTo>
                <a:lnTo>
                  <a:pt x="100583" y="216153"/>
                </a:lnTo>
                <a:lnTo>
                  <a:pt x="95574" y="265651"/>
                </a:lnTo>
                <a:lnTo>
                  <a:pt x="105859" y="312545"/>
                </a:lnTo>
                <a:lnTo>
                  <a:pt x="129634" y="353716"/>
                </a:lnTo>
                <a:lnTo>
                  <a:pt x="165095" y="386041"/>
                </a:lnTo>
                <a:lnTo>
                  <a:pt x="210438" y="406400"/>
                </a:lnTo>
                <a:lnTo>
                  <a:pt x="259874" y="411470"/>
                </a:lnTo>
                <a:lnTo>
                  <a:pt x="306731" y="401216"/>
                </a:lnTo>
                <a:lnTo>
                  <a:pt x="347882" y="377440"/>
                </a:lnTo>
                <a:lnTo>
                  <a:pt x="375088" y="347563"/>
                </a:lnTo>
                <a:lnTo>
                  <a:pt x="263247" y="347563"/>
                </a:lnTo>
                <a:lnTo>
                  <a:pt x="226821" y="345313"/>
                </a:lnTo>
                <a:lnTo>
                  <a:pt x="194067" y="329031"/>
                </a:lnTo>
                <a:lnTo>
                  <a:pt x="170910" y="302402"/>
                </a:lnTo>
                <a:lnTo>
                  <a:pt x="159420" y="269035"/>
                </a:lnTo>
                <a:lnTo>
                  <a:pt x="161670" y="232537"/>
                </a:lnTo>
                <a:lnTo>
                  <a:pt x="177952" y="199782"/>
                </a:lnTo>
                <a:lnTo>
                  <a:pt x="204581" y="176625"/>
                </a:lnTo>
                <a:lnTo>
                  <a:pt x="237948" y="165135"/>
                </a:lnTo>
                <a:lnTo>
                  <a:pt x="375129" y="165135"/>
                </a:lnTo>
                <a:lnTo>
                  <a:pt x="371598" y="159019"/>
                </a:lnTo>
                <a:lnTo>
                  <a:pt x="336107" y="126669"/>
                </a:lnTo>
                <a:lnTo>
                  <a:pt x="290702" y="106299"/>
                </a:lnTo>
                <a:lnTo>
                  <a:pt x="241267" y="101228"/>
                </a:lnTo>
                <a:close/>
              </a:path>
              <a:path w="504825" h="509269">
                <a:moveTo>
                  <a:pt x="19812" y="154812"/>
                </a:moveTo>
                <a:lnTo>
                  <a:pt x="0" y="228853"/>
                </a:lnTo>
                <a:lnTo>
                  <a:pt x="49402" y="256286"/>
                </a:lnTo>
                <a:lnTo>
                  <a:pt x="49829" y="269279"/>
                </a:lnTo>
                <a:lnTo>
                  <a:pt x="51101" y="282130"/>
                </a:lnTo>
                <a:lnTo>
                  <a:pt x="53207" y="294790"/>
                </a:lnTo>
                <a:lnTo>
                  <a:pt x="56133" y="307213"/>
                </a:lnTo>
                <a:lnTo>
                  <a:pt x="14224" y="341249"/>
                </a:lnTo>
                <a:lnTo>
                  <a:pt x="46608" y="410845"/>
                </a:lnTo>
                <a:lnTo>
                  <a:pt x="108584" y="398779"/>
                </a:lnTo>
                <a:lnTo>
                  <a:pt x="107695" y="396748"/>
                </a:lnTo>
                <a:lnTo>
                  <a:pt x="143009" y="396748"/>
                </a:lnTo>
                <a:lnTo>
                  <a:pt x="123853" y="381841"/>
                </a:lnTo>
                <a:lnTo>
                  <a:pt x="96218" y="345551"/>
                </a:lnTo>
                <a:lnTo>
                  <a:pt x="78627" y="303450"/>
                </a:lnTo>
                <a:lnTo>
                  <a:pt x="72275" y="257630"/>
                </a:lnTo>
                <a:lnTo>
                  <a:pt x="78358" y="210185"/>
                </a:lnTo>
                <a:lnTo>
                  <a:pt x="96796" y="166041"/>
                </a:lnTo>
                <a:lnTo>
                  <a:pt x="104840" y="155701"/>
                </a:lnTo>
                <a:lnTo>
                  <a:pt x="76453" y="155701"/>
                </a:lnTo>
                <a:lnTo>
                  <a:pt x="19812" y="154812"/>
                </a:lnTo>
                <a:close/>
              </a:path>
              <a:path w="504825" h="509269">
                <a:moveTo>
                  <a:pt x="481855" y="362965"/>
                </a:moveTo>
                <a:lnTo>
                  <a:pt x="420877" y="362965"/>
                </a:lnTo>
                <a:lnTo>
                  <a:pt x="481583" y="363981"/>
                </a:lnTo>
                <a:lnTo>
                  <a:pt x="481855" y="362965"/>
                </a:lnTo>
                <a:close/>
              </a:path>
              <a:path w="504825" h="509269">
                <a:moveTo>
                  <a:pt x="375129" y="165135"/>
                </a:moveTo>
                <a:lnTo>
                  <a:pt x="237948" y="165135"/>
                </a:lnTo>
                <a:lnTo>
                  <a:pt x="274446" y="167386"/>
                </a:lnTo>
                <a:lnTo>
                  <a:pt x="307127" y="183685"/>
                </a:lnTo>
                <a:lnTo>
                  <a:pt x="330247" y="210343"/>
                </a:lnTo>
                <a:lnTo>
                  <a:pt x="341723" y="243716"/>
                </a:lnTo>
                <a:lnTo>
                  <a:pt x="339470" y="280162"/>
                </a:lnTo>
                <a:lnTo>
                  <a:pt x="323191" y="312916"/>
                </a:lnTo>
                <a:lnTo>
                  <a:pt x="296576" y="336073"/>
                </a:lnTo>
                <a:lnTo>
                  <a:pt x="263247" y="347563"/>
                </a:lnTo>
                <a:lnTo>
                  <a:pt x="375088" y="347563"/>
                </a:lnTo>
                <a:lnTo>
                  <a:pt x="380200" y="341949"/>
                </a:lnTo>
                <a:lnTo>
                  <a:pt x="400557" y="296545"/>
                </a:lnTo>
                <a:lnTo>
                  <a:pt x="405628" y="247096"/>
                </a:lnTo>
                <a:lnTo>
                  <a:pt x="395374" y="200207"/>
                </a:lnTo>
                <a:lnTo>
                  <a:pt x="375129" y="165135"/>
                </a:lnTo>
                <a:close/>
              </a:path>
              <a:path w="504825" h="509269">
                <a:moveTo>
                  <a:pt x="149987" y="19685"/>
                </a:moveTo>
                <a:lnTo>
                  <a:pt x="84836" y="60325"/>
                </a:lnTo>
                <a:lnTo>
                  <a:pt x="103758" y="118745"/>
                </a:lnTo>
                <a:lnTo>
                  <a:pt x="96170" y="127269"/>
                </a:lnTo>
                <a:lnTo>
                  <a:pt x="89058" y="136271"/>
                </a:lnTo>
                <a:lnTo>
                  <a:pt x="82470" y="145748"/>
                </a:lnTo>
                <a:lnTo>
                  <a:pt x="76453" y="155701"/>
                </a:lnTo>
                <a:lnTo>
                  <a:pt x="104840" y="155701"/>
                </a:lnTo>
                <a:lnTo>
                  <a:pt x="125193" y="129539"/>
                </a:lnTo>
                <a:lnTo>
                  <a:pt x="161464" y="101885"/>
                </a:lnTo>
                <a:lnTo>
                  <a:pt x="203524" y="84285"/>
                </a:lnTo>
                <a:lnTo>
                  <a:pt x="249288" y="77946"/>
                </a:lnTo>
                <a:lnTo>
                  <a:pt x="352634" y="77946"/>
                </a:lnTo>
                <a:lnTo>
                  <a:pt x="352862" y="63753"/>
                </a:lnTo>
                <a:lnTo>
                  <a:pt x="194944" y="63753"/>
                </a:lnTo>
                <a:lnTo>
                  <a:pt x="195325" y="63500"/>
                </a:lnTo>
                <a:lnTo>
                  <a:pt x="149987" y="19685"/>
                </a:lnTo>
                <a:close/>
              </a:path>
              <a:path w="504825" h="509269">
                <a:moveTo>
                  <a:pt x="448944" y="101218"/>
                </a:moveTo>
                <a:lnTo>
                  <a:pt x="392811" y="115188"/>
                </a:lnTo>
                <a:lnTo>
                  <a:pt x="456374" y="115188"/>
                </a:lnTo>
                <a:lnTo>
                  <a:pt x="448944" y="101218"/>
                </a:lnTo>
                <a:close/>
              </a:path>
              <a:path w="504825" h="509269">
                <a:moveTo>
                  <a:pt x="352560" y="82550"/>
                </a:moveTo>
                <a:lnTo>
                  <a:pt x="350646" y="82550"/>
                </a:lnTo>
                <a:lnTo>
                  <a:pt x="352551" y="83058"/>
                </a:lnTo>
                <a:lnTo>
                  <a:pt x="352560" y="82550"/>
                </a:lnTo>
                <a:close/>
              </a:path>
              <a:path w="504825" h="509269">
                <a:moveTo>
                  <a:pt x="279526" y="0"/>
                </a:moveTo>
                <a:lnTo>
                  <a:pt x="248919" y="55245"/>
                </a:lnTo>
                <a:lnTo>
                  <a:pt x="250825" y="55752"/>
                </a:lnTo>
                <a:lnTo>
                  <a:pt x="236503" y="56110"/>
                </a:lnTo>
                <a:lnTo>
                  <a:pt x="222361" y="57562"/>
                </a:lnTo>
                <a:lnTo>
                  <a:pt x="208480" y="60110"/>
                </a:lnTo>
                <a:lnTo>
                  <a:pt x="194944" y="63753"/>
                </a:lnTo>
                <a:lnTo>
                  <a:pt x="352862" y="63753"/>
                </a:lnTo>
                <a:lnTo>
                  <a:pt x="353567" y="19812"/>
                </a:lnTo>
                <a:lnTo>
                  <a:pt x="279526" y="0"/>
                </a:lnTo>
                <a:close/>
              </a:path>
              <a:path w="504825" h="509269">
                <a:moveTo>
                  <a:pt x="504443" y="120523"/>
                </a:moveTo>
                <a:lnTo>
                  <a:pt x="502919" y="122174"/>
                </a:lnTo>
                <a:lnTo>
                  <a:pt x="503681" y="123316"/>
                </a:lnTo>
                <a:lnTo>
                  <a:pt x="504443" y="120523"/>
                </a:lnTo>
                <a:close/>
              </a:path>
            </a:pathLst>
          </a:custGeom>
          <a:solidFill>
            <a:srgbClr val="31B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0595" y="5180913"/>
            <a:ext cx="513599" cy="553403"/>
          </a:xfrm>
          <a:custGeom>
            <a:avLst/>
            <a:gdLst/>
            <a:ahLst/>
            <a:cxnLst/>
            <a:rect l="l" t="t" r="r" b="b"/>
            <a:pathLst>
              <a:path w="527050" h="527050">
                <a:moveTo>
                  <a:pt x="259460" y="0"/>
                </a:moveTo>
                <a:lnTo>
                  <a:pt x="154304" y="105156"/>
                </a:lnTo>
                <a:lnTo>
                  <a:pt x="177055" y="125011"/>
                </a:lnTo>
                <a:lnTo>
                  <a:pt x="195151" y="132651"/>
                </a:lnTo>
                <a:lnTo>
                  <a:pt x="213365" y="138481"/>
                </a:lnTo>
                <a:lnTo>
                  <a:pt x="236474" y="152908"/>
                </a:lnTo>
                <a:lnTo>
                  <a:pt x="250190" y="174597"/>
                </a:lnTo>
                <a:lnTo>
                  <a:pt x="253333" y="197262"/>
                </a:lnTo>
                <a:lnTo>
                  <a:pt x="248618" y="217880"/>
                </a:lnTo>
                <a:lnTo>
                  <a:pt x="238759" y="233426"/>
                </a:lnTo>
                <a:lnTo>
                  <a:pt x="222617" y="243933"/>
                </a:lnTo>
                <a:lnTo>
                  <a:pt x="203247" y="248523"/>
                </a:lnTo>
                <a:lnTo>
                  <a:pt x="182806" y="245945"/>
                </a:lnTo>
                <a:lnTo>
                  <a:pt x="163449" y="234950"/>
                </a:lnTo>
                <a:lnTo>
                  <a:pt x="146573" y="215774"/>
                </a:lnTo>
                <a:lnTo>
                  <a:pt x="138080" y="195183"/>
                </a:lnTo>
                <a:lnTo>
                  <a:pt x="128015" y="173995"/>
                </a:lnTo>
                <a:lnTo>
                  <a:pt x="106425" y="153035"/>
                </a:lnTo>
                <a:lnTo>
                  <a:pt x="0" y="259461"/>
                </a:lnTo>
                <a:lnTo>
                  <a:pt x="106806" y="366268"/>
                </a:lnTo>
                <a:lnTo>
                  <a:pt x="86631" y="386683"/>
                </a:lnTo>
                <a:lnTo>
                  <a:pt x="65897" y="395954"/>
                </a:lnTo>
                <a:lnTo>
                  <a:pt x="45710" y="403844"/>
                </a:lnTo>
                <a:lnTo>
                  <a:pt x="27177" y="420116"/>
                </a:lnTo>
                <a:lnTo>
                  <a:pt x="16789" y="439136"/>
                </a:lnTo>
                <a:lnTo>
                  <a:pt x="14843" y="459501"/>
                </a:lnTo>
                <a:lnTo>
                  <a:pt x="20016" y="479034"/>
                </a:lnTo>
                <a:lnTo>
                  <a:pt x="30987" y="495554"/>
                </a:lnTo>
                <a:lnTo>
                  <a:pt x="46837" y="505803"/>
                </a:lnTo>
                <a:lnTo>
                  <a:pt x="67579" y="511063"/>
                </a:lnTo>
                <a:lnTo>
                  <a:pt x="90156" y="508537"/>
                </a:lnTo>
                <a:lnTo>
                  <a:pt x="111505" y="495427"/>
                </a:lnTo>
                <a:lnTo>
                  <a:pt x="125130" y="472959"/>
                </a:lnTo>
                <a:lnTo>
                  <a:pt x="130397" y="455041"/>
                </a:lnTo>
                <a:lnTo>
                  <a:pt x="137330" y="437312"/>
                </a:lnTo>
                <a:lnTo>
                  <a:pt x="155955" y="415417"/>
                </a:lnTo>
                <a:lnTo>
                  <a:pt x="267207" y="526669"/>
                </a:lnTo>
                <a:lnTo>
                  <a:pt x="375411" y="418338"/>
                </a:lnTo>
                <a:lnTo>
                  <a:pt x="353218" y="399452"/>
                </a:lnTo>
                <a:lnTo>
                  <a:pt x="335406" y="392128"/>
                </a:lnTo>
                <a:lnTo>
                  <a:pt x="317404" y="386351"/>
                </a:lnTo>
                <a:lnTo>
                  <a:pt x="294639" y="372110"/>
                </a:lnTo>
                <a:lnTo>
                  <a:pt x="280904" y="350418"/>
                </a:lnTo>
                <a:lnTo>
                  <a:pt x="277717" y="327739"/>
                </a:lnTo>
                <a:lnTo>
                  <a:pt x="282388" y="307084"/>
                </a:lnTo>
                <a:lnTo>
                  <a:pt x="292226" y="291465"/>
                </a:lnTo>
                <a:lnTo>
                  <a:pt x="308369" y="281031"/>
                </a:lnTo>
                <a:lnTo>
                  <a:pt x="327739" y="276479"/>
                </a:lnTo>
                <a:lnTo>
                  <a:pt x="348180" y="279070"/>
                </a:lnTo>
                <a:lnTo>
                  <a:pt x="367537" y="290068"/>
                </a:lnTo>
                <a:lnTo>
                  <a:pt x="384300" y="308937"/>
                </a:lnTo>
                <a:lnTo>
                  <a:pt x="392763" y="329199"/>
                </a:lnTo>
                <a:lnTo>
                  <a:pt x="402488" y="350057"/>
                </a:lnTo>
                <a:lnTo>
                  <a:pt x="423036" y="370713"/>
                </a:lnTo>
                <a:lnTo>
                  <a:pt x="526541" y="267208"/>
                </a:lnTo>
                <a:lnTo>
                  <a:pt x="419734" y="160401"/>
                </a:lnTo>
                <a:lnTo>
                  <a:pt x="440096" y="139547"/>
                </a:lnTo>
                <a:lnTo>
                  <a:pt x="460994" y="130159"/>
                </a:lnTo>
                <a:lnTo>
                  <a:pt x="481296" y="122271"/>
                </a:lnTo>
                <a:lnTo>
                  <a:pt x="499871" y="105918"/>
                </a:lnTo>
                <a:lnTo>
                  <a:pt x="510333" y="86899"/>
                </a:lnTo>
                <a:lnTo>
                  <a:pt x="512317" y="66548"/>
                </a:lnTo>
                <a:lnTo>
                  <a:pt x="507158" y="47053"/>
                </a:lnTo>
                <a:lnTo>
                  <a:pt x="496188" y="30607"/>
                </a:lnTo>
                <a:lnTo>
                  <a:pt x="480321" y="20284"/>
                </a:lnTo>
                <a:lnTo>
                  <a:pt x="459549" y="14986"/>
                </a:lnTo>
                <a:lnTo>
                  <a:pt x="436967" y="17498"/>
                </a:lnTo>
                <a:lnTo>
                  <a:pt x="415670" y="30607"/>
                </a:lnTo>
                <a:lnTo>
                  <a:pt x="401964" y="53207"/>
                </a:lnTo>
                <a:lnTo>
                  <a:pt x="396700" y="71199"/>
                </a:lnTo>
                <a:lnTo>
                  <a:pt x="389649" y="89025"/>
                </a:lnTo>
                <a:lnTo>
                  <a:pt x="370585" y="111125"/>
                </a:lnTo>
                <a:lnTo>
                  <a:pt x="259460" y="0"/>
                </a:lnTo>
                <a:close/>
              </a:path>
            </a:pathLst>
          </a:custGeom>
          <a:solidFill>
            <a:srgbClr val="EC7C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0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60822" y="288082"/>
            <a:ext cx="10759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DARSNING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REJASI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716CD68-94E0-418E-991F-D2176B8F1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413515"/>
              </p:ext>
            </p:extLst>
          </p:nvPr>
        </p:nvGraphicFramePr>
        <p:xfrm>
          <a:off x="2533171" y="1305545"/>
          <a:ext cx="8810484" cy="513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" name="Picture 2" descr="Цели на 2019 год | ВКонтакте">
            <a:extLst>
              <a:ext uri="{FF2B5EF4-FFF2-40B4-BE49-F238E27FC236}">
                <a16:creationId xmlns:a16="http://schemas.microsoft.com/office/drawing/2014/main" id="{9378C617-601A-4E76-AB25-53267A56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1" y="2736051"/>
            <a:ext cx="2300487" cy="237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849B3E1B-CE27-4092-AF37-CE5470CBA85E}"/>
              </a:ext>
            </a:extLst>
          </p:cNvPr>
          <p:cNvSpPr txBox="1">
            <a:spLocks/>
          </p:cNvSpPr>
          <p:nvPr/>
        </p:nvSpPr>
        <p:spPr>
          <a:xfrm>
            <a:off x="268851" y="6573418"/>
            <a:ext cx="11343147" cy="5554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575895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575895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575895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575895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575895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575895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971800" indent="-228600" algn="l" defTabSz="575895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429000" indent="-228600" algn="l" defTabSz="575895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886200" indent="-228600" algn="l" defTabSz="575895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93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1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72004" y="5259857"/>
            <a:ext cx="834753" cy="1432179"/>
            <a:chOff x="10951495" y="5009388"/>
            <a:chExt cx="856615" cy="1363980"/>
          </a:xfrm>
        </p:grpSpPr>
        <p:sp>
          <p:nvSpPr>
            <p:cNvPr id="3" name="object 3"/>
            <p:cNvSpPr/>
            <p:nvPr/>
          </p:nvSpPr>
          <p:spPr>
            <a:xfrm>
              <a:off x="10973593" y="5031486"/>
              <a:ext cx="812800" cy="978535"/>
            </a:xfrm>
            <a:custGeom>
              <a:avLst/>
              <a:gdLst/>
              <a:ahLst/>
              <a:cxnLst/>
              <a:rect l="l" t="t" r="r" b="b"/>
              <a:pathLst>
                <a:path w="812800" h="978535">
                  <a:moveTo>
                    <a:pt x="406114" y="0"/>
                  </a:moveTo>
                  <a:lnTo>
                    <a:pt x="457952" y="3302"/>
                  </a:lnTo>
                  <a:lnTo>
                    <a:pt x="509120" y="13212"/>
                  </a:lnTo>
                  <a:lnTo>
                    <a:pt x="558926" y="29733"/>
                  </a:lnTo>
                  <a:lnTo>
                    <a:pt x="606680" y="52869"/>
                  </a:lnTo>
                  <a:lnTo>
                    <a:pt x="651688" y="82623"/>
                  </a:lnTo>
                  <a:lnTo>
                    <a:pt x="693261" y="118999"/>
                  </a:lnTo>
                  <a:lnTo>
                    <a:pt x="724823" y="154400"/>
                  </a:lnTo>
                  <a:lnTo>
                    <a:pt x="751530" y="192392"/>
                  </a:lnTo>
                  <a:lnTo>
                    <a:pt x="773382" y="232542"/>
                  </a:lnTo>
                  <a:lnTo>
                    <a:pt x="790377" y="274418"/>
                  </a:lnTo>
                  <a:lnTo>
                    <a:pt x="802516" y="317590"/>
                  </a:lnTo>
                  <a:lnTo>
                    <a:pt x="809800" y="361627"/>
                  </a:lnTo>
                  <a:lnTo>
                    <a:pt x="812228" y="406096"/>
                  </a:lnTo>
                  <a:lnTo>
                    <a:pt x="809800" y="450568"/>
                  </a:lnTo>
                  <a:lnTo>
                    <a:pt x="802516" y="494609"/>
                  </a:lnTo>
                  <a:lnTo>
                    <a:pt x="790377" y="537790"/>
                  </a:lnTo>
                  <a:lnTo>
                    <a:pt x="773382" y="579679"/>
                  </a:lnTo>
                  <a:lnTo>
                    <a:pt x="751530" y="619844"/>
                  </a:lnTo>
                  <a:lnTo>
                    <a:pt x="724823" y="657855"/>
                  </a:lnTo>
                  <a:lnTo>
                    <a:pt x="693261" y="693280"/>
                  </a:lnTo>
                  <a:lnTo>
                    <a:pt x="595852" y="790689"/>
                  </a:lnTo>
                  <a:lnTo>
                    <a:pt x="595852" y="899337"/>
                  </a:lnTo>
                  <a:lnTo>
                    <a:pt x="589653" y="930118"/>
                  </a:lnTo>
                  <a:lnTo>
                    <a:pt x="572738" y="955251"/>
                  </a:lnTo>
                  <a:lnTo>
                    <a:pt x="547631" y="972195"/>
                  </a:lnTo>
                  <a:lnTo>
                    <a:pt x="516858" y="978407"/>
                  </a:lnTo>
                  <a:lnTo>
                    <a:pt x="295370" y="978407"/>
                  </a:lnTo>
                  <a:lnTo>
                    <a:pt x="264596" y="972195"/>
                  </a:lnTo>
                  <a:lnTo>
                    <a:pt x="239490" y="955251"/>
                  </a:lnTo>
                  <a:lnTo>
                    <a:pt x="222575" y="930118"/>
                  </a:lnTo>
                  <a:lnTo>
                    <a:pt x="216376" y="899337"/>
                  </a:lnTo>
                  <a:lnTo>
                    <a:pt x="216376" y="790689"/>
                  </a:lnTo>
                  <a:lnTo>
                    <a:pt x="118967" y="693280"/>
                  </a:lnTo>
                  <a:lnTo>
                    <a:pt x="87404" y="657855"/>
                  </a:lnTo>
                  <a:lnTo>
                    <a:pt x="60697" y="619844"/>
                  </a:lnTo>
                  <a:lnTo>
                    <a:pt x="38846" y="579679"/>
                  </a:lnTo>
                  <a:lnTo>
                    <a:pt x="21851" y="537790"/>
                  </a:lnTo>
                  <a:lnTo>
                    <a:pt x="9711" y="494609"/>
                  </a:lnTo>
                  <a:lnTo>
                    <a:pt x="2427" y="450568"/>
                  </a:lnTo>
                  <a:lnTo>
                    <a:pt x="0" y="406096"/>
                  </a:lnTo>
                  <a:lnTo>
                    <a:pt x="2427" y="361627"/>
                  </a:lnTo>
                  <a:lnTo>
                    <a:pt x="9711" y="317590"/>
                  </a:lnTo>
                  <a:lnTo>
                    <a:pt x="21851" y="274418"/>
                  </a:lnTo>
                  <a:lnTo>
                    <a:pt x="38846" y="232542"/>
                  </a:lnTo>
                  <a:lnTo>
                    <a:pt x="60697" y="192392"/>
                  </a:lnTo>
                  <a:lnTo>
                    <a:pt x="87404" y="154400"/>
                  </a:lnTo>
                  <a:lnTo>
                    <a:pt x="118967" y="118999"/>
                  </a:lnTo>
                  <a:lnTo>
                    <a:pt x="160539" y="82623"/>
                  </a:lnTo>
                  <a:lnTo>
                    <a:pt x="205548" y="52869"/>
                  </a:lnTo>
                  <a:lnTo>
                    <a:pt x="253301" y="29733"/>
                  </a:lnTo>
                  <a:lnTo>
                    <a:pt x="303107" y="13212"/>
                  </a:lnTo>
                  <a:lnTo>
                    <a:pt x="354275" y="3302"/>
                  </a:lnTo>
                  <a:lnTo>
                    <a:pt x="406114" y="0"/>
                  </a:lnTo>
                </a:path>
              </a:pathLst>
            </a:custGeom>
            <a:ln w="44196">
              <a:solidFill>
                <a:srgbClr val="E612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02924" y="5442203"/>
              <a:ext cx="350520" cy="931544"/>
            </a:xfrm>
            <a:custGeom>
              <a:avLst/>
              <a:gdLst/>
              <a:ahLst/>
              <a:cxnLst/>
              <a:rect l="l" t="t" r="r" b="b"/>
              <a:pathLst>
                <a:path w="350520" h="931545">
                  <a:moveTo>
                    <a:pt x="306705" y="894727"/>
                  </a:moveTo>
                  <a:lnTo>
                    <a:pt x="303822" y="880554"/>
                  </a:lnTo>
                  <a:lnTo>
                    <a:pt x="295986" y="868972"/>
                  </a:lnTo>
                  <a:lnTo>
                    <a:pt x="284353" y="861161"/>
                  </a:lnTo>
                  <a:lnTo>
                    <a:pt x="270129" y="858291"/>
                  </a:lnTo>
                  <a:lnTo>
                    <a:pt x="80264" y="858291"/>
                  </a:lnTo>
                  <a:lnTo>
                    <a:pt x="66103" y="861161"/>
                  </a:lnTo>
                  <a:lnTo>
                    <a:pt x="54508" y="868972"/>
                  </a:lnTo>
                  <a:lnTo>
                    <a:pt x="46685" y="880554"/>
                  </a:lnTo>
                  <a:lnTo>
                    <a:pt x="43815" y="894727"/>
                  </a:lnTo>
                  <a:lnTo>
                    <a:pt x="46685" y="908913"/>
                  </a:lnTo>
                  <a:lnTo>
                    <a:pt x="54508" y="920496"/>
                  </a:lnTo>
                  <a:lnTo>
                    <a:pt x="66103" y="928306"/>
                  </a:lnTo>
                  <a:lnTo>
                    <a:pt x="80264" y="931164"/>
                  </a:lnTo>
                  <a:lnTo>
                    <a:pt x="270129" y="931164"/>
                  </a:lnTo>
                  <a:lnTo>
                    <a:pt x="284353" y="928306"/>
                  </a:lnTo>
                  <a:lnTo>
                    <a:pt x="295986" y="920496"/>
                  </a:lnTo>
                  <a:lnTo>
                    <a:pt x="303822" y="908913"/>
                  </a:lnTo>
                  <a:lnTo>
                    <a:pt x="306705" y="894727"/>
                  </a:lnTo>
                  <a:close/>
                </a:path>
                <a:path w="350520" h="931545">
                  <a:moveTo>
                    <a:pt x="335915" y="781812"/>
                  </a:moveTo>
                  <a:lnTo>
                    <a:pt x="333032" y="767638"/>
                  </a:lnTo>
                  <a:lnTo>
                    <a:pt x="325196" y="756056"/>
                  </a:lnTo>
                  <a:lnTo>
                    <a:pt x="313563" y="748245"/>
                  </a:lnTo>
                  <a:lnTo>
                    <a:pt x="299339" y="745375"/>
                  </a:lnTo>
                  <a:lnTo>
                    <a:pt x="51054" y="745375"/>
                  </a:lnTo>
                  <a:lnTo>
                    <a:pt x="36893" y="748245"/>
                  </a:lnTo>
                  <a:lnTo>
                    <a:pt x="25298" y="756056"/>
                  </a:lnTo>
                  <a:lnTo>
                    <a:pt x="17475" y="767638"/>
                  </a:lnTo>
                  <a:lnTo>
                    <a:pt x="14605" y="781812"/>
                  </a:lnTo>
                  <a:lnTo>
                    <a:pt x="17475" y="795997"/>
                  </a:lnTo>
                  <a:lnTo>
                    <a:pt x="25298" y="807580"/>
                  </a:lnTo>
                  <a:lnTo>
                    <a:pt x="36893" y="815390"/>
                  </a:lnTo>
                  <a:lnTo>
                    <a:pt x="51054" y="818248"/>
                  </a:lnTo>
                  <a:lnTo>
                    <a:pt x="299339" y="818248"/>
                  </a:lnTo>
                  <a:lnTo>
                    <a:pt x="313563" y="815390"/>
                  </a:lnTo>
                  <a:lnTo>
                    <a:pt x="325196" y="807580"/>
                  </a:lnTo>
                  <a:lnTo>
                    <a:pt x="333032" y="795997"/>
                  </a:lnTo>
                  <a:lnTo>
                    <a:pt x="335915" y="781812"/>
                  </a:lnTo>
                  <a:close/>
                </a:path>
                <a:path w="350520" h="931545">
                  <a:moveTo>
                    <a:pt x="345821" y="80391"/>
                  </a:moveTo>
                  <a:lnTo>
                    <a:pt x="322707" y="54991"/>
                  </a:lnTo>
                  <a:lnTo>
                    <a:pt x="320040" y="55245"/>
                  </a:lnTo>
                  <a:lnTo>
                    <a:pt x="317881" y="57531"/>
                  </a:lnTo>
                  <a:lnTo>
                    <a:pt x="317119" y="57277"/>
                  </a:lnTo>
                  <a:lnTo>
                    <a:pt x="279908" y="57277"/>
                  </a:lnTo>
                  <a:lnTo>
                    <a:pt x="279908" y="22860"/>
                  </a:lnTo>
                  <a:lnTo>
                    <a:pt x="278091" y="13931"/>
                  </a:lnTo>
                  <a:lnTo>
                    <a:pt x="273189" y="6667"/>
                  </a:lnTo>
                  <a:lnTo>
                    <a:pt x="265912" y="1790"/>
                  </a:lnTo>
                  <a:lnTo>
                    <a:pt x="257048" y="0"/>
                  </a:lnTo>
                  <a:lnTo>
                    <a:pt x="248183" y="1790"/>
                  </a:lnTo>
                  <a:lnTo>
                    <a:pt x="240957" y="6667"/>
                  </a:lnTo>
                  <a:lnTo>
                    <a:pt x="236093" y="13931"/>
                  </a:lnTo>
                  <a:lnTo>
                    <a:pt x="234315" y="22860"/>
                  </a:lnTo>
                  <a:lnTo>
                    <a:pt x="234315" y="57277"/>
                  </a:lnTo>
                  <a:lnTo>
                    <a:pt x="203200" y="57277"/>
                  </a:lnTo>
                  <a:lnTo>
                    <a:pt x="203200" y="22860"/>
                  </a:lnTo>
                  <a:lnTo>
                    <a:pt x="201383" y="13931"/>
                  </a:lnTo>
                  <a:lnTo>
                    <a:pt x="196481" y="6667"/>
                  </a:lnTo>
                  <a:lnTo>
                    <a:pt x="189204" y="1790"/>
                  </a:lnTo>
                  <a:lnTo>
                    <a:pt x="180340" y="0"/>
                  </a:lnTo>
                  <a:lnTo>
                    <a:pt x="171475" y="1790"/>
                  </a:lnTo>
                  <a:lnTo>
                    <a:pt x="164249" y="6667"/>
                  </a:lnTo>
                  <a:lnTo>
                    <a:pt x="159385" y="13931"/>
                  </a:lnTo>
                  <a:lnTo>
                    <a:pt x="157607" y="22860"/>
                  </a:lnTo>
                  <a:lnTo>
                    <a:pt x="157607" y="57277"/>
                  </a:lnTo>
                  <a:lnTo>
                    <a:pt x="126492" y="57277"/>
                  </a:lnTo>
                  <a:lnTo>
                    <a:pt x="126492" y="22860"/>
                  </a:lnTo>
                  <a:lnTo>
                    <a:pt x="124675" y="13931"/>
                  </a:lnTo>
                  <a:lnTo>
                    <a:pt x="119773" y="6667"/>
                  </a:lnTo>
                  <a:lnTo>
                    <a:pt x="112496" y="1790"/>
                  </a:lnTo>
                  <a:lnTo>
                    <a:pt x="103632" y="0"/>
                  </a:lnTo>
                  <a:lnTo>
                    <a:pt x="94767" y="1790"/>
                  </a:lnTo>
                  <a:lnTo>
                    <a:pt x="87541" y="6667"/>
                  </a:lnTo>
                  <a:lnTo>
                    <a:pt x="82677" y="13931"/>
                  </a:lnTo>
                  <a:lnTo>
                    <a:pt x="80899" y="22860"/>
                  </a:lnTo>
                  <a:lnTo>
                    <a:pt x="80899" y="57277"/>
                  </a:lnTo>
                  <a:lnTo>
                    <a:pt x="42545" y="57277"/>
                  </a:lnTo>
                  <a:lnTo>
                    <a:pt x="42037" y="58039"/>
                  </a:lnTo>
                  <a:lnTo>
                    <a:pt x="36068" y="56261"/>
                  </a:lnTo>
                  <a:lnTo>
                    <a:pt x="27368" y="58775"/>
                  </a:lnTo>
                  <a:lnTo>
                    <a:pt x="20574" y="64249"/>
                  </a:lnTo>
                  <a:lnTo>
                    <a:pt x="16344" y="71894"/>
                  </a:lnTo>
                  <a:lnTo>
                    <a:pt x="15367" y="80899"/>
                  </a:lnTo>
                  <a:lnTo>
                    <a:pt x="56388" y="550672"/>
                  </a:lnTo>
                  <a:lnTo>
                    <a:pt x="58889" y="559371"/>
                  </a:lnTo>
                  <a:lnTo>
                    <a:pt x="64363" y="566166"/>
                  </a:lnTo>
                  <a:lnTo>
                    <a:pt x="72009" y="570407"/>
                  </a:lnTo>
                  <a:lnTo>
                    <a:pt x="81026" y="571411"/>
                  </a:lnTo>
                  <a:lnTo>
                    <a:pt x="89649" y="568858"/>
                  </a:lnTo>
                  <a:lnTo>
                    <a:pt x="96418" y="563359"/>
                  </a:lnTo>
                  <a:lnTo>
                    <a:pt x="100660" y="555701"/>
                  </a:lnTo>
                  <a:lnTo>
                    <a:pt x="101727" y="546696"/>
                  </a:lnTo>
                  <a:lnTo>
                    <a:pt x="61595" y="87630"/>
                  </a:lnTo>
                  <a:lnTo>
                    <a:pt x="80899" y="87630"/>
                  </a:lnTo>
                  <a:lnTo>
                    <a:pt x="80899" y="128397"/>
                  </a:lnTo>
                  <a:lnTo>
                    <a:pt x="83439" y="134112"/>
                  </a:lnTo>
                  <a:lnTo>
                    <a:pt x="87630" y="138303"/>
                  </a:lnTo>
                  <a:lnTo>
                    <a:pt x="103632" y="144907"/>
                  </a:lnTo>
                  <a:lnTo>
                    <a:pt x="119761" y="138303"/>
                  </a:lnTo>
                  <a:lnTo>
                    <a:pt x="123952" y="134112"/>
                  </a:lnTo>
                  <a:lnTo>
                    <a:pt x="126492" y="128397"/>
                  </a:lnTo>
                  <a:lnTo>
                    <a:pt x="126492" y="87630"/>
                  </a:lnTo>
                  <a:lnTo>
                    <a:pt x="157607" y="87630"/>
                  </a:lnTo>
                  <a:lnTo>
                    <a:pt x="157607" y="122174"/>
                  </a:lnTo>
                  <a:lnTo>
                    <a:pt x="159385" y="131038"/>
                  </a:lnTo>
                  <a:lnTo>
                    <a:pt x="164249" y="138264"/>
                  </a:lnTo>
                  <a:lnTo>
                    <a:pt x="171475" y="143129"/>
                  </a:lnTo>
                  <a:lnTo>
                    <a:pt x="180340" y="144907"/>
                  </a:lnTo>
                  <a:lnTo>
                    <a:pt x="189204" y="143129"/>
                  </a:lnTo>
                  <a:lnTo>
                    <a:pt x="196481" y="138264"/>
                  </a:lnTo>
                  <a:lnTo>
                    <a:pt x="201383" y="131038"/>
                  </a:lnTo>
                  <a:lnTo>
                    <a:pt x="203200" y="122174"/>
                  </a:lnTo>
                  <a:lnTo>
                    <a:pt x="203200" y="87630"/>
                  </a:lnTo>
                  <a:lnTo>
                    <a:pt x="234315" y="87630"/>
                  </a:lnTo>
                  <a:lnTo>
                    <a:pt x="234315" y="122174"/>
                  </a:lnTo>
                  <a:lnTo>
                    <a:pt x="236093" y="131038"/>
                  </a:lnTo>
                  <a:lnTo>
                    <a:pt x="240957" y="138264"/>
                  </a:lnTo>
                  <a:lnTo>
                    <a:pt x="248183" y="143129"/>
                  </a:lnTo>
                  <a:lnTo>
                    <a:pt x="257048" y="144907"/>
                  </a:lnTo>
                  <a:lnTo>
                    <a:pt x="265912" y="143129"/>
                  </a:lnTo>
                  <a:lnTo>
                    <a:pt x="273189" y="138264"/>
                  </a:lnTo>
                  <a:lnTo>
                    <a:pt x="278091" y="131038"/>
                  </a:lnTo>
                  <a:lnTo>
                    <a:pt x="279908" y="122174"/>
                  </a:lnTo>
                  <a:lnTo>
                    <a:pt x="279908" y="87630"/>
                  </a:lnTo>
                  <a:lnTo>
                    <a:pt x="299212" y="87630"/>
                  </a:lnTo>
                  <a:lnTo>
                    <a:pt x="251333" y="544537"/>
                  </a:lnTo>
                  <a:lnTo>
                    <a:pt x="252196" y="553567"/>
                  </a:lnTo>
                  <a:lnTo>
                    <a:pt x="256298" y="561289"/>
                  </a:lnTo>
                  <a:lnTo>
                    <a:pt x="262991" y="566915"/>
                  </a:lnTo>
                  <a:lnTo>
                    <a:pt x="271653" y="569620"/>
                  </a:lnTo>
                  <a:lnTo>
                    <a:pt x="280606" y="568769"/>
                  </a:lnTo>
                  <a:lnTo>
                    <a:pt x="288302" y="564667"/>
                  </a:lnTo>
                  <a:lnTo>
                    <a:pt x="293916" y="557961"/>
                  </a:lnTo>
                  <a:lnTo>
                    <a:pt x="296672" y="549313"/>
                  </a:lnTo>
                  <a:lnTo>
                    <a:pt x="345821" y="80391"/>
                  </a:lnTo>
                  <a:close/>
                </a:path>
                <a:path w="350520" h="931545">
                  <a:moveTo>
                    <a:pt x="350520" y="668896"/>
                  </a:moveTo>
                  <a:lnTo>
                    <a:pt x="347637" y="654723"/>
                  </a:lnTo>
                  <a:lnTo>
                    <a:pt x="339801" y="643140"/>
                  </a:lnTo>
                  <a:lnTo>
                    <a:pt x="328168" y="635330"/>
                  </a:lnTo>
                  <a:lnTo>
                    <a:pt x="313944" y="632460"/>
                  </a:lnTo>
                  <a:lnTo>
                    <a:pt x="36449" y="632460"/>
                  </a:lnTo>
                  <a:lnTo>
                    <a:pt x="22288" y="635330"/>
                  </a:lnTo>
                  <a:lnTo>
                    <a:pt x="10693" y="643140"/>
                  </a:lnTo>
                  <a:lnTo>
                    <a:pt x="2870" y="654723"/>
                  </a:lnTo>
                  <a:lnTo>
                    <a:pt x="0" y="668896"/>
                  </a:lnTo>
                  <a:lnTo>
                    <a:pt x="2870" y="683082"/>
                  </a:lnTo>
                  <a:lnTo>
                    <a:pt x="10693" y="694664"/>
                  </a:lnTo>
                  <a:lnTo>
                    <a:pt x="22288" y="702475"/>
                  </a:lnTo>
                  <a:lnTo>
                    <a:pt x="36449" y="705332"/>
                  </a:lnTo>
                  <a:lnTo>
                    <a:pt x="313944" y="705332"/>
                  </a:lnTo>
                  <a:lnTo>
                    <a:pt x="328168" y="702475"/>
                  </a:lnTo>
                  <a:lnTo>
                    <a:pt x="339801" y="694664"/>
                  </a:lnTo>
                  <a:lnTo>
                    <a:pt x="347637" y="683082"/>
                  </a:lnTo>
                  <a:lnTo>
                    <a:pt x="350520" y="668896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" y="6692036"/>
            <a:ext cx="11110451" cy="252030"/>
          </a:xfrm>
          <a:custGeom>
            <a:avLst/>
            <a:gdLst/>
            <a:ahLst/>
            <a:cxnLst/>
            <a:rect l="l" t="t" r="r" b="b"/>
            <a:pathLst>
              <a:path w="11401425" h="240029">
                <a:moveTo>
                  <a:pt x="11401044" y="0"/>
                </a:moveTo>
                <a:lnTo>
                  <a:pt x="11355324" y="0"/>
                </a:lnTo>
                <a:lnTo>
                  <a:pt x="11355324" y="150164"/>
                </a:lnTo>
                <a:lnTo>
                  <a:pt x="11354689" y="150202"/>
                </a:lnTo>
                <a:lnTo>
                  <a:pt x="11354943" y="153911"/>
                </a:lnTo>
                <a:lnTo>
                  <a:pt x="11354689" y="157632"/>
                </a:lnTo>
                <a:lnTo>
                  <a:pt x="11353927" y="161277"/>
                </a:lnTo>
                <a:lnTo>
                  <a:pt x="11347856" y="175831"/>
                </a:lnTo>
                <a:lnTo>
                  <a:pt x="11337138" y="186499"/>
                </a:lnTo>
                <a:lnTo>
                  <a:pt x="11323257" y="192290"/>
                </a:lnTo>
                <a:lnTo>
                  <a:pt x="11307699" y="192189"/>
                </a:lnTo>
                <a:lnTo>
                  <a:pt x="11307420" y="193548"/>
                </a:lnTo>
                <a:lnTo>
                  <a:pt x="0" y="193548"/>
                </a:lnTo>
                <a:lnTo>
                  <a:pt x="0" y="239268"/>
                </a:lnTo>
                <a:lnTo>
                  <a:pt x="11308664" y="239268"/>
                </a:lnTo>
                <a:lnTo>
                  <a:pt x="11314176" y="239623"/>
                </a:lnTo>
                <a:lnTo>
                  <a:pt x="11354727" y="229768"/>
                </a:lnTo>
                <a:lnTo>
                  <a:pt x="11396612" y="180632"/>
                </a:lnTo>
                <a:lnTo>
                  <a:pt x="11399711" y="155448"/>
                </a:lnTo>
                <a:lnTo>
                  <a:pt x="11401044" y="155448"/>
                </a:lnTo>
                <a:lnTo>
                  <a:pt x="11401044" y="0"/>
                </a:lnTo>
                <a:close/>
              </a:path>
            </a:pathLst>
          </a:custGeom>
          <a:solidFill>
            <a:srgbClr val="E61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2745" y="349810"/>
            <a:ext cx="10041175" cy="672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YANGI </a:t>
            </a:r>
            <a:r>
              <a:rPr dirty="0"/>
              <a:t>MILLIY </a:t>
            </a:r>
            <a:r>
              <a:rPr spc="-5" dirty="0"/>
              <a:t>O‘QUV DASTURI</a:t>
            </a:r>
            <a:r>
              <a:rPr spc="-45" dirty="0"/>
              <a:t> </a:t>
            </a:r>
            <a:r>
              <a:rPr dirty="0"/>
              <a:t>(MO‘D)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410851" y="1741016"/>
            <a:ext cx="9467552" cy="4863275"/>
            <a:chOff x="1447800" y="1658111"/>
            <a:chExt cx="9715500" cy="4631690"/>
          </a:xfrm>
        </p:grpSpPr>
        <p:sp>
          <p:nvSpPr>
            <p:cNvPr id="8" name="object 8"/>
            <p:cNvSpPr/>
            <p:nvPr/>
          </p:nvSpPr>
          <p:spPr>
            <a:xfrm>
              <a:off x="1447800" y="4794504"/>
              <a:ext cx="2464435" cy="1463040"/>
            </a:xfrm>
            <a:custGeom>
              <a:avLst/>
              <a:gdLst/>
              <a:ahLst/>
              <a:cxnLst/>
              <a:rect l="l" t="t" r="r" b="b"/>
              <a:pathLst>
                <a:path w="2464435" h="1463039">
                  <a:moveTo>
                    <a:pt x="0" y="1463040"/>
                  </a:moveTo>
                  <a:lnTo>
                    <a:pt x="2464308" y="1463040"/>
                  </a:lnTo>
                  <a:lnTo>
                    <a:pt x="2464308" y="0"/>
                  </a:lnTo>
                  <a:lnTo>
                    <a:pt x="0" y="0"/>
                  </a:lnTo>
                  <a:lnTo>
                    <a:pt x="0" y="146304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12108" y="3771899"/>
              <a:ext cx="2312035" cy="2517775"/>
            </a:xfrm>
            <a:custGeom>
              <a:avLst/>
              <a:gdLst/>
              <a:ahLst/>
              <a:cxnLst/>
              <a:rect l="l" t="t" r="r" b="b"/>
              <a:pathLst>
                <a:path w="2312035" h="2517775">
                  <a:moveTo>
                    <a:pt x="2311908" y="0"/>
                  </a:moveTo>
                  <a:lnTo>
                    <a:pt x="0" y="0"/>
                  </a:lnTo>
                  <a:lnTo>
                    <a:pt x="0" y="1033272"/>
                  </a:lnTo>
                  <a:lnTo>
                    <a:pt x="0" y="2517648"/>
                  </a:lnTo>
                  <a:lnTo>
                    <a:pt x="2311908" y="2517648"/>
                  </a:lnTo>
                  <a:lnTo>
                    <a:pt x="2311908" y="1033272"/>
                  </a:lnTo>
                  <a:lnTo>
                    <a:pt x="2311908" y="0"/>
                  </a:lnTo>
                  <a:close/>
                </a:path>
              </a:pathLst>
            </a:custGeom>
            <a:solidFill>
              <a:srgbClr val="EC7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24016" y="2772155"/>
              <a:ext cx="2350135" cy="3510279"/>
            </a:xfrm>
            <a:custGeom>
              <a:avLst/>
              <a:gdLst/>
              <a:ahLst/>
              <a:cxnLst/>
              <a:rect l="l" t="t" r="r" b="b"/>
              <a:pathLst>
                <a:path w="2350134" h="3510279">
                  <a:moveTo>
                    <a:pt x="2350008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0" y="3509772"/>
                  </a:lnTo>
                  <a:lnTo>
                    <a:pt x="2350008" y="3509772"/>
                  </a:lnTo>
                  <a:lnTo>
                    <a:pt x="2350008" y="952500"/>
                  </a:lnTo>
                  <a:lnTo>
                    <a:pt x="235000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74023" y="1658111"/>
              <a:ext cx="2589530" cy="4584700"/>
            </a:xfrm>
            <a:custGeom>
              <a:avLst/>
              <a:gdLst/>
              <a:ahLst/>
              <a:cxnLst/>
              <a:rect l="l" t="t" r="r" b="b"/>
              <a:pathLst>
                <a:path w="2589529" h="4584700">
                  <a:moveTo>
                    <a:pt x="2589276" y="0"/>
                  </a:moveTo>
                  <a:lnTo>
                    <a:pt x="0" y="0"/>
                  </a:lnTo>
                  <a:lnTo>
                    <a:pt x="0" y="4584192"/>
                  </a:lnTo>
                  <a:lnTo>
                    <a:pt x="2589276" y="4584192"/>
                  </a:lnTo>
                  <a:lnTo>
                    <a:pt x="258927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2955" y="4794504"/>
              <a:ext cx="2338070" cy="1432560"/>
            </a:xfrm>
            <a:custGeom>
              <a:avLst/>
              <a:gdLst/>
              <a:ahLst/>
              <a:cxnLst/>
              <a:rect l="l" t="t" r="r" b="b"/>
              <a:pathLst>
                <a:path w="2338070" h="1432560">
                  <a:moveTo>
                    <a:pt x="0" y="1432560"/>
                  </a:moveTo>
                  <a:lnTo>
                    <a:pt x="2337816" y="1432560"/>
                  </a:lnTo>
                  <a:lnTo>
                    <a:pt x="2337816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64431" y="5017026"/>
            <a:ext cx="1776558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kompetensiyaga  asoslangan ta'lim  uchun keng  imkoniyatlar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yaratadi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55511" y="3532122"/>
            <a:ext cx="1674457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o‘quvchilar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va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o‘qituvchilar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uchun mavjud  ta'lim  yuklamalarini  kamaytirishga  qaratilgan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78224" y="3263208"/>
            <a:ext cx="2249317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 kreativ fikrlash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va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amaliy  ko‘nikmalarini  rivojlantirishda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ta'lim  berish   metodologiyasini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o‘zgartirishga  yo‘naltirilgan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74268" y="3951293"/>
            <a:ext cx="190588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o‘quvchilarga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real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hayotga  muvaffaqiyatga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erishish uchun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11396" y="5103118"/>
            <a:ext cx="1830393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zarur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bo‘lgan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bilim  va ko‘nikmalarni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yetarli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darajada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beradi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40910" y="1666665"/>
            <a:ext cx="1959103" cy="2436305"/>
            <a:chOff x="1068171" y="1587300"/>
            <a:chExt cx="2010410" cy="2320290"/>
          </a:xfrm>
        </p:grpSpPr>
        <p:sp>
          <p:nvSpPr>
            <p:cNvPr id="19" name="object 19"/>
            <p:cNvSpPr/>
            <p:nvPr/>
          </p:nvSpPr>
          <p:spPr>
            <a:xfrm>
              <a:off x="1068171" y="1592071"/>
              <a:ext cx="2010410" cy="2315210"/>
            </a:xfrm>
            <a:custGeom>
              <a:avLst/>
              <a:gdLst/>
              <a:ahLst/>
              <a:cxnLst/>
              <a:rect l="l" t="t" r="r" b="b"/>
              <a:pathLst>
                <a:path w="2010410" h="2315210">
                  <a:moveTo>
                    <a:pt x="882243" y="234873"/>
                  </a:moveTo>
                  <a:lnTo>
                    <a:pt x="876439" y="190157"/>
                  </a:lnTo>
                  <a:lnTo>
                    <a:pt x="862241" y="146189"/>
                  </a:lnTo>
                  <a:lnTo>
                    <a:pt x="839622" y="104140"/>
                  </a:lnTo>
                  <a:lnTo>
                    <a:pt x="808316" y="67043"/>
                  </a:lnTo>
                  <a:lnTo>
                    <a:pt x="772134" y="37833"/>
                  </a:lnTo>
                  <a:lnTo>
                    <a:pt x="732193" y="16751"/>
                  </a:lnTo>
                  <a:lnTo>
                    <a:pt x="689610" y="4051"/>
                  </a:lnTo>
                  <a:lnTo>
                    <a:pt x="645528" y="0"/>
                  </a:lnTo>
                  <a:lnTo>
                    <a:pt x="601065" y="4826"/>
                  </a:lnTo>
                  <a:lnTo>
                    <a:pt x="557352" y="18808"/>
                  </a:lnTo>
                  <a:lnTo>
                    <a:pt x="515518" y="42164"/>
                  </a:lnTo>
                  <a:lnTo>
                    <a:pt x="479767" y="72529"/>
                  </a:lnTo>
                  <a:lnTo>
                    <a:pt x="451840" y="107924"/>
                  </a:lnTo>
                  <a:lnTo>
                    <a:pt x="432003" y="147294"/>
                  </a:lnTo>
                  <a:lnTo>
                    <a:pt x="420484" y="189534"/>
                  </a:lnTo>
                  <a:lnTo>
                    <a:pt x="417550" y="233591"/>
                  </a:lnTo>
                  <a:lnTo>
                    <a:pt x="423468" y="278358"/>
                  </a:lnTo>
                  <a:lnTo>
                    <a:pt x="438467" y="322783"/>
                  </a:lnTo>
                  <a:lnTo>
                    <a:pt x="462813" y="365760"/>
                  </a:lnTo>
                  <a:lnTo>
                    <a:pt x="494068" y="402869"/>
                  </a:lnTo>
                  <a:lnTo>
                    <a:pt x="530237" y="432079"/>
                  </a:lnTo>
                  <a:lnTo>
                    <a:pt x="570166" y="453161"/>
                  </a:lnTo>
                  <a:lnTo>
                    <a:pt x="612749" y="465861"/>
                  </a:lnTo>
                  <a:lnTo>
                    <a:pt x="656831" y="469912"/>
                  </a:lnTo>
                  <a:lnTo>
                    <a:pt x="701281" y="465086"/>
                  </a:lnTo>
                  <a:lnTo>
                    <a:pt x="744982" y="451104"/>
                  </a:lnTo>
                  <a:lnTo>
                    <a:pt x="786790" y="427736"/>
                  </a:lnTo>
                  <a:lnTo>
                    <a:pt x="822325" y="397243"/>
                  </a:lnTo>
                  <a:lnTo>
                    <a:pt x="849693" y="361518"/>
                  </a:lnTo>
                  <a:lnTo>
                    <a:pt x="868819" y="321754"/>
                  </a:lnTo>
                  <a:lnTo>
                    <a:pt x="879690" y="279133"/>
                  </a:lnTo>
                  <a:lnTo>
                    <a:pt x="882243" y="234873"/>
                  </a:lnTo>
                  <a:close/>
                </a:path>
                <a:path w="2010410" h="2315210">
                  <a:moveTo>
                    <a:pt x="2009876" y="1910321"/>
                  </a:moveTo>
                  <a:lnTo>
                    <a:pt x="1985416" y="1848358"/>
                  </a:lnTo>
                  <a:lnTo>
                    <a:pt x="1866709" y="1677911"/>
                  </a:lnTo>
                  <a:lnTo>
                    <a:pt x="1841347" y="1641741"/>
                  </a:lnTo>
                  <a:lnTo>
                    <a:pt x="1777746" y="1551711"/>
                  </a:lnTo>
                  <a:lnTo>
                    <a:pt x="1747926" y="1509928"/>
                  </a:lnTo>
                  <a:lnTo>
                    <a:pt x="1717954" y="1468247"/>
                  </a:lnTo>
                  <a:lnTo>
                    <a:pt x="1607845" y="1309624"/>
                  </a:lnTo>
                  <a:lnTo>
                    <a:pt x="1571205" y="1272667"/>
                  </a:lnTo>
                  <a:lnTo>
                    <a:pt x="1523517" y="1254379"/>
                  </a:lnTo>
                  <a:lnTo>
                    <a:pt x="1476044" y="1247533"/>
                  </a:lnTo>
                  <a:lnTo>
                    <a:pt x="1461287" y="1246124"/>
                  </a:lnTo>
                  <a:lnTo>
                    <a:pt x="992657" y="1182116"/>
                  </a:lnTo>
                  <a:lnTo>
                    <a:pt x="947445" y="1172972"/>
                  </a:lnTo>
                  <a:lnTo>
                    <a:pt x="946797" y="1118616"/>
                  </a:lnTo>
                  <a:lnTo>
                    <a:pt x="946315" y="1060030"/>
                  </a:lnTo>
                  <a:lnTo>
                    <a:pt x="945591" y="953731"/>
                  </a:lnTo>
                  <a:lnTo>
                    <a:pt x="945159" y="902474"/>
                  </a:lnTo>
                  <a:lnTo>
                    <a:pt x="944575" y="852678"/>
                  </a:lnTo>
                  <a:lnTo>
                    <a:pt x="944524" y="848106"/>
                  </a:lnTo>
                  <a:lnTo>
                    <a:pt x="948715" y="848868"/>
                  </a:lnTo>
                  <a:lnTo>
                    <a:pt x="952779" y="849757"/>
                  </a:lnTo>
                  <a:lnTo>
                    <a:pt x="1347368" y="1005586"/>
                  </a:lnTo>
                  <a:lnTo>
                    <a:pt x="1378178" y="1012685"/>
                  </a:lnTo>
                  <a:lnTo>
                    <a:pt x="1434604" y="994625"/>
                  </a:lnTo>
                  <a:lnTo>
                    <a:pt x="1470736" y="919213"/>
                  </a:lnTo>
                  <a:lnTo>
                    <a:pt x="1496034" y="848106"/>
                  </a:lnTo>
                  <a:lnTo>
                    <a:pt x="1505788" y="820699"/>
                  </a:lnTo>
                  <a:lnTo>
                    <a:pt x="1523250" y="772210"/>
                  </a:lnTo>
                  <a:lnTo>
                    <a:pt x="1527060" y="761847"/>
                  </a:lnTo>
                  <a:lnTo>
                    <a:pt x="1540916" y="724281"/>
                  </a:lnTo>
                  <a:lnTo>
                    <a:pt x="1553070" y="688276"/>
                  </a:lnTo>
                  <a:lnTo>
                    <a:pt x="1565465" y="652132"/>
                  </a:lnTo>
                  <a:lnTo>
                    <a:pt x="1578330" y="615683"/>
                  </a:lnTo>
                  <a:lnTo>
                    <a:pt x="1591843" y="578739"/>
                  </a:lnTo>
                  <a:lnTo>
                    <a:pt x="1598803" y="553758"/>
                  </a:lnTo>
                  <a:lnTo>
                    <a:pt x="1597253" y="506260"/>
                  </a:lnTo>
                  <a:lnTo>
                    <a:pt x="1568907" y="461683"/>
                  </a:lnTo>
                  <a:lnTo>
                    <a:pt x="1524508" y="437388"/>
                  </a:lnTo>
                  <a:lnTo>
                    <a:pt x="1498498" y="434086"/>
                  </a:lnTo>
                  <a:lnTo>
                    <a:pt x="1472653" y="439724"/>
                  </a:lnTo>
                  <a:lnTo>
                    <a:pt x="1432382" y="469188"/>
                  </a:lnTo>
                  <a:lnTo>
                    <a:pt x="1401051" y="543293"/>
                  </a:lnTo>
                  <a:lnTo>
                    <a:pt x="1379385" y="604659"/>
                  </a:lnTo>
                  <a:lnTo>
                    <a:pt x="1365034" y="645236"/>
                  </a:lnTo>
                  <a:lnTo>
                    <a:pt x="1346517" y="696455"/>
                  </a:lnTo>
                  <a:lnTo>
                    <a:pt x="1327302" y="747649"/>
                  </a:lnTo>
                  <a:lnTo>
                    <a:pt x="1306868" y="761847"/>
                  </a:lnTo>
                  <a:lnTo>
                    <a:pt x="1295933" y="758444"/>
                  </a:lnTo>
                  <a:lnTo>
                    <a:pt x="1237107" y="727163"/>
                  </a:lnTo>
                  <a:lnTo>
                    <a:pt x="1207325" y="710958"/>
                  </a:lnTo>
                  <a:lnTo>
                    <a:pt x="1177061" y="694055"/>
                  </a:lnTo>
                  <a:lnTo>
                    <a:pt x="1134503" y="672503"/>
                  </a:lnTo>
                  <a:lnTo>
                    <a:pt x="1091742" y="650379"/>
                  </a:lnTo>
                  <a:lnTo>
                    <a:pt x="1048969" y="627735"/>
                  </a:lnTo>
                  <a:lnTo>
                    <a:pt x="1006386" y="604596"/>
                  </a:lnTo>
                  <a:lnTo>
                    <a:pt x="964209" y="581025"/>
                  </a:lnTo>
                  <a:lnTo>
                    <a:pt x="917790" y="558355"/>
                  </a:lnTo>
                  <a:lnTo>
                    <a:pt x="869569" y="538314"/>
                  </a:lnTo>
                  <a:lnTo>
                    <a:pt x="819518" y="522287"/>
                  </a:lnTo>
                  <a:lnTo>
                    <a:pt x="767613" y="511683"/>
                  </a:lnTo>
                  <a:lnTo>
                    <a:pt x="712990" y="506857"/>
                  </a:lnTo>
                  <a:lnTo>
                    <a:pt x="659180" y="507961"/>
                  </a:lnTo>
                  <a:lnTo>
                    <a:pt x="606526" y="515213"/>
                  </a:lnTo>
                  <a:lnTo>
                    <a:pt x="555307" y="528789"/>
                  </a:lnTo>
                  <a:lnTo>
                    <a:pt x="505866" y="548894"/>
                  </a:lnTo>
                  <a:lnTo>
                    <a:pt x="458495" y="575691"/>
                  </a:lnTo>
                  <a:lnTo>
                    <a:pt x="413791" y="604659"/>
                  </a:lnTo>
                  <a:lnTo>
                    <a:pt x="369430" y="634098"/>
                  </a:lnTo>
                  <a:lnTo>
                    <a:pt x="325323" y="663930"/>
                  </a:lnTo>
                  <a:lnTo>
                    <a:pt x="281432" y="694067"/>
                  </a:lnTo>
                  <a:lnTo>
                    <a:pt x="63182" y="846455"/>
                  </a:lnTo>
                  <a:lnTo>
                    <a:pt x="37109" y="875118"/>
                  </a:lnTo>
                  <a:lnTo>
                    <a:pt x="23355" y="961377"/>
                  </a:lnTo>
                  <a:lnTo>
                    <a:pt x="19646" y="1010754"/>
                  </a:lnTo>
                  <a:lnTo>
                    <a:pt x="16116" y="1060030"/>
                  </a:lnTo>
                  <a:lnTo>
                    <a:pt x="12725" y="1109230"/>
                  </a:lnTo>
                  <a:lnTo>
                    <a:pt x="9448" y="1158341"/>
                  </a:lnTo>
                  <a:lnTo>
                    <a:pt x="6248" y="1207401"/>
                  </a:lnTo>
                  <a:lnTo>
                    <a:pt x="0" y="1305433"/>
                  </a:lnTo>
                  <a:lnTo>
                    <a:pt x="596" y="1328254"/>
                  </a:lnTo>
                  <a:lnTo>
                    <a:pt x="17157" y="1367396"/>
                  </a:lnTo>
                  <a:lnTo>
                    <a:pt x="54902" y="1398866"/>
                  </a:lnTo>
                  <a:lnTo>
                    <a:pt x="104190" y="1408772"/>
                  </a:lnTo>
                  <a:lnTo>
                    <a:pt x="130708" y="1402080"/>
                  </a:lnTo>
                  <a:lnTo>
                    <a:pt x="171373" y="1371523"/>
                  </a:lnTo>
                  <a:lnTo>
                    <a:pt x="188112" y="1321816"/>
                  </a:lnTo>
                  <a:lnTo>
                    <a:pt x="191668" y="1272667"/>
                  </a:lnTo>
                  <a:lnTo>
                    <a:pt x="205181" y="1083767"/>
                  </a:lnTo>
                  <a:lnTo>
                    <a:pt x="208686" y="1035685"/>
                  </a:lnTo>
                  <a:lnTo>
                    <a:pt x="227965" y="986155"/>
                  </a:lnTo>
                  <a:lnTo>
                    <a:pt x="335432" y="933069"/>
                  </a:lnTo>
                  <a:lnTo>
                    <a:pt x="498754" y="852678"/>
                  </a:lnTo>
                  <a:lnTo>
                    <a:pt x="499770" y="859282"/>
                  </a:lnTo>
                  <a:lnTo>
                    <a:pt x="501548" y="861695"/>
                  </a:lnTo>
                  <a:lnTo>
                    <a:pt x="510209" y="904735"/>
                  </a:lnTo>
                  <a:lnTo>
                    <a:pt x="526846" y="989863"/>
                  </a:lnTo>
                  <a:lnTo>
                    <a:pt x="535457" y="1032891"/>
                  </a:lnTo>
                  <a:lnTo>
                    <a:pt x="545731" y="1085837"/>
                  </a:lnTo>
                  <a:lnTo>
                    <a:pt x="565556" y="1190777"/>
                  </a:lnTo>
                  <a:lnTo>
                    <a:pt x="575830" y="1243711"/>
                  </a:lnTo>
                  <a:lnTo>
                    <a:pt x="620928" y="1476756"/>
                  </a:lnTo>
                  <a:lnTo>
                    <a:pt x="630555" y="1524825"/>
                  </a:lnTo>
                  <a:lnTo>
                    <a:pt x="639610" y="1572755"/>
                  </a:lnTo>
                  <a:lnTo>
                    <a:pt x="648462" y="1620634"/>
                  </a:lnTo>
                  <a:lnTo>
                    <a:pt x="657517" y="1668538"/>
                  </a:lnTo>
                  <a:lnTo>
                    <a:pt x="667156" y="1716532"/>
                  </a:lnTo>
                  <a:lnTo>
                    <a:pt x="672795" y="1747939"/>
                  </a:lnTo>
                  <a:lnTo>
                    <a:pt x="670179" y="1773669"/>
                  </a:lnTo>
                  <a:lnTo>
                    <a:pt x="656018" y="1797100"/>
                  </a:lnTo>
                  <a:lnTo>
                    <a:pt x="627024" y="1821561"/>
                  </a:lnTo>
                  <a:lnTo>
                    <a:pt x="238150" y="2091563"/>
                  </a:lnTo>
                  <a:lnTo>
                    <a:pt x="206883" y="2124291"/>
                  </a:lnTo>
                  <a:lnTo>
                    <a:pt x="189801" y="2166429"/>
                  </a:lnTo>
                  <a:lnTo>
                    <a:pt x="189217" y="2212302"/>
                  </a:lnTo>
                  <a:lnTo>
                    <a:pt x="207416" y="2256155"/>
                  </a:lnTo>
                  <a:lnTo>
                    <a:pt x="241528" y="2292794"/>
                  </a:lnTo>
                  <a:lnTo>
                    <a:pt x="284594" y="2313203"/>
                  </a:lnTo>
                  <a:lnTo>
                    <a:pt x="331431" y="2315146"/>
                  </a:lnTo>
                  <a:lnTo>
                    <a:pt x="376834" y="2296414"/>
                  </a:lnTo>
                  <a:lnTo>
                    <a:pt x="895248" y="1932940"/>
                  </a:lnTo>
                  <a:lnTo>
                    <a:pt x="931214" y="1891906"/>
                  </a:lnTo>
                  <a:lnTo>
                    <a:pt x="942238" y="1837817"/>
                  </a:lnTo>
                  <a:lnTo>
                    <a:pt x="943267" y="1789671"/>
                  </a:lnTo>
                  <a:lnTo>
                    <a:pt x="943800" y="1740789"/>
                  </a:lnTo>
                  <a:lnTo>
                    <a:pt x="944041" y="1691449"/>
                  </a:lnTo>
                  <a:lnTo>
                    <a:pt x="944143" y="1641741"/>
                  </a:lnTo>
                  <a:lnTo>
                    <a:pt x="944905" y="1604911"/>
                  </a:lnTo>
                  <a:lnTo>
                    <a:pt x="945146" y="1572755"/>
                  </a:lnTo>
                  <a:lnTo>
                    <a:pt x="945032" y="1530692"/>
                  </a:lnTo>
                  <a:lnTo>
                    <a:pt x="944524" y="1494663"/>
                  </a:lnTo>
                  <a:lnTo>
                    <a:pt x="946810" y="1493012"/>
                  </a:lnTo>
                  <a:lnTo>
                    <a:pt x="949223" y="1491361"/>
                  </a:lnTo>
                  <a:lnTo>
                    <a:pt x="951001" y="1493901"/>
                  </a:lnTo>
                  <a:lnTo>
                    <a:pt x="1394739" y="1501648"/>
                  </a:lnTo>
                  <a:lnTo>
                    <a:pt x="1452613" y="1514322"/>
                  </a:lnTo>
                  <a:lnTo>
                    <a:pt x="1496212" y="1556131"/>
                  </a:lnTo>
                  <a:lnTo>
                    <a:pt x="1524977" y="1598993"/>
                  </a:lnTo>
                  <a:lnTo>
                    <a:pt x="1553984" y="1641856"/>
                  </a:lnTo>
                  <a:lnTo>
                    <a:pt x="1582991" y="1684426"/>
                  </a:lnTo>
                  <a:lnTo>
                    <a:pt x="1612277" y="1727060"/>
                  </a:lnTo>
                  <a:lnTo>
                    <a:pt x="1641729" y="1769643"/>
                  </a:lnTo>
                  <a:lnTo>
                    <a:pt x="1671383" y="1812201"/>
                  </a:lnTo>
                  <a:lnTo>
                    <a:pt x="1731314" y="1897291"/>
                  </a:lnTo>
                  <a:lnTo>
                    <a:pt x="1792122" y="1982470"/>
                  </a:lnTo>
                  <a:lnTo>
                    <a:pt x="1798662" y="1991753"/>
                  </a:lnTo>
                  <a:lnTo>
                    <a:pt x="1861045" y="2035937"/>
                  </a:lnTo>
                  <a:lnTo>
                    <a:pt x="1901228" y="2040102"/>
                  </a:lnTo>
                  <a:lnTo>
                    <a:pt x="1939874" y="2030323"/>
                  </a:lnTo>
                  <a:lnTo>
                    <a:pt x="1973592" y="2008098"/>
                  </a:lnTo>
                  <a:lnTo>
                    <a:pt x="1999005" y="1974850"/>
                  </a:lnTo>
                  <a:lnTo>
                    <a:pt x="2009000" y="1942503"/>
                  </a:lnTo>
                  <a:lnTo>
                    <a:pt x="2009876" y="1910321"/>
                  </a:lnTo>
                  <a:close/>
                </a:path>
              </a:pathLst>
            </a:custGeom>
            <a:solidFill>
              <a:srgbClr val="AC0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85733" y="1592063"/>
              <a:ext cx="464820" cy="470534"/>
            </a:xfrm>
            <a:custGeom>
              <a:avLst/>
              <a:gdLst/>
              <a:ahLst/>
              <a:cxnLst/>
              <a:rect l="l" t="t" r="r" b="b"/>
              <a:pathLst>
                <a:path w="464819" h="470535">
                  <a:moveTo>
                    <a:pt x="97956" y="42172"/>
                  </a:moveTo>
                  <a:lnTo>
                    <a:pt x="139797" y="18806"/>
                  </a:lnTo>
                  <a:lnTo>
                    <a:pt x="183512" y="4832"/>
                  </a:lnTo>
                  <a:lnTo>
                    <a:pt x="227974" y="0"/>
                  </a:lnTo>
                  <a:lnTo>
                    <a:pt x="272057" y="4056"/>
                  </a:lnTo>
                  <a:lnTo>
                    <a:pt x="314633" y="16751"/>
                  </a:lnTo>
                  <a:lnTo>
                    <a:pt x="354577" y="37832"/>
                  </a:lnTo>
                  <a:lnTo>
                    <a:pt x="390761" y="67049"/>
                  </a:lnTo>
                  <a:lnTo>
                    <a:pt x="422060" y="104148"/>
                  </a:lnTo>
                  <a:lnTo>
                    <a:pt x="444689" y="146186"/>
                  </a:lnTo>
                  <a:lnTo>
                    <a:pt x="458882" y="190161"/>
                  </a:lnTo>
                  <a:lnTo>
                    <a:pt x="464681" y="234877"/>
                  </a:lnTo>
                  <a:lnTo>
                    <a:pt x="462128" y="279138"/>
                  </a:lnTo>
                  <a:lnTo>
                    <a:pt x="451265" y="321751"/>
                  </a:lnTo>
                  <a:lnTo>
                    <a:pt x="432132" y="361520"/>
                  </a:lnTo>
                  <a:lnTo>
                    <a:pt x="404773" y="397249"/>
                  </a:lnTo>
                  <a:lnTo>
                    <a:pt x="369228" y="427744"/>
                  </a:lnTo>
                  <a:lnTo>
                    <a:pt x="327423" y="451110"/>
                  </a:lnTo>
                  <a:lnTo>
                    <a:pt x="283727" y="465084"/>
                  </a:lnTo>
                  <a:lnTo>
                    <a:pt x="239272" y="469917"/>
                  </a:lnTo>
                  <a:lnTo>
                    <a:pt x="195190" y="465860"/>
                  </a:lnTo>
                  <a:lnTo>
                    <a:pt x="152615" y="453165"/>
                  </a:lnTo>
                  <a:lnTo>
                    <a:pt x="112678" y="432084"/>
                  </a:lnTo>
                  <a:lnTo>
                    <a:pt x="76512" y="402868"/>
                  </a:lnTo>
                  <a:lnTo>
                    <a:pt x="45251" y="365768"/>
                  </a:lnTo>
                  <a:lnTo>
                    <a:pt x="20908" y="322782"/>
                  </a:lnTo>
                  <a:lnTo>
                    <a:pt x="5908" y="278362"/>
                  </a:lnTo>
                  <a:lnTo>
                    <a:pt x="0" y="233589"/>
                  </a:lnTo>
                  <a:lnTo>
                    <a:pt x="2928" y="189540"/>
                  </a:lnTo>
                  <a:lnTo>
                    <a:pt x="14441" y="147295"/>
                  </a:lnTo>
                  <a:lnTo>
                    <a:pt x="34285" y="107932"/>
                  </a:lnTo>
                  <a:lnTo>
                    <a:pt x="62208" y="72532"/>
                  </a:lnTo>
                  <a:lnTo>
                    <a:pt x="97956" y="42172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59378" y="900912"/>
            <a:ext cx="9960731" cy="6120765"/>
            <a:chOff x="984503" y="858011"/>
            <a:chExt cx="10221595" cy="5829300"/>
          </a:xfrm>
        </p:grpSpPr>
        <p:sp>
          <p:nvSpPr>
            <p:cNvPr id="22" name="object 22"/>
            <p:cNvSpPr/>
            <p:nvPr/>
          </p:nvSpPr>
          <p:spPr>
            <a:xfrm>
              <a:off x="984503" y="6291071"/>
              <a:ext cx="804672" cy="3368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9075" y="6341364"/>
              <a:ext cx="804672" cy="345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27759" y="5791200"/>
              <a:ext cx="521208" cy="6736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2332" y="858011"/>
              <a:ext cx="7443470" cy="5014595"/>
            </a:xfrm>
            <a:custGeom>
              <a:avLst/>
              <a:gdLst/>
              <a:ahLst/>
              <a:cxnLst/>
              <a:rect l="l" t="t" r="r" b="b"/>
              <a:pathLst>
                <a:path w="7443470" h="5014595">
                  <a:moveTo>
                    <a:pt x="7443216" y="0"/>
                  </a:moveTo>
                  <a:lnTo>
                    <a:pt x="6923532" y="0"/>
                  </a:lnTo>
                  <a:lnTo>
                    <a:pt x="6923532" y="1120140"/>
                  </a:lnTo>
                  <a:lnTo>
                    <a:pt x="4611624" y="1120140"/>
                  </a:lnTo>
                  <a:lnTo>
                    <a:pt x="4611624" y="1146048"/>
                  </a:lnTo>
                  <a:lnTo>
                    <a:pt x="4610100" y="1146048"/>
                  </a:lnTo>
                  <a:lnTo>
                    <a:pt x="4610100" y="2189988"/>
                  </a:lnTo>
                  <a:lnTo>
                    <a:pt x="2822448" y="2189988"/>
                  </a:lnTo>
                  <a:lnTo>
                    <a:pt x="2822448" y="2177796"/>
                  </a:lnTo>
                  <a:lnTo>
                    <a:pt x="2302764" y="2177796"/>
                  </a:lnTo>
                  <a:lnTo>
                    <a:pt x="2302764" y="2189988"/>
                  </a:lnTo>
                  <a:lnTo>
                    <a:pt x="2298192" y="2189988"/>
                  </a:lnTo>
                  <a:lnTo>
                    <a:pt x="2298192" y="2865120"/>
                  </a:lnTo>
                  <a:lnTo>
                    <a:pt x="2302764" y="2865120"/>
                  </a:lnTo>
                  <a:lnTo>
                    <a:pt x="2302764" y="3261360"/>
                  </a:lnTo>
                  <a:lnTo>
                    <a:pt x="518160" y="3261360"/>
                  </a:lnTo>
                  <a:lnTo>
                    <a:pt x="518160" y="3259836"/>
                  </a:lnTo>
                  <a:lnTo>
                    <a:pt x="461645" y="3259836"/>
                  </a:lnTo>
                  <a:lnTo>
                    <a:pt x="461645" y="3942842"/>
                  </a:lnTo>
                  <a:lnTo>
                    <a:pt x="445135" y="3942842"/>
                  </a:lnTo>
                  <a:lnTo>
                    <a:pt x="453390" y="3938397"/>
                  </a:lnTo>
                  <a:lnTo>
                    <a:pt x="456311" y="3938397"/>
                  </a:lnTo>
                  <a:lnTo>
                    <a:pt x="459359" y="3939032"/>
                  </a:lnTo>
                  <a:lnTo>
                    <a:pt x="461645" y="3942842"/>
                  </a:lnTo>
                  <a:lnTo>
                    <a:pt x="461645" y="3259836"/>
                  </a:lnTo>
                  <a:lnTo>
                    <a:pt x="332105" y="3259836"/>
                  </a:lnTo>
                  <a:lnTo>
                    <a:pt x="332105" y="3942842"/>
                  </a:lnTo>
                  <a:lnTo>
                    <a:pt x="315595" y="3942842"/>
                  </a:lnTo>
                  <a:lnTo>
                    <a:pt x="323850" y="3938397"/>
                  </a:lnTo>
                  <a:lnTo>
                    <a:pt x="326771" y="3938397"/>
                  </a:lnTo>
                  <a:lnTo>
                    <a:pt x="329819" y="3939032"/>
                  </a:lnTo>
                  <a:lnTo>
                    <a:pt x="332105" y="3942842"/>
                  </a:lnTo>
                  <a:lnTo>
                    <a:pt x="332105" y="3259836"/>
                  </a:lnTo>
                  <a:lnTo>
                    <a:pt x="259080" y="3259836"/>
                  </a:lnTo>
                  <a:lnTo>
                    <a:pt x="202565" y="3259836"/>
                  </a:lnTo>
                  <a:lnTo>
                    <a:pt x="202565" y="3942842"/>
                  </a:lnTo>
                  <a:lnTo>
                    <a:pt x="186055" y="3942842"/>
                  </a:lnTo>
                  <a:lnTo>
                    <a:pt x="194310" y="3938397"/>
                  </a:lnTo>
                  <a:lnTo>
                    <a:pt x="197231" y="3938397"/>
                  </a:lnTo>
                  <a:lnTo>
                    <a:pt x="200279" y="3939032"/>
                  </a:lnTo>
                  <a:lnTo>
                    <a:pt x="202565" y="3942842"/>
                  </a:lnTo>
                  <a:lnTo>
                    <a:pt x="202565" y="3259836"/>
                  </a:lnTo>
                  <a:lnTo>
                    <a:pt x="73012" y="3259836"/>
                  </a:lnTo>
                  <a:lnTo>
                    <a:pt x="73012" y="3942842"/>
                  </a:lnTo>
                  <a:lnTo>
                    <a:pt x="56527" y="3942842"/>
                  </a:lnTo>
                  <a:lnTo>
                    <a:pt x="64770" y="3938397"/>
                  </a:lnTo>
                  <a:lnTo>
                    <a:pt x="67754" y="3938397"/>
                  </a:lnTo>
                  <a:lnTo>
                    <a:pt x="70688" y="3939032"/>
                  </a:lnTo>
                  <a:lnTo>
                    <a:pt x="73012" y="3942842"/>
                  </a:lnTo>
                  <a:lnTo>
                    <a:pt x="73012" y="3259836"/>
                  </a:lnTo>
                  <a:lnTo>
                    <a:pt x="0" y="3259836"/>
                  </a:lnTo>
                  <a:lnTo>
                    <a:pt x="0" y="5013960"/>
                  </a:lnTo>
                  <a:lnTo>
                    <a:pt x="2438" y="5013960"/>
                  </a:lnTo>
                  <a:lnTo>
                    <a:pt x="10693" y="4992941"/>
                  </a:lnTo>
                  <a:lnTo>
                    <a:pt x="24701" y="4976253"/>
                  </a:lnTo>
                  <a:lnTo>
                    <a:pt x="43167" y="4965255"/>
                  </a:lnTo>
                  <a:lnTo>
                    <a:pt x="64770" y="4961280"/>
                  </a:lnTo>
                  <a:lnTo>
                    <a:pt x="86360" y="4965255"/>
                  </a:lnTo>
                  <a:lnTo>
                    <a:pt x="104825" y="4976253"/>
                  </a:lnTo>
                  <a:lnTo>
                    <a:pt x="118833" y="4992941"/>
                  </a:lnTo>
                  <a:lnTo>
                    <a:pt x="127101" y="5013960"/>
                  </a:lnTo>
                  <a:lnTo>
                    <a:pt x="131978" y="5013960"/>
                  </a:lnTo>
                  <a:lnTo>
                    <a:pt x="140220" y="4992941"/>
                  </a:lnTo>
                  <a:lnTo>
                    <a:pt x="154216" y="4976253"/>
                  </a:lnTo>
                  <a:lnTo>
                    <a:pt x="172681" y="4965255"/>
                  </a:lnTo>
                  <a:lnTo>
                    <a:pt x="194310" y="4961280"/>
                  </a:lnTo>
                  <a:lnTo>
                    <a:pt x="215925" y="4965255"/>
                  </a:lnTo>
                  <a:lnTo>
                    <a:pt x="234391" y="4976253"/>
                  </a:lnTo>
                  <a:lnTo>
                    <a:pt x="248399" y="4992941"/>
                  </a:lnTo>
                  <a:lnTo>
                    <a:pt x="256667" y="5013960"/>
                  </a:lnTo>
                  <a:lnTo>
                    <a:pt x="261493" y="5013960"/>
                  </a:lnTo>
                  <a:lnTo>
                    <a:pt x="269748" y="4992941"/>
                  </a:lnTo>
                  <a:lnTo>
                    <a:pt x="283756" y="4976253"/>
                  </a:lnTo>
                  <a:lnTo>
                    <a:pt x="302221" y="4965255"/>
                  </a:lnTo>
                  <a:lnTo>
                    <a:pt x="323850" y="4961280"/>
                  </a:lnTo>
                  <a:lnTo>
                    <a:pt x="345465" y="4965255"/>
                  </a:lnTo>
                  <a:lnTo>
                    <a:pt x="363931" y="4976253"/>
                  </a:lnTo>
                  <a:lnTo>
                    <a:pt x="377939" y="4992941"/>
                  </a:lnTo>
                  <a:lnTo>
                    <a:pt x="386207" y="5013960"/>
                  </a:lnTo>
                  <a:lnTo>
                    <a:pt x="388620" y="5013960"/>
                  </a:lnTo>
                  <a:lnTo>
                    <a:pt x="391033" y="5013960"/>
                  </a:lnTo>
                  <a:lnTo>
                    <a:pt x="399288" y="4992941"/>
                  </a:lnTo>
                  <a:lnTo>
                    <a:pt x="413296" y="4976253"/>
                  </a:lnTo>
                  <a:lnTo>
                    <a:pt x="431761" y="4965255"/>
                  </a:lnTo>
                  <a:lnTo>
                    <a:pt x="453390" y="4961280"/>
                  </a:lnTo>
                  <a:lnTo>
                    <a:pt x="475005" y="4965255"/>
                  </a:lnTo>
                  <a:lnTo>
                    <a:pt x="493471" y="4976253"/>
                  </a:lnTo>
                  <a:lnTo>
                    <a:pt x="507479" y="4992941"/>
                  </a:lnTo>
                  <a:lnTo>
                    <a:pt x="515747" y="5013960"/>
                  </a:lnTo>
                  <a:lnTo>
                    <a:pt x="518160" y="5013972"/>
                  </a:lnTo>
                  <a:lnTo>
                    <a:pt x="518160" y="3936492"/>
                  </a:lnTo>
                  <a:lnTo>
                    <a:pt x="2302764" y="3936492"/>
                  </a:lnTo>
                  <a:lnTo>
                    <a:pt x="2302764" y="3947160"/>
                  </a:lnTo>
                  <a:lnTo>
                    <a:pt x="2822448" y="3947160"/>
                  </a:lnTo>
                  <a:lnTo>
                    <a:pt x="2822448" y="3936492"/>
                  </a:lnTo>
                  <a:lnTo>
                    <a:pt x="2831592" y="3936492"/>
                  </a:lnTo>
                  <a:lnTo>
                    <a:pt x="2831592" y="3261360"/>
                  </a:lnTo>
                  <a:lnTo>
                    <a:pt x="2822448" y="3261360"/>
                  </a:lnTo>
                  <a:lnTo>
                    <a:pt x="2822448" y="2865120"/>
                  </a:lnTo>
                  <a:lnTo>
                    <a:pt x="4610100" y="2865120"/>
                  </a:lnTo>
                  <a:lnTo>
                    <a:pt x="4610100" y="2866644"/>
                  </a:lnTo>
                  <a:lnTo>
                    <a:pt x="5129784" y="2866644"/>
                  </a:lnTo>
                  <a:lnTo>
                    <a:pt x="5129784" y="2865120"/>
                  </a:lnTo>
                  <a:lnTo>
                    <a:pt x="5129784" y="2189988"/>
                  </a:lnTo>
                  <a:lnTo>
                    <a:pt x="5129784" y="1795272"/>
                  </a:lnTo>
                  <a:lnTo>
                    <a:pt x="7443216" y="1795272"/>
                  </a:lnTo>
                  <a:lnTo>
                    <a:pt x="7443216" y="1787652"/>
                  </a:lnTo>
                  <a:lnTo>
                    <a:pt x="7443216" y="1120140"/>
                  </a:lnTo>
                  <a:lnTo>
                    <a:pt x="7443216" y="0"/>
                  </a:lnTo>
                  <a:close/>
                </a:path>
              </a:pathLst>
            </a:custGeom>
            <a:solidFill>
              <a:srgbClr val="EFD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882884" y="877823"/>
              <a:ext cx="147955" cy="672465"/>
            </a:xfrm>
            <a:custGeom>
              <a:avLst/>
              <a:gdLst/>
              <a:ahLst/>
              <a:cxnLst/>
              <a:rect l="l" t="t" r="r" b="b"/>
              <a:pathLst>
                <a:path w="147954" h="672465">
                  <a:moveTo>
                    <a:pt x="0" y="672084"/>
                  </a:moveTo>
                  <a:lnTo>
                    <a:pt x="147827" y="672084"/>
                  </a:lnTo>
                  <a:lnTo>
                    <a:pt x="147827" y="0"/>
                  </a:lnTo>
                  <a:lnTo>
                    <a:pt x="0" y="0"/>
                  </a:lnTo>
                  <a:lnTo>
                    <a:pt x="0" y="67208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30711" y="880871"/>
              <a:ext cx="175260" cy="668020"/>
            </a:xfrm>
            <a:custGeom>
              <a:avLst/>
              <a:gdLst/>
              <a:ahLst/>
              <a:cxnLst/>
              <a:rect l="l" t="t" r="r" b="b"/>
              <a:pathLst>
                <a:path w="175259" h="668019">
                  <a:moveTo>
                    <a:pt x="87630" y="0"/>
                  </a:moveTo>
                  <a:lnTo>
                    <a:pt x="0" y="0"/>
                  </a:lnTo>
                  <a:lnTo>
                    <a:pt x="0" y="667512"/>
                  </a:lnTo>
                  <a:lnTo>
                    <a:pt x="87630" y="667512"/>
                  </a:lnTo>
                  <a:lnTo>
                    <a:pt x="121735" y="660624"/>
                  </a:lnTo>
                  <a:lnTo>
                    <a:pt x="149590" y="641842"/>
                  </a:lnTo>
                  <a:lnTo>
                    <a:pt x="168372" y="613987"/>
                  </a:lnTo>
                  <a:lnTo>
                    <a:pt x="175260" y="579881"/>
                  </a:lnTo>
                  <a:lnTo>
                    <a:pt x="175260" y="87629"/>
                  </a:lnTo>
                  <a:lnTo>
                    <a:pt x="168372" y="53524"/>
                  </a:lnTo>
                  <a:lnTo>
                    <a:pt x="149590" y="25669"/>
                  </a:lnTo>
                  <a:lnTo>
                    <a:pt x="121735" y="6887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51291" y="876299"/>
              <a:ext cx="2832100" cy="673735"/>
            </a:xfrm>
            <a:custGeom>
              <a:avLst/>
              <a:gdLst/>
              <a:ahLst/>
              <a:cxnLst/>
              <a:rect l="l" t="t" r="r" b="b"/>
              <a:pathLst>
                <a:path w="2832100" h="673735">
                  <a:moveTo>
                    <a:pt x="2831592" y="0"/>
                  </a:moveTo>
                  <a:lnTo>
                    <a:pt x="0" y="0"/>
                  </a:lnTo>
                  <a:lnTo>
                    <a:pt x="0" y="673608"/>
                  </a:lnTo>
                  <a:lnTo>
                    <a:pt x="2831592" y="673608"/>
                  </a:lnTo>
                  <a:lnTo>
                    <a:pt x="2831592" y="0"/>
                  </a:lnTo>
                  <a:close/>
                </a:path>
              </a:pathLst>
            </a:custGeom>
            <a:solidFill>
              <a:srgbClr val="EFD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83623" y="2264663"/>
              <a:ext cx="1460500" cy="147955"/>
            </a:xfrm>
            <a:custGeom>
              <a:avLst/>
              <a:gdLst/>
              <a:ahLst/>
              <a:cxnLst/>
              <a:rect l="l" t="t" r="r" b="b"/>
              <a:pathLst>
                <a:path w="1460500" h="147955">
                  <a:moveTo>
                    <a:pt x="729996" y="0"/>
                  </a:moveTo>
                  <a:lnTo>
                    <a:pt x="650444" y="434"/>
                  </a:lnTo>
                  <a:lnTo>
                    <a:pt x="573376" y="1707"/>
                  </a:lnTo>
                  <a:lnTo>
                    <a:pt x="499238" y="3773"/>
                  </a:lnTo>
                  <a:lnTo>
                    <a:pt x="428472" y="6587"/>
                  </a:lnTo>
                  <a:lnTo>
                    <a:pt x="361526" y="10103"/>
                  </a:lnTo>
                  <a:lnTo>
                    <a:pt x="298844" y="14276"/>
                  </a:lnTo>
                  <a:lnTo>
                    <a:pt x="240870" y="19061"/>
                  </a:lnTo>
                  <a:lnTo>
                    <a:pt x="188050" y="24412"/>
                  </a:lnTo>
                  <a:lnTo>
                    <a:pt x="140829" y="30284"/>
                  </a:lnTo>
                  <a:lnTo>
                    <a:pt x="99652" y="36632"/>
                  </a:lnTo>
                  <a:lnTo>
                    <a:pt x="37209" y="50572"/>
                  </a:lnTo>
                  <a:lnTo>
                    <a:pt x="0" y="73913"/>
                  </a:lnTo>
                  <a:lnTo>
                    <a:pt x="4282" y="81958"/>
                  </a:lnTo>
                  <a:lnTo>
                    <a:pt x="64964" y="104417"/>
                  </a:lnTo>
                  <a:lnTo>
                    <a:pt x="140829" y="117543"/>
                  </a:lnTo>
                  <a:lnTo>
                    <a:pt x="188050" y="123415"/>
                  </a:lnTo>
                  <a:lnTo>
                    <a:pt x="240870" y="128766"/>
                  </a:lnTo>
                  <a:lnTo>
                    <a:pt x="298844" y="133551"/>
                  </a:lnTo>
                  <a:lnTo>
                    <a:pt x="361526" y="137724"/>
                  </a:lnTo>
                  <a:lnTo>
                    <a:pt x="428472" y="141240"/>
                  </a:lnTo>
                  <a:lnTo>
                    <a:pt x="499238" y="144054"/>
                  </a:lnTo>
                  <a:lnTo>
                    <a:pt x="573376" y="146120"/>
                  </a:lnTo>
                  <a:lnTo>
                    <a:pt x="650444" y="147393"/>
                  </a:lnTo>
                  <a:lnTo>
                    <a:pt x="729996" y="147827"/>
                  </a:lnTo>
                  <a:lnTo>
                    <a:pt x="809547" y="147393"/>
                  </a:lnTo>
                  <a:lnTo>
                    <a:pt x="886615" y="146120"/>
                  </a:lnTo>
                  <a:lnTo>
                    <a:pt x="960753" y="144054"/>
                  </a:lnTo>
                  <a:lnTo>
                    <a:pt x="1031519" y="141240"/>
                  </a:lnTo>
                  <a:lnTo>
                    <a:pt x="1098465" y="137724"/>
                  </a:lnTo>
                  <a:lnTo>
                    <a:pt x="1161147" y="133551"/>
                  </a:lnTo>
                  <a:lnTo>
                    <a:pt x="1219121" y="128766"/>
                  </a:lnTo>
                  <a:lnTo>
                    <a:pt x="1271941" y="123415"/>
                  </a:lnTo>
                  <a:lnTo>
                    <a:pt x="1319162" y="117543"/>
                  </a:lnTo>
                  <a:lnTo>
                    <a:pt x="1360339" y="111195"/>
                  </a:lnTo>
                  <a:lnTo>
                    <a:pt x="1422782" y="97255"/>
                  </a:lnTo>
                  <a:lnTo>
                    <a:pt x="1459992" y="73913"/>
                  </a:lnTo>
                  <a:lnTo>
                    <a:pt x="1455709" y="65869"/>
                  </a:lnTo>
                  <a:lnTo>
                    <a:pt x="1395027" y="43410"/>
                  </a:lnTo>
                  <a:lnTo>
                    <a:pt x="1319162" y="30284"/>
                  </a:lnTo>
                  <a:lnTo>
                    <a:pt x="1271941" y="24412"/>
                  </a:lnTo>
                  <a:lnTo>
                    <a:pt x="1219121" y="19061"/>
                  </a:lnTo>
                  <a:lnTo>
                    <a:pt x="1161147" y="14276"/>
                  </a:lnTo>
                  <a:lnTo>
                    <a:pt x="1098465" y="10103"/>
                  </a:lnTo>
                  <a:lnTo>
                    <a:pt x="1031519" y="6587"/>
                  </a:lnTo>
                  <a:lnTo>
                    <a:pt x="960753" y="3773"/>
                  </a:lnTo>
                  <a:lnTo>
                    <a:pt x="886615" y="1707"/>
                  </a:lnTo>
                  <a:lnTo>
                    <a:pt x="809547" y="434"/>
                  </a:lnTo>
                  <a:lnTo>
                    <a:pt x="729996" y="0"/>
                  </a:lnTo>
                  <a:close/>
                </a:path>
              </a:pathLst>
            </a:custGeom>
            <a:solidFill>
              <a:srgbClr val="44536A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79040" y="1067714"/>
              <a:ext cx="1734185" cy="1732914"/>
            </a:xfrm>
            <a:custGeom>
              <a:avLst/>
              <a:gdLst/>
              <a:ahLst/>
              <a:cxnLst/>
              <a:rect l="l" t="t" r="r" b="b"/>
              <a:pathLst>
                <a:path w="1734184" h="1732914">
                  <a:moveTo>
                    <a:pt x="1473314" y="799693"/>
                  </a:moveTo>
                  <a:lnTo>
                    <a:pt x="1473136" y="749757"/>
                  </a:lnTo>
                  <a:lnTo>
                    <a:pt x="1467370" y="701014"/>
                  </a:lnTo>
                  <a:lnTo>
                    <a:pt x="1456182" y="653478"/>
                  </a:lnTo>
                  <a:lnTo>
                    <a:pt x="1439710" y="607136"/>
                  </a:lnTo>
                  <a:lnTo>
                    <a:pt x="1418107" y="561975"/>
                  </a:lnTo>
                  <a:lnTo>
                    <a:pt x="1391526" y="518007"/>
                  </a:lnTo>
                  <a:lnTo>
                    <a:pt x="1280655" y="619099"/>
                  </a:lnTo>
                  <a:lnTo>
                    <a:pt x="1296479" y="652068"/>
                  </a:lnTo>
                  <a:lnTo>
                    <a:pt x="1308366" y="685685"/>
                  </a:lnTo>
                  <a:lnTo>
                    <a:pt x="1316291" y="719721"/>
                  </a:lnTo>
                  <a:lnTo>
                    <a:pt x="1320279" y="753973"/>
                  </a:lnTo>
                  <a:lnTo>
                    <a:pt x="1322362" y="784288"/>
                  </a:lnTo>
                  <a:lnTo>
                    <a:pt x="1320952" y="814171"/>
                  </a:lnTo>
                  <a:lnTo>
                    <a:pt x="1309738" y="874369"/>
                  </a:lnTo>
                  <a:lnTo>
                    <a:pt x="1297851" y="911377"/>
                  </a:lnTo>
                  <a:lnTo>
                    <a:pt x="1282014" y="946594"/>
                  </a:lnTo>
                  <a:lnTo>
                    <a:pt x="1262227" y="980008"/>
                  </a:lnTo>
                  <a:lnTo>
                    <a:pt x="1238491" y="1011656"/>
                  </a:lnTo>
                  <a:lnTo>
                    <a:pt x="1204353" y="1048702"/>
                  </a:lnTo>
                  <a:lnTo>
                    <a:pt x="1165542" y="1080554"/>
                  </a:lnTo>
                  <a:lnTo>
                    <a:pt x="1122273" y="1107465"/>
                  </a:lnTo>
                  <a:lnTo>
                    <a:pt x="1074788" y="1129639"/>
                  </a:lnTo>
                  <a:lnTo>
                    <a:pt x="1025245" y="1146352"/>
                  </a:lnTo>
                  <a:lnTo>
                    <a:pt x="975182" y="1156982"/>
                  </a:lnTo>
                  <a:lnTo>
                    <a:pt x="924115" y="1161757"/>
                  </a:lnTo>
                  <a:lnTo>
                    <a:pt x="871588" y="1160881"/>
                  </a:lnTo>
                  <a:lnTo>
                    <a:pt x="821537" y="1153172"/>
                  </a:lnTo>
                  <a:lnTo>
                    <a:pt x="773950" y="1140739"/>
                  </a:lnTo>
                  <a:lnTo>
                    <a:pt x="728319" y="1123327"/>
                  </a:lnTo>
                  <a:lnTo>
                    <a:pt x="684136" y="1100683"/>
                  </a:lnTo>
                  <a:lnTo>
                    <a:pt x="637946" y="1069492"/>
                  </a:lnTo>
                  <a:lnTo>
                    <a:pt x="597712" y="1033678"/>
                  </a:lnTo>
                  <a:lnTo>
                    <a:pt x="563689" y="993228"/>
                  </a:lnTo>
                  <a:lnTo>
                    <a:pt x="536105" y="948169"/>
                  </a:lnTo>
                  <a:lnTo>
                    <a:pt x="515226" y="898499"/>
                  </a:lnTo>
                  <a:lnTo>
                    <a:pt x="503859" y="858723"/>
                  </a:lnTo>
                  <a:lnTo>
                    <a:pt x="497446" y="818705"/>
                  </a:lnTo>
                  <a:lnTo>
                    <a:pt x="495973" y="778217"/>
                  </a:lnTo>
                  <a:lnTo>
                    <a:pt x="499478" y="737082"/>
                  </a:lnTo>
                  <a:lnTo>
                    <a:pt x="517601" y="667905"/>
                  </a:lnTo>
                  <a:lnTo>
                    <a:pt x="549643" y="602335"/>
                  </a:lnTo>
                  <a:lnTo>
                    <a:pt x="573354" y="567524"/>
                  </a:lnTo>
                  <a:lnTo>
                    <a:pt x="601052" y="535457"/>
                  </a:lnTo>
                  <a:lnTo>
                    <a:pt x="632739" y="506133"/>
                  </a:lnTo>
                  <a:lnTo>
                    <a:pt x="668388" y="479526"/>
                  </a:lnTo>
                  <a:lnTo>
                    <a:pt x="705446" y="457835"/>
                  </a:lnTo>
                  <a:lnTo>
                    <a:pt x="745223" y="439788"/>
                  </a:lnTo>
                  <a:lnTo>
                    <a:pt x="787463" y="425348"/>
                  </a:lnTo>
                  <a:lnTo>
                    <a:pt x="831964" y="414502"/>
                  </a:lnTo>
                  <a:lnTo>
                    <a:pt x="899655" y="408774"/>
                  </a:lnTo>
                  <a:lnTo>
                    <a:pt x="934072" y="409422"/>
                  </a:lnTo>
                  <a:lnTo>
                    <a:pt x="998867" y="416661"/>
                  </a:lnTo>
                  <a:lnTo>
                    <a:pt x="1056093" y="432066"/>
                  </a:lnTo>
                  <a:lnTo>
                    <a:pt x="1087996" y="445744"/>
                  </a:lnTo>
                  <a:lnTo>
                    <a:pt x="1095997" y="443331"/>
                  </a:lnTo>
                  <a:lnTo>
                    <a:pt x="1201534" y="347065"/>
                  </a:lnTo>
                  <a:lnTo>
                    <a:pt x="1133856" y="312242"/>
                  </a:lnTo>
                  <a:lnTo>
                    <a:pt x="1095019" y="298030"/>
                  </a:lnTo>
                  <a:lnTo>
                    <a:pt x="1053401" y="286346"/>
                  </a:lnTo>
                  <a:lnTo>
                    <a:pt x="1009408" y="277469"/>
                  </a:lnTo>
                  <a:lnTo>
                    <a:pt x="963447" y="271678"/>
                  </a:lnTo>
                  <a:lnTo>
                    <a:pt x="915911" y="269240"/>
                  </a:lnTo>
                  <a:lnTo>
                    <a:pt x="867232" y="270459"/>
                  </a:lnTo>
                  <a:lnTo>
                    <a:pt x="817803" y="275615"/>
                  </a:lnTo>
                  <a:lnTo>
                    <a:pt x="768045" y="284975"/>
                  </a:lnTo>
                  <a:lnTo>
                    <a:pt x="718350" y="298831"/>
                  </a:lnTo>
                  <a:lnTo>
                    <a:pt x="669137" y="317461"/>
                  </a:lnTo>
                  <a:lnTo>
                    <a:pt x="620801" y="341160"/>
                  </a:lnTo>
                  <a:lnTo>
                    <a:pt x="573760" y="370192"/>
                  </a:lnTo>
                  <a:lnTo>
                    <a:pt x="528434" y="404850"/>
                  </a:lnTo>
                  <a:lnTo>
                    <a:pt x="493179" y="437057"/>
                  </a:lnTo>
                  <a:lnTo>
                    <a:pt x="461581" y="471182"/>
                  </a:lnTo>
                  <a:lnTo>
                    <a:pt x="433654" y="507009"/>
                  </a:lnTo>
                  <a:lnTo>
                    <a:pt x="409422" y="544334"/>
                  </a:lnTo>
                  <a:lnTo>
                    <a:pt x="388912" y="582955"/>
                  </a:lnTo>
                  <a:lnTo>
                    <a:pt x="372135" y="622668"/>
                  </a:lnTo>
                  <a:lnTo>
                    <a:pt x="359105" y="663270"/>
                  </a:lnTo>
                  <a:lnTo>
                    <a:pt x="349846" y="704532"/>
                  </a:lnTo>
                  <a:lnTo>
                    <a:pt x="344360" y="746264"/>
                  </a:lnTo>
                  <a:lnTo>
                    <a:pt x="342696" y="788276"/>
                  </a:lnTo>
                  <a:lnTo>
                    <a:pt x="344855" y="830326"/>
                  </a:lnTo>
                  <a:lnTo>
                    <a:pt x="350850" y="872236"/>
                  </a:lnTo>
                  <a:lnTo>
                    <a:pt x="360718" y="913790"/>
                  </a:lnTo>
                  <a:lnTo>
                    <a:pt x="374459" y="954786"/>
                  </a:lnTo>
                  <a:lnTo>
                    <a:pt x="392099" y="995019"/>
                  </a:lnTo>
                  <a:lnTo>
                    <a:pt x="413651" y="1034275"/>
                  </a:lnTo>
                  <a:lnTo>
                    <a:pt x="439140" y="1072337"/>
                  </a:lnTo>
                  <a:lnTo>
                    <a:pt x="468591" y="1109027"/>
                  </a:lnTo>
                  <a:lnTo>
                    <a:pt x="502018" y="1144117"/>
                  </a:lnTo>
                  <a:lnTo>
                    <a:pt x="538289" y="1176108"/>
                  </a:lnTo>
                  <a:lnTo>
                    <a:pt x="576656" y="1204633"/>
                  </a:lnTo>
                  <a:lnTo>
                    <a:pt x="617042" y="1229614"/>
                  </a:lnTo>
                  <a:lnTo>
                    <a:pt x="659371" y="1250975"/>
                  </a:lnTo>
                  <a:lnTo>
                    <a:pt x="703580" y="1268628"/>
                  </a:lnTo>
                  <a:lnTo>
                    <a:pt x="749617" y="1282484"/>
                  </a:lnTo>
                  <a:lnTo>
                    <a:pt x="797407" y="1292491"/>
                  </a:lnTo>
                  <a:lnTo>
                    <a:pt x="846886" y="1298549"/>
                  </a:lnTo>
                  <a:lnTo>
                    <a:pt x="898004" y="1300581"/>
                  </a:lnTo>
                  <a:lnTo>
                    <a:pt x="952436" y="1298676"/>
                  </a:lnTo>
                  <a:lnTo>
                    <a:pt x="1004862" y="1292948"/>
                  </a:lnTo>
                  <a:lnTo>
                    <a:pt x="1055268" y="1283385"/>
                  </a:lnTo>
                  <a:lnTo>
                    <a:pt x="1103617" y="1270012"/>
                  </a:lnTo>
                  <a:lnTo>
                    <a:pt x="1149845" y="1252816"/>
                  </a:lnTo>
                  <a:lnTo>
                    <a:pt x="1193939" y="1231798"/>
                  </a:lnTo>
                  <a:lnTo>
                    <a:pt x="1235849" y="1206969"/>
                  </a:lnTo>
                  <a:lnTo>
                    <a:pt x="1275549" y="1178318"/>
                  </a:lnTo>
                  <a:lnTo>
                    <a:pt x="1312989" y="1145844"/>
                  </a:lnTo>
                  <a:lnTo>
                    <a:pt x="1348143" y="1109548"/>
                  </a:lnTo>
                  <a:lnTo>
                    <a:pt x="1380985" y="1069441"/>
                  </a:lnTo>
                  <a:lnTo>
                    <a:pt x="1408722" y="1027887"/>
                  </a:lnTo>
                  <a:lnTo>
                    <a:pt x="1431328" y="985062"/>
                  </a:lnTo>
                  <a:lnTo>
                    <a:pt x="1448955" y="940904"/>
                  </a:lnTo>
                  <a:lnTo>
                    <a:pt x="1461731" y="895350"/>
                  </a:lnTo>
                  <a:lnTo>
                    <a:pt x="1469796" y="848296"/>
                  </a:lnTo>
                  <a:lnTo>
                    <a:pt x="1473314" y="799693"/>
                  </a:lnTo>
                  <a:close/>
                </a:path>
                <a:path w="1734184" h="1732914">
                  <a:moveTo>
                    <a:pt x="1734007" y="864882"/>
                  </a:moveTo>
                  <a:lnTo>
                    <a:pt x="1732305" y="815263"/>
                  </a:lnTo>
                  <a:lnTo>
                    <a:pt x="1727949" y="765022"/>
                  </a:lnTo>
                  <a:lnTo>
                    <a:pt x="1721205" y="716762"/>
                  </a:lnTo>
                  <a:lnTo>
                    <a:pt x="1711769" y="669391"/>
                  </a:lnTo>
                  <a:lnTo>
                    <a:pt x="1699679" y="622935"/>
                  </a:lnTo>
                  <a:lnTo>
                    <a:pt x="1684959" y="577367"/>
                  </a:lnTo>
                  <a:lnTo>
                    <a:pt x="1667637" y="532701"/>
                  </a:lnTo>
                  <a:lnTo>
                    <a:pt x="1647748" y="488937"/>
                  </a:lnTo>
                  <a:lnTo>
                    <a:pt x="1625346" y="446074"/>
                  </a:lnTo>
                  <a:lnTo>
                    <a:pt x="1600441" y="404088"/>
                  </a:lnTo>
                  <a:lnTo>
                    <a:pt x="1595615" y="406501"/>
                  </a:lnTo>
                  <a:lnTo>
                    <a:pt x="1548320" y="454634"/>
                  </a:lnTo>
                  <a:lnTo>
                    <a:pt x="1526755" y="476300"/>
                  </a:lnTo>
                  <a:lnTo>
                    <a:pt x="1504048" y="497941"/>
                  </a:lnTo>
                  <a:lnTo>
                    <a:pt x="1499349" y="502767"/>
                  </a:lnTo>
                  <a:lnTo>
                    <a:pt x="1499349" y="507593"/>
                  </a:lnTo>
                  <a:lnTo>
                    <a:pt x="1501635" y="512419"/>
                  </a:lnTo>
                  <a:lnTo>
                    <a:pt x="1523758" y="552958"/>
                  </a:lnTo>
                  <a:lnTo>
                    <a:pt x="1542935" y="594817"/>
                  </a:lnTo>
                  <a:lnTo>
                    <a:pt x="1558925" y="637578"/>
                  </a:lnTo>
                  <a:lnTo>
                    <a:pt x="1571485" y="680821"/>
                  </a:lnTo>
                  <a:lnTo>
                    <a:pt x="1581734" y="728916"/>
                  </a:lnTo>
                  <a:lnTo>
                    <a:pt x="1588376" y="777087"/>
                  </a:lnTo>
                  <a:lnTo>
                    <a:pt x="1592592" y="846874"/>
                  </a:lnTo>
                  <a:lnTo>
                    <a:pt x="1593202" y="916660"/>
                  </a:lnTo>
                  <a:lnTo>
                    <a:pt x="1590522" y="946962"/>
                  </a:lnTo>
                  <a:lnTo>
                    <a:pt x="1580642" y="1006640"/>
                  </a:lnTo>
                  <a:lnTo>
                    <a:pt x="1565732" y="1070775"/>
                  </a:lnTo>
                  <a:lnTo>
                    <a:pt x="1543126" y="1135735"/>
                  </a:lnTo>
                  <a:lnTo>
                    <a:pt x="1510995" y="1202461"/>
                  </a:lnTo>
                  <a:lnTo>
                    <a:pt x="1492034" y="1236941"/>
                  </a:lnTo>
                  <a:lnTo>
                    <a:pt x="1471269" y="1270063"/>
                  </a:lnTo>
                  <a:lnTo>
                    <a:pt x="1448676" y="1301597"/>
                  </a:lnTo>
                  <a:lnTo>
                    <a:pt x="1416685" y="1341780"/>
                  </a:lnTo>
                  <a:lnTo>
                    <a:pt x="1382204" y="1379232"/>
                  </a:lnTo>
                  <a:lnTo>
                    <a:pt x="1345463" y="1413979"/>
                  </a:lnTo>
                  <a:lnTo>
                    <a:pt x="1306690" y="1445996"/>
                  </a:lnTo>
                  <a:lnTo>
                    <a:pt x="1265682" y="1475282"/>
                  </a:lnTo>
                  <a:lnTo>
                    <a:pt x="1222425" y="1501609"/>
                  </a:lnTo>
                  <a:lnTo>
                    <a:pt x="1177340" y="1524774"/>
                  </a:lnTo>
                  <a:lnTo>
                    <a:pt x="1130922" y="1544548"/>
                  </a:lnTo>
                  <a:lnTo>
                    <a:pt x="1087539" y="1559483"/>
                  </a:lnTo>
                  <a:lnTo>
                    <a:pt x="1043940" y="1571688"/>
                  </a:lnTo>
                  <a:lnTo>
                    <a:pt x="999883" y="1581150"/>
                  </a:lnTo>
                  <a:lnTo>
                    <a:pt x="955154" y="1587855"/>
                  </a:lnTo>
                  <a:lnTo>
                    <a:pt x="906018" y="1592910"/>
                  </a:lnTo>
                  <a:lnTo>
                    <a:pt x="856462" y="1593913"/>
                  </a:lnTo>
                  <a:lnTo>
                    <a:pt x="806919" y="1591310"/>
                  </a:lnTo>
                  <a:lnTo>
                    <a:pt x="757796" y="1585569"/>
                  </a:lnTo>
                  <a:lnTo>
                    <a:pt x="719912" y="1578864"/>
                  </a:lnTo>
                  <a:lnTo>
                    <a:pt x="682256" y="1569885"/>
                  </a:lnTo>
                  <a:lnTo>
                    <a:pt x="645020" y="1559102"/>
                  </a:lnTo>
                  <a:lnTo>
                    <a:pt x="608444" y="1546961"/>
                  </a:lnTo>
                  <a:lnTo>
                    <a:pt x="563372" y="1528216"/>
                  </a:lnTo>
                  <a:lnTo>
                    <a:pt x="520357" y="1506575"/>
                  </a:lnTo>
                  <a:lnTo>
                    <a:pt x="479183" y="1482039"/>
                  </a:lnTo>
                  <a:lnTo>
                    <a:pt x="439610" y="1454607"/>
                  </a:lnTo>
                  <a:lnTo>
                    <a:pt x="401434" y="1424279"/>
                  </a:lnTo>
                  <a:lnTo>
                    <a:pt x="363702" y="1391297"/>
                  </a:lnTo>
                  <a:lnTo>
                    <a:pt x="328879" y="1356194"/>
                  </a:lnTo>
                  <a:lnTo>
                    <a:pt x="296913" y="1318945"/>
                  </a:lnTo>
                  <a:lnTo>
                    <a:pt x="267754" y="1279486"/>
                  </a:lnTo>
                  <a:lnTo>
                    <a:pt x="241388" y="1237805"/>
                  </a:lnTo>
                  <a:lnTo>
                    <a:pt x="217766" y="1193838"/>
                  </a:lnTo>
                  <a:lnTo>
                    <a:pt x="196837" y="1147546"/>
                  </a:lnTo>
                  <a:lnTo>
                    <a:pt x="178358" y="1102029"/>
                  </a:lnTo>
                  <a:lnTo>
                    <a:pt x="163068" y="1055573"/>
                  </a:lnTo>
                  <a:lnTo>
                    <a:pt x="151409" y="1008214"/>
                  </a:lnTo>
                  <a:lnTo>
                    <a:pt x="143878" y="959967"/>
                  </a:lnTo>
                  <a:lnTo>
                    <a:pt x="139839" y="909421"/>
                  </a:lnTo>
                  <a:lnTo>
                    <a:pt x="138747" y="858875"/>
                  </a:lnTo>
                  <a:lnTo>
                    <a:pt x="140817" y="808342"/>
                  </a:lnTo>
                  <a:lnTo>
                    <a:pt x="146291" y="757783"/>
                  </a:lnTo>
                  <a:lnTo>
                    <a:pt x="158838" y="698855"/>
                  </a:lnTo>
                  <a:lnTo>
                    <a:pt x="175120" y="639927"/>
                  </a:lnTo>
                  <a:lnTo>
                    <a:pt x="190893" y="597090"/>
                  </a:lnTo>
                  <a:lnTo>
                    <a:pt x="209130" y="555383"/>
                  </a:lnTo>
                  <a:lnTo>
                    <a:pt x="229641" y="515061"/>
                  </a:lnTo>
                  <a:lnTo>
                    <a:pt x="252209" y="476351"/>
                  </a:lnTo>
                  <a:lnTo>
                    <a:pt x="282676" y="431863"/>
                  </a:lnTo>
                  <a:lnTo>
                    <a:pt x="316217" y="389890"/>
                  </a:lnTo>
                  <a:lnTo>
                    <a:pt x="352691" y="350596"/>
                  </a:lnTo>
                  <a:lnTo>
                    <a:pt x="391985" y="314121"/>
                  </a:lnTo>
                  <a:lnTo>
                    <a:pt x="433971" y="280593"/>
                  </a:lnTo>
                  <a:lnTo>
                    <a:pt x="478523" y="250164"/>
                  </a:lnTo>
                  <a:lnTo>
                    <a:pt x="520357" y="225844"/>
                  </a:lnTo>
                  <a:lnTo>
                    <a:pt x="563333" y="204482"/>
                  </a:lnTo>
                  <a:lnTo>
                    <a:pt x="607415" y="186055"/>
                  </a:lnTo>
                  <a:lnTo>
                    <a:pt x="652551" y="170586"/>
                  </a:lnTo>
                  <a:lnTo>
                    <a:pt x="698690" y="158064"/>
                  </a:lnTo>
                  <a:lnTo>
                    <a:pt x="745807" y="148475"/>
                  </a:lnTo>
                  <a:lnTo>
                    <a:pt x="793864" y="141833"/>
                  </a:lnTo>
                  <a:lnTo>
                    <a:pt x="843000" y="138226"/>
                  </a:lnTo>
                  <a:lnTo>
                    <a:pt x="892606" y="138226"/>
                  </a:lnTo>
                  <a:lnTo>
                    <a:pt x="942200" y="141833"/>
                  </a:lnTo>
                  <a:lnTo>
                    <a:pt x="991349" y="149072"/>
                  </a:lnTo>
                  <a:lnTo>
                    <a:pt x="1058418" y="163487"/>
                  </a:lnTo>
                  <a:lnTo>
                    <a:pt x="1123683" y="185140"/>
                  </a:lnTo>
                  <a:lnTo>
                    <a:pt x="1227188" y="230860"/>
                  </a:lnTo>
                  <a:lnTo>
                    <a:pt x="1252499" y="206997"/>
                  </a:lnTo>
                  <a:lnTo>
                    <a:pt x="1328407" y="132181"/>
                  </a:lnTo>
                  <a:lnTo>
                    <a:pt x="1287068" y="107950"/>
                  </a:lnTo>
                  <a:lnTo>
                    <a:pt x="1245019" y="86220"/>
                  </a:lnTo>
                  <a:lnTo>
                    <a:pt x="1202321" y="66979"/>
                  </a:lnTo>
                  <a:lnTo>
                    <a:pt x="1159065" y="50215"/>
                  </a:lnTo>
                  <a:lnTo>
                    <a:pt x="1115352" y="35890"/>
                  </a:lnTo>
                  <a:lnTo>
                    <a:pt x="1071270" y="23990"/>
                  </a:lnTo>
                  <a:lnTo>
                    <a:pt x="1026896" y="14478"/>
                  </a:lnTo>
                  <a:lnTo>
                    <a:pt x="982332" y="7353"/>
                  </a:lnTo>
                  <a:lnTo>
                    <a:pt x="937653" y="2578"/>
                  </a:lnTo>
                  <a:lnTo>
                    <a:pt x="892949" y="139"/>
                  </a:lnTo>
                  <a:lnTo>
                    <a:pt x="848321" y="0"/>
                  </a:lnTo>
                  <a:lnTo>
                    <a:pt x="803859" y="2159"/>
                  </a:lnTo>
                  <a:lnTo>
                    <a:pt x="759637" y="6578"/>
                  </a:lnTo>
                  <a:lnTo>
                    <a:pt x="715746" y="13246"/>
                  </a:lnTo>
                  <a:lnTo>
                    <a:pt x="672287" y="22123"/>
                  </a:lnTo>
                  <a:lnTo>
                    <a:pt x="629335" y="33210"/>
                  </a:lnTo>
                  <a:lnTo>
                    <a:pt x="586994" y="46456"/>
                  </a:lnTo>
                  <a:lnTo>
                    <a:pt x="545350" y="61874"/>
                  </a:lnTo>
                  <a:lnTo>
                    <a:pt x="504469" y="79413"/>
                  </a:lnTo>
                  <a:lnTo>
                    <a:pt x="464477" y="99060"/>
                  </a:lnTo>
                  <a:lnTo>
                    <a:pt x="425424" y="120789"/>
                  </a:lnTo>
                  <a:lnTo>
                    <a:pt x="387426" y="144576"/>
                  </a:lnTo>
                  <a:lnTo>
                    <a:pt x="350570" y="170421"/>
                  </a:lnTo>
                  <a:lnTo>
                    <a:pt x="314934" y="198272"/>
                  </a:lnTo>
                  <a:lnTo>
                    <a:pt x="280606" y="228117"/>
                  </a:lnTo>
                  <a:lnTo>
                    <a:pt x="247688" y="259943"/>
                  </a:lnTo>
                  <a:lnTo>
                    <a:pt x="216255" y="293712"/>
                  </a:lnTo>
                  <a:lnTo>
                    <a:pt x="186410" y="329412"/>
                  </a:lnTo>
                  <a:lnTo>
                    <a:pt x="158229" y="367017"/>
                  </a:lnTo>
                  <a:lnTo>
                    <a:pt x="131813" y="406501"/>
                  </a:lnTo>
                  <a:lnTo>
                    <a:pt x="108750" y="445363"/>
                  </a:lnTo>
                  <a:lnTo>
                    <a:pt x="87884" y="485216"/>
                  </a:lnTo>
                  <a:lnTo>
                    <a:pt x="69240" y="525945"/>
                  </a:lnTo>
                  <a:lnTo>
                    <a:pt x="52806" y="567461"/>
                  </a:lnTo>
                  <a:lnTo>
                    <a:pt x="38582" y="609676"/>
                  </a:lnTo>
                  <a:lnTo>
                    <a:pt x="26568" y="652487"/>
                  </a:lnTo>
                  <a:lnTo>
                    <a:pt x="16789" y="695794"/>
                  </a:lnTo>
                  <a:lnTo>
                    <a:pt x="9245" y="739508"/>
                  </a:lnTo>
                  <a:lnTo>
                    <a:pt x="3924" y="783526"/>
                  </a:lnTo>
                  <a:lnTo>
                    <a:pt x="838" y="827747"/>
                  </a:lnTo>
                  <a:lnTo>
                    <a:pt x="0" y="872083"/>
                  </a:lnTo>
                  <a:lnTo>
                    <a:pt x="1397" y="916419"/>
                  </a:lnTo>
                  <a:lnTo>
                    <a:pt x="5041" y="960691"/>
                  </a:lnTo>
                  <a:lnTo>
                    <a:pt x="10947" y="1004773"/>
                  </a:lnTo>
                  <a:lnTo>
                    <a:pt x="19100" y="1048575"/>
                  </a:lnTo>
                  <a:lnTo>
                    <a:pt x="29527" y="1092009"/>
                  </a:lnTo>
                  <a:lnTo>
                    <a:pt x="42214" y="1134960"/>
                  </a:lnTo>
                  <a:lnTo>
                    <a:pt x="57162" y="1177353"/>
                  </a:lnTo>
                  <a:lnTo>
                    <a:pt x="74396" y="1219073"/>
                  </a:lnTo>
                  <a:lnTo>
                    <a:pt x="93891" y="1260030"/>
                  </a:lnTo>
                  <a:lnTo>
                    <a:pt x="115684" y="1300137"/>
                  </a:lnTo>
                  <a:lnTo>
                    <a:pt x="139750" y="1339278"/>
                  </a:lnTo>
                  <a:lnTo>
                    <a:pt x="166116" y="1377365"/>
                  </a:lnTo>
                  <a:lnTo>
                    <a:pt x="194767" y="1414310"/>
                  </a:lnTo>
                  <a:lnTo>
                    <a:pt x="225729" y="1449997"/>
                  </a:lnTo>
                  <a:lnTo>
                    <a:pt x="258978" y="1484337"/>
                  </a:lnTo>
                  <a:lnTo>
                    <a:pt x="294538" y="1517243"/>
                  </a:lnTo>
                  <a:lnTo>
                    <a:pt x="332409" y="1548612"/>
                  </a:lnTo>
                  <a:lnTo>
                    <a:pt x="372605" y="1578330"/>
                  </a:lnTo>
                  <a:lnTo>
                    <a:pt x="411861" y="1604225"/>
                  </a:lnTo>
                  <a:lnTo>
                    <a:pt x="452196" y="1627746"/>
                  </a:lnTo>
                  <a:lnTo>
                    <a:pt x="493509" y="1648917"/>
                  </a:lnTo>
                  <a:lnTo>
                    <a:pt x="535698" y="1667713"/>
                  </a:lnTo>
                  <a:lnTo>
                    <a:pt x="578662" y="1684147"/>
                  </a:lnTo>
                  <a:lnTo>
                    <a:pt x="622300" y="1698205"/>
                  </a:lnTo>
                  <a:lnTo>
                    <a:pt x="666508" y="1709889"/>
                  </a:lnTo>
                  <a:lnTo>
                    <a:pt x="711187" y="1719211"/>
                  </a:lnTo>
                  <a:lnTo>
                    <a:pt x="756234" y="1726145"/>
                  </a:lnTo>
                  <a:lnTo>
                    <a:pt x="801547" y="1730705"/>
                  </a:lnTo>
                  <a:lnTo>
                    <a:pt x="847039" y="1732876"/>
                  </a:lnTo>
                  <a:lnTo>
                    <a:pt x="892581" y="1732661"/>
                  </a:lnTo>
                  <a:lnTo>
                    <a:pt x="938098" y="1730057"/>
                  </a:lnTo>
                  <a:lnTo>
                    <a:pt x="983462" y="1725066"/>
                  </a:lnTo>
                  <a:lnTo>
                    <a:pt x="1028598" y="1717687"/>
                  </a:lnTo>
                  <a:lnTo>
                    <a:pt x="1073391" y="1707908"/>
                  </a:lnTo>
                  <a:lnTo>
                    <a:pt x="1117752" y="1695729"/>
                  </a:lnTo>
                  <a:lnTo>
                    <a:pt x="1161554" y="1681137"/>
                  </a:lnTo>
                  <a:lnTo>
                    <a:pt x="1204722" y="1664157"/>
                  </a:lnTo>
                  <a:lnTo>
                    <a:pt x="1247140" y="1644764"/>
                  </a:lnTo>
                  <a:lnTo>
                    <a:pt x="1288719" y="1622971"/>
                  </a:lnTo>
                  <a:lnTo>
                    <a:pt x="1329334" y="1598752"/>
                  </a:lnTo>
                  <a:lnTo>
                    <a:pt x="1368907" y="1572133"/>
                  </a:lnTo>
                  <a:lnTo>
                    <a:pt x="1407325" y="1543088"/>
                  </a:lnTo>
                  <a:lnTo>
                    <a:pt x="1444498" y="1511630"/>
                  </a:lnTo>
                  <a:lnTo>
                    <a:pt x="1480312" y="1477746"/>
                  </a:lnTo>
                  <a:lnTo>
                    <a:pt x="1514678" y="1441437"/>
                  </a:lnTo>
                  <a:lnTo>
                    <a:pt x="1547482" y="1402689"/>
                  </a:lnTo>
                  <a:lnTo>
                    <a:pt x="1577606" y="1362519"/>
                  </a:lnTo>
                  <a:lnTo>
                    <a:pt x="1605089" y="1321409"/>
                  </a:lnTo>
                  <a:lnTo>
                    <a:pt x="1629918" y="1279398"/>
                  </a:lnTo>
                  <a:lnTo>
                    <a:pt x="1652104" y="1236497"/>
                  </a:lnTo>
                  <a:lnTo>
                    <a:pt x="1671624" y="1192758"/>
                  </a:lnTo>
                  <a:lnTo>
                    <a:pt x="1688503" y="1148181"/>
                  </a:lnTo>
                  <a:lnTo>
                    <a:pt x="1702714" y="1102817"/>
                  </a:lnTo>
                  <a:lnTo>
                    <a:pt x="1714284" y="1056678"/>
                  </a:lnTo>
                  <a:lnTo>
                    <a:pt x="1723199" y="1009777"/>
                  </a:lnTo>
                  <a:lnTo>
                    <a:pt x="1729460" y="962164"/>
                  </a:lnTo>
                  <a:lnTo>
                    <a:pt x="1733054" y="913866"/>
                  </a:lnTo>
                  <a:lnTo>
                    <a:pt x="1734007" y="8648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769469" y="944879"/>
              <a:ext cx="1037590" cy="1040765"/>
            </a:xfrm>
            <a:custGeom>
              <a:avLst/>
              <a:gdLst/>
              <a:ahLst/>
              <a:cxnLst/>
              <a:rect l="l" t="t" r="r" b="b"/>
              <a:pathLst>
                <a:path w="1037590" h="1040764">
                  <a:moveTo>
                    <a:pt x="868685" y="0"/>
                  </a:moveTo>
                  <a:lnTo>
                    <a:pt x="826945" y="41060"/>
                  </a:lnTo>
                  <a:lnTo>
                    <a:pt x="723440" y="143362"/>
                  </a:lnTo>
                  <a:lnTo>
                    <a:pt x="550931" y="315595"/>
                  </a:lnTo>
                  <a:lnTo>
                    <a:pt x="540752" y="336240"/>
                  </a:lnTo>
                  <a:lnTo>
                    <a:pt x="541279" y="344424"/>
                  </a:lnTo>
                  <a:lnTo>
                    <a:pt x="541279" y="411861"/>
                  </a:lnTo>
                  <a:lnTo>
                    <a:pt x="512173" y="454483"/>
                  </a:lnTo>
                  <a:lnTo>
                    <a:pt x="493146" y="473630"/>
                  </a:lnTo>
                  <a:lnTo>
                    <a:pt x="454665" y="513080"/>
                  </a:lnTo>
                  <a:lnTo>
                    <a:pt x="376637" y="590962"/>
                  </a:lnTo>
                  <a:lnTo>
                    <a:pt x="298608" y="667967"/>
                  </a:lnTo>
                  <a:lnTo>
                    <a:pt x="257180" y="708279"/>
                  </a:lnTo>
                  <a:lnTo>
                    <a:pt x="252354" y="710565"/>
                  </a:lnTo>
                  <a:lnTo>
                    <a:pt x="247528" y="710565"/>
                  </a:lnTo>
                  <a:lnTo>
                    <a:pt x="212824" y="698045"/>
                  </a:lnTo>
                  <a:lnTo>
                    <a:pt x="177440" y="693181"/>
                  </a:lnTo>
                  <a:lnTo>
                    <a:pt x="105542" y="708279"/>
                  </a:lnTo>
                  <a:lnTo>
                    <a:pt x="69441" y="727997"/>
                  </a:lnTo>
                  <a:lnTo>
                    <a:pt x="40566" y="754300"/>
                  </a:lnTo>
                  <a:lnTo>
                    <a:pt x="18907" y="786485"/>
                  </a:lnTo>
                  <a:lnTo>
                    <a:pt x="4450" y="823849"/>
                  </a:lnTo>
                  <a:lnTo>
                    <a:pt x="0" y="858083"/>
                  </a:lnTo>
                  <a:lnTo>
                    <a:pt x="1418" y="891889"/>
                  </a:lnTo>
                  <a:lnTo>
                    <a:pt x="23627" y="956310"/>
                  </a:lnTo>
                  <a:lnTo>
                    <a:pt x="49432" y="988827"/>
                  </a:lnTo>
                  <a:lnTo>
                    <a:pt x="79952" y="1013856"/>
                  </a:lnTo>
                  <a:lnTo>
                    <a:pt x="115425" y="1031194"/>
                  </a:lnTo>
                  <a:lnTo>
                    <a:pt x="156088" y="1040638"/>
                  </a:lnTo>
                  <a:lnTo>
                    <a:pt x="191285" y="1040677"/>
                  </a:lnTo>
                  <a:lnTo>
                    <a:pt x="224684" y="1033716"/>
                  </a:lnTo>
                  <a:lnTo>
                    <a:pt x="286136" y="999744"/>
                  </a:lnTo>
                  <a:lnTo>
                    <a:pt x="314491" y="968962"/>
                  </a:lnTo>
                  <a:lnTo>
                    <a:pt x="334285" y="934370"/>
                  </a:lnTo>
                  <a:lnTo>
                    <a:pt x="345055" y="895731"/>
                  </a:lnTo>
                  <a:lnTo>
                    <a:pt x="346334" y="852805"/>
                  </a:lnTo>
                  <a:lnTo>
                    <a:pt x="344072" y="838326"/>
                  </a:lnTo>
                  <a:lnTo>
                    <a:pt x="340905" y="823849"/>
                  </a:lnTo>
                  <a:lnTo>
                    <a:pt x="336833" y="809371"/>
                  </a:lnTo>
                  <a:lnTo>
                    <a:pt x="331856" y="794893"/>
                  </a:lnTo>
                  <a:lnTo>
                    <a:pt x="329443" y="790067"/>
                  </a:lnTo>
                  <a:lnTo>
                    <a:pt x="331856" y="785241"/>
                  </a:lnTo>
                  <a:lnTo>
                    <a:pt x="334269" y="782955"/>
                  </a:lnTo>
                  <a:lnTo>
                    <a:pt x="354516" y="761239"/>
                  </a:lnTo>
                  <a:lnTo>
                    <a:pt x="375465" y="739536"/>
                  </a:lnTo>
                  <a:lnTo>
                    <a:pt x="396867" y="717857"/>
                  </a:lnTo>
                  <a:lnTo>
                    <a:pt x="611129" y="503428"/>
                  </a:lnTo>
                  <a:lnTo>
                    <a:pt x="620781" y="501015"/>
                  </a:lnTo>
                  <a:lnTo>
                    <a:pt x="625607" y="501015"/>
                  </a:lnTo>
                  <a:lnTo>
                    <a:pt x="643630" y="499619"/>
                  </a:lnTo>
                  <a:lnTo>
                    <a:pt x="661675" y="498903"/>
                  </a:lnTo>
                  <a:lnTo>
                    <a:pt x="697743" y="498602"/>
                  </a:lnTo>
                  <a:lnTo>
                    <a:pt x="705963" y="499129"/>
                  </a:lnTo>
                  <a:lnTo>
                    <a:pt x="712825" y="497395"/>
                  </a:lnTo>
                  <a:lnTo>
                    <a:pt x="718782" y="493851"/>
                  </a:lnTo>
                  <a:lnTo>
                    <a:pt x="724286" y="488950"/>
                  </a:lnTo>
                  <a:lnTo>
                    <a:pt x="977016" y="236093"/>
                  </a:lnTo>
                  <a:lnTo>
                    <a:pt x="1006211" y="205946"/>
                  </a:lnTo>
                  <a:lnTo>
                    <a:pt x="1021361" y="190676"/>
                  </a:lnTo>
                  <a:lnTo>
                    <a:pt x="1037214" y="175895"/>
                  </a:lnTo>
                  <a:lnTo>
                    <a:pt x="1034801" y="175895"/>
                  </a:lnTo>
                  <a:lnTo>
                    <a:pt x="1034801" y="171069"/>
                  </a:lnTo>
                  <a:lnTo>
                    <a:pt x="868685" y="171069"/>
                  </a:lnTo>
                  <a:lnTo>
                    <a:pt x="868685" y="0"/>
                  </a:lnTo>
                  <a:close/>
                </a:path>
              </a:pathLst>
            </a:custGeom>
            <a:solidFill>
              <a:srgbClr val="31B5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00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432" y="942726"/>
            <a:ext cx="6954010" cy="5538692"/>
            <a:chOff x="106141" y="897834"/>
            <a:chExt cx="7136130" cy="5274945"/>
          </a:xfrm>
        </p:grpSpPr>
        <p:sp>
          <p:nvSpPr>
            <p:cNvPr id="3" name="object 3"/>
            <p:cNvSpPr/>
            <p:nvPr/>
          </p:nvSpPr>
          <p:spPr>
            <a:xfrm>
              <a:off x="106141" y="897834"/>
              <a:ext cx="5491923" cy="51658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47687" y="3732275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594359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94359" y="594360"/>
                  </a:lnTo>
                  <a:lnTo>
                    <a:pt x="594359" y="0"/>
                  </a:lnTo>
                  <a:close/>
                </a:path>
              </a:pathLst>
            </a:custGeom>
            <a:solidFill>
              <a:srgbClr val="9FC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47687" y="280873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594359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94359" y="594360"/>
                  </a:lnTo>
                  <a:lnTo>
                    <a:pt x="594359" y="0"/>
                  </a:lnTo>
                  <a:close/>
                </a:path>
              </a:pathLst>
            </a:custGeom>
            <a:solidFill>
              <a:srgbClr val="EC7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43728" y="1885187"/>
              <a:ext cx="1798320" cy="2021205"/>
            </a:xfrm>
            <a:custGeom>
              <a:avLst/>
              <a:gdLst/>
              <a:ahLst/>
              <a:cxnLst/>
              <a:rect l="l" t="t" r="r" b="b"/>
              <a:pathLst>
                <a:path w="1798320" h="2021204">
                  <a:moveTo>
                    <a:pt x="1798320" y="0"/>
                  </a:moveTo>
                  <a:lnTo>
                    <a:pt x="1203960" y="0"/>
                  </a:lnTo>
                  <a:lnTo>
                    <a:pt x="1203960" y="296964"/>
                  </a:lnTo>
                  <a:lnTo>
                    <a:pt x="1202436" y="0"/>
                  </a:lnTo>
                  <a:lnTo>
                    <a:pt x="508" y="1964182"/>
                  </a:lnTo>
                  <a:lnTo>
                    <a:pt x="0" y="2020824"/>
                  </a:lnTo>
                  <a:lnTo>
                    <a:pt x="1203960" y="593242"/>
                  </a:lnTo>
                  <a:lnTo>
                    <a:pt x="1203960" y="595884"/>
                  </a:lnTo>
                  <a:lnTo>
                    <a:pt x="1798320" y="595884"/>
                  </a:lnTo>
                  <a:lnTo>
                    <a:pt x="1798320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3728" y="2808731"/>
              <a:ext cx="1205865" cy="1172210"/>
            </a:xfrm>
            <a:custGeom>
              <a:avLst/>
              <a:gdLst/>
              <a:ahLst/>
              <a:cxnLst/>
              <a:rect l="l" t="t" r="r" b="b"/>
              <a:pathLst>
                <a:path w="1205865" h="1172210">
                  <a:moveTo>
                    <a:pt x="1204468" y="0"/>
                  </a:moveTo>
                  <a:lnTo>
                    <a:pt x="0" y="1118361"/>
                  </a:lnTo>
                  <a:lnTo>
                    <a:pt x="184" y="1131986"/>
                  </a:lnTo>
                  <a:lnTo>
                    <a:pt x="1410" y="1158331"/>
                  </a:lnTo>
                  <a:lnTo>
                    <a:pt x="1524" y="1171955"/>
                  </a:lnTo>
                  <a:lnTo>
                    <a:pt x="1205483" y="598042"/>
                  </a:lnTo>
                  <a:lnTo>
                    <a:pt x="1204468" y="0"/>
                  </a:lnTo>
                  <a:close/>
                </a:path>
              </a:pathLst>
            </a:custGeom>
            <a:solidFill>
              <a:srgbClr val="EC7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43823" y="3730752"/>
              <a:ext cx="1205865" cy="596265"/>
            </a:xfrm>
            <a:custGeom>
              <a:avLst/>
              <a:gdLst/>
              <a:ahLst/>
              <a:cxnLst/>
              <a:rect l="l" t="t" r="r" b="b"/>
              <a:pathLst>
                <a:path w="1205865" h="596264">
                  <a:moveTo>
                    <a:pt x="1202848" y="0"/>
                  </a:moveTo>
                  <a:lnTo>
                    <a:pt x="2317" y="271145"/>
                  </a:lnTo>
                  <a:lnTo>
                    <a:pt x="0" y="288813"/>
                  </a:lnTo>
                  <a:lnTo>
                    <a:pt x="253" y="296862"/>
                  </a:lnTo>
                  <a:lnTo>
                    <a:pt x="1317" y="305863"/>
                  </a:lnTo>
                  <a:lnTo>
                    <a:pt x="1428" y="326390"/>
                  </a:lnTo>
                  <a:lnTo>
                    <a:pt x="1205388" y="595884"/>
                  </a:lnTo>
                  <a:lnTo>
                    <a:pt x="1202848" y="0"/>
                  </a:lnTo>
                  <a:close/>
                </a:path>
              </a:pathLst>
            </a:custGeom>
            <a:solidFill>
              <a:srgbClr val="9FC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47687" y="4654295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594359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594359" y="594359"/>
                  </a:lnTo>
                  <a:lnTo>
                    <a:pt x="594359" y="0"/>
                  </a:lnTo>
                  <a:close/>
                </a:path>
              </a:pathLst>
            </a:custGeom>
            <a:solidFill>
              <a:srgbClr val="31B5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46776" y="4154424"/>
              <a:ext cx="1795780" cy="2018030"/>
            </a:xfrm>
            <a:custGeom>
              <a:avLst/>
              <a:gdLst/>
              <a:ahLst/>
              <a:cxnLst/>
              <a:rect l="l" t="t" r="r" b="b"/>
              <a:pathLst>
                <a:path w="1795779" h="2018029">
                  <a:moveTo>
                    <a:pt x="1795272" y="1423416"/>
                  </a:moveTo>
                  <a:lnTo>
                    <a:pt x="1201521" y="1423416"/>
                  </a:lnTo>
                  <a:lnTo>
                    <a:pt x="0" y="0"/>
                  </a:lnTo>
                  <a:lnTo>
                    <a:pt x="508" y="58928"/>
                  </a:lnTo>
                  <a:lnTo>
                    <a:pt x="1200912" y="2015921"/>
                  </a:lnTo>
                  <a:lnTo>
                    <a:pt x="1200912" y="2017776"/>
                  </a:lnTo>
                  <a:lnTo>
                    <a:pt x="1202055" y="2017776"/>
                  </a:lnTo>
                  <a:lnTo>
                    <a:pt x="1795272" y="2017776"/>
                  </a:lnTo>
                  <a:lnTo>
                    <a:pt x="1795272" y="1423416"/>
                  </a:lnTo>
                  <a:close/>
                </a:path>
              </a:pathLst>
            </a:custGeom>
            <a:solidFill>
              <a:srgbClr val="B44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43728" y="4078224"/>
              <a:ext cx="1205865" cy="1175385"/>
            </a:xfrm>
            <a:custGeom>
              <a:avLst/>
              <a:gdLst/>
              <a:ahLst/>
              <a:cxnLst/>
              <a:rect l="l" t="t" r="r" b="b"/>
              <a:pathLst>
                <a:path w="1205865" h="1175385">
                  <a:moveTo>
                    <a:pt x="1524" y="0"/>
                  </a:moveTo>
                  <a:lnTo>
                    <a:pt x="1410" y="13626"/>
                  </a:lnTo>
                  <a:lnTo>
                    <a:pt x="184" y="40022"/>
                  </a:lnTo>
                  <a:lnTo>
                    <a:pt x="0" y="53720"/>
                  </a:lnTo>
                  <a:lnTo>
                    <a:pt x="1204468" y="1175004"/>
                  </a:lnTo>
                  <a:lnTo>
                    <a:pt x="1205483" y="579627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31B5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1799" y="2974847"/>
              <a:ext cx="368935" cy="2143760"/>
            </a:xfrm>
            <a:custGeom>
              <a:avLst/>
              <a:gdLst/>
              <a:ahLst/>
              <a:cxnLst/>
              <a:rect l="l" t="t" r="r" b="b"/>
              <a:pathLst>
                <a:path w="368934" h="2143760">
                  <a:moveTo>
                    <a:pt x="142240" y="1871472"/>
                  </a:moveTo>
                  <a:lnTo>
                    <a:pt x="110617" y="1832864"/>
                  </a:lnTo>
                  <a:lnTo>
                    <a:pt x="105156" y="1831975"/>
                  </a:lnTo>
                  <a:lnTo>
                    <a:pt x="101854" y="1830832"/>
                  </a:lnTo>
                  <a:lnTo>
                    <a:pt x="97028" y="1830578"/>
                  </a:lnTo>
                  <a:lnTo>
                    <a:pt x="96012" y="1830451"/>
                  </a:lnTo>
                  <a:lnTo>
                    <a:pt x="93726" y="1830451"/>
                  </a:lnTo>
                  <a:lnTo>
                    <a:pt x="86448" y="1831009"/>
                  </a:lnTo>
                  <a:lnTo>
                    <a:pt x="76352" y="1832686"/>
                  </a:lnTo>
                  <a:lnTo>
                    <a:pt x="62395" y="1835785"/>
                  </a:lnTo>
                  <a:lnTo>
                    <a:pt x="43561" y="1840611"/>
                  </a:lnTo>
                  <a:lnTo>
                    <a:pt x="64757" y="1850631"/>
                  </a:lnTo>
                  <a:lnTo>
                    <a:pt x="76327" y="1858010"/>
                  </a:lnTo>
                  <a:lnTo>
                    <a:pt x="82740" y="1866544"/>
                  </a:lnTo>
                  <a:lnTo>
                    <a:pt x="88519" y="1879981"/>
                  </a:lnTo>
                  <a:lnTo>
                    <a:pt x="96583" y="1890433"/>
                  </a:lnTo>
                  <a:lnTo>
                    <a:pt x="106260" y="1896465"/>
                  </a:lnTo>
                  <a:lnTo>
                    <a:pt x="116370" y="1898738"/>
                  </a:lnTo>
                  <a:lnTo>
                    <a:pt x="125730" y="1897888"/>
                  </a:lnTo>
                  <a:lnTo>
                    <a:pt x="133235" y="1894674"/>
                  </a:lnTo>
                  <a:lnTo>
                    <a:pt x="138455" y="1889302"/>
                  </a:lnTo>
                  <a:lnTo>
                    <a:pt x="141439" y="1881619"/>
                  </a:lnTo>
                  <a:lnTo>
                    <a:pt x="142240" y="1871472"/>
                  </a:lnTo>
                  <a:close/>
                </a:path>
                <a:path w="368934" h="2143760">
                  <a:moveTo>
                    <a:pt x="153670" y="190373"/>
                  </a:moveTo>
                  <a:lnTo>
                    <a:pt x="129286" y="190373"/>
                  </a:lnTo>
                  <a:lnTo>
                    <a:pt x="129286" y="214630"/>
                  </a:lnTo>
                  <a:lnTo>
                    <a:pt x="153670" y="214630"/>
                  </a:lnTo>
                  <a:lnTo>
                    <a:pt x="153670" y="190373"/>
                  </a:lnTo>
                  <a:close/>
                </a:path>
                <a:path w="368934" h="2143760">
                  <a:moveTo>
                    <a:pt x="158750" y="55118"/>
                  </a:moveTo>
                  <a:lnTo>
                    <a:pt x="134493" y="55118"/>
                  </a:lnTo>
                  <a:lnTo>
                    <a:pt x="134493" y="79375"/>
                  </a:lnTo>
                  <a:lnTo>
                    <a:pt x="158750" y="79375"/>
                  </a:lnTo>
                  <a:lnTo>
                    <a:pt x="158750" y="55118"/>
                  </a:lnTo>
                  <a:close/>
                </a:path>
                <a:path w="368934" h="2143760">
                  <a:moveTo>
                    <a:pt x="171577" y="1921637"/>
                  </a:moveTo>
                  <a:lnTo>
                    <a:pt x="140335" y="1898396"/>
                  </a:lnTo>
                  <a:lnTo>
                    <a:pt x="130302" y="1906143"/>
                  </a:lnTo>
                  <a:lnTo>
                    <a:pt x="145034" y="1942211"/>
                  </a:lnTo>
                  <a:lnTo>
                    <a:pt x="171577" y="1921637"/>
                  </a:lnTo>
                  <a:close/>
                </a:path>
                <a:path w="368934" h="2143760">
                  <a:moveTo>
                    <a:pt x="171958" y="243840"/>
                  </a:moveTo>
                  <a:lnTo>
                    <a:pt x="98933" y="243840"/>
                  </a:lnTo>
                  <a:lnTo>
                    <a:pt x="98933" y="170942"/>
                  </a:lnTo>
                  <a:lnTo>
                    <a:pt x="74676" y="170942"/>
                  </a:lnTo>
                  <a:lnTo>
                    <a:pt x="74676" y="268224"/>
                  </a:lnTo>
                  <a:lnTo>
                    <a:pt x="171958" y="268224"/>
                  </a:lnTo>
                  <a:lnTo>
                    <a:pt x="171958" y="243840"/>
                  </a:lnTo>
                  <a:close/>
                </a:path>
                <a:path w="368934" h="2143760">
                  <a:moveTo>
                    <a:pt x="171958" y="171958"/>
                  </a:moveTo>
                  <a:lnTo>
                    <a:pt x="161163" y="171958"/>
                  </a:lnTo>
                  <a:lnTo>
                    <a:pt x="161163" y="182753"/>
                  </a:lnTo>
                  <a:lnTo>
                    <a:pt x="161163" y="222123"/>
                  </a:lnTo>
                  <a:lnTo>
                    <a:pt x="121793" y="222123"/>
                  </a:lnTo>
                  <a:lnTo>
                    <a:pt x="121793" y="182753"/>
                  </a:lnTo>
                  <a:lnTo>
                    <a:pt x="161163" y="182753"/>
                  </a:lnTo>
                  <a:lnTo>
                    <a:pt x="161163" y="171958"/>
                  </a:lnTo>
                  <a:lnTo>
                    <a:pt x="110998" y="171958"/>
                  </a:lnTo>
                  <a:lnTo>
                    <a:pt x="110998" y="232918"/>
                  </a:lnTo>
                  <a:lnTo>
                    <a:pt x="171958" y="232918"/>
                  </a:lnTo>
                  <a:lnTo>
                    <a:pt x="171958" y="222123"/>
                  </a:lnTo>
                  <a:lnTo>
                    <a:pt x="171958" y="182753"/>
                  </a:lnTo>
                  <a:lnTo>
                    <a:pt x="171958" y="171958"/>
                  </a:lnTo>
                  <a:close/>
                </a:path>
                <a:path w="368934" h="2143760">
                  <a:moveTo>
                    <a:pt x="172212" y="381"/>
                  </a:moveTo>
                  <a:lnTo>
                    <a:pt x="74930" y="381"/>
                  </a:lnTo>
                  <a:lnTo>
                    <a:pt x="74930" y="97790"/>
                  </a:lnTo>
                  <a:lnTo>
                    <a:pt x="99314" y="97790"/>
                  </a:lnTo>
                  <a:lnTo>
                    <a:pt x="99314" y="24765"/>
                  </a:lnTo>
                  <a:lnTo>
                    <a:pt x="172212" y="24765"/>
                  </a:lnTo>
                  <a:lnTo>
                    <a:pt x="172212" y="381"/>
                  </a:lnTo>
                  <a:close/>
                </a:path>
                <a:path w="368934" h="2143760">
                  <a:moveTo>
                    <a:pt x="177038" y="36703"/>
                  </a:moveTo>
                  <a:lnTo>
                    <a:pt x="166243" y="36703"/>
                  </a:lnTo>
                  <a:lnTo>
                    <a:pt x="166243" y="47498"/>
                  </a:lnTo>
                  <a:lnTo>
                    <a:pt x="166243" y="86868"/>
                  </a:lnTo>
                  <a:lnTo>
                    <a:pt x="126873" y="86868"/>
                  </a:lnTo>
                  <a:lnTo>
                    <a:pt x="126873" y="47498"/>
                  </a:lnTo>
                  <a:lnTo>
                    <a:pt x="166243" y="47498"/>
                  </a:lnTo>
                  <a:lnTo>
                    <a:pt x="166243" y="36703"/>
                  </a:lnTo>
                  <a:lnTo>
                    <a:pt x="116078" y="36703"/>
                  </a:lnTo>
                  <a:lnTo>
                    <a:pt x="116078" y="97790"/>
                  </a:lnTo>
                  <a:lnTo>
                    <a:pt x="177038" y="97790"/>
                  </a:lnTo>
                  <a:lnTo>
                    <a:pt x="177038" y="86868"/>
                  </a:lnTo>
                  <a:lnTo>
                    <a:pt x="177038" y="47498"/>
                  </a:lnTo>
                  <a:lnTo>
                    <a:pt x="177038" y="36703"/>
                  </a:lnTo>
                  <a:close/>
                </a:path>
                <a:path w="368934" h="2143760">
                  <a:moveTo>
                    <a:pt x="181533" y="1079500"/>
                  </a:moveTo>
                  <a:lnTo>
                    <a:pt x="172859" y="1052830"/>
                  </a:lnTo>
                  <a:lnTo>
                    <a:pt x="167703" y="1046480"/>
                  </a:lnTo>
                  <a:lnTo>
                    <a:pt x="155346" y="1031240"/>
                  </a:lnTo>
                  <a:lnTo>
                    <a:pt x="153403" y="1030147"/>
                  </a:lnTo>
                  <a:lnTo>
                    <a:pt x="153403" y="1083310"/>
                  </a:lnTo>
                  <a:lnTo>
                    <a:pt x="152400" y="1101090"/>
                  </a:lnTo>
                  <a:lnTo>
                    <a:pt x="145072" y="1117600"/>
                  </a:lnTo>
                  <a:lnTo>
                    <a:pt x="133121" y="1129030"/>
                  </a:lnTo>
                  <a:lnTo>
                    <a:pt x="118173" y="1134110"/>
                  </a:lnTo>
                  <a:lnTo>
                    <a:pt x="101854" y="1132840"/>
                  </a:lnTo>
                  <a:lnTo>
                    <a:pt x="87122" y="1125220"/>
                  </a:lnTo>
                  <a:lnTo>
                    <a:pt x="76720" y="1112520"/>
                  </a:lnTo>
                  <a:lnTo>
                    <a:pt x="71577" y="1096010"/>
                  </a:lnTo>
                  <a:lnTo>
                    <a:pt x="72644" y="1078230"/>
                  </a:lnTo>
                  <a:lnTo>
                    <a:pt x="79908" y="1062990"/>
                  </a:lnTo>
                  <a:lnTo>
                    <a:pt x="91859" y="1051560"/>
                  </a:lnTo>
                  <a:lnTo>
                    <a:pt x="106832" y="1046480"/>
                  </a:lnTo>
                  <a:lnTo>
                    <a:pt x="123190" y="1046480"/>
                  </a:lnTo>
                  <a:lnTo>
                    <a:pt x="137896" y="1055370"/>
                  </a:lnTo>
                  <a:lnTo>
                    <a:pt x="148272" y="1068070"/>
                  </a:lnTo>
                  <a:lnTo>
                    <a:pt x="153403" y="1083310"/>
                  </a:lnTo>
                  <a:lnTo>
                    <a:pt x="153403" y="1030147"/>
                  </a:lnTo>
                  <a:lnTo>
                    <a:pt x="130556" y="1017270"/>
                  </a:lnTo>
                  <a:lnTo>
                    <a:pt x="102908" y="1016000"/>
                  </a:lnTo>
                  <a:lnTo>
                    <a:pt x="77635" y="1024890"/>
                  </a:lnTo>
                  <a:lnTo>
                    <a:pt x="57492" y="1043940"/>
                  </a:lnTo>
                  <a:lnTo>
                    <a:pt x="45212" y="1070610"/>
                  </a:lnTo>
                  <a:lnTo>
                    <a:pt x="43434" y="1099820"/>
                  </a:lnTo>
                  <a:lnTo>
                    <a:pt x="52133" y="1127760"/>
                  </a:lnTo>
                  <a:lnTo>
                    <a:pt x="69672" y="1149350"/>
                  </a:lnTo>
                  <a:lnTo>
                    <a:pt x="94488" y="1162050"/>
                  </a:lnTo>
                  <a:lnTo>
                    <a:pt x="122123" y="1164590"/>
                  </a:lnTo>
                  <a:lnTo>
                    <a:pt x="147396" y="1155700"/>
                  </a:lnTo>
                  <a:lnTo>
                    <a:pt x="167538" y="1136650"/>
                  </a:lnTo>
                  <a:lnTo>
                    <a:pt x="168719" y="1134110"/>
                  </a:lnTo>
                  <a:lnTo>
                    <a:pt x="179832" y="1109980"/>
                  </a:lnTo>
                  <a:lnTo>
                    <a:pt x="181533" y="1079500"/>
                  </a:lnTo>
                  <a:close/>
                </a:path>
                <a:path w="368934" h="2143760">
                  <a:moveTo>
                    <a:pt x="219964" y="103378"/>
                  </a:moveTo>
                  <a:lnTo>
                    <a:pt x="207264" y="103378"/>
                  </a:lnTo>
                  <a:lnTo>
                    <a:pt x="207264" y="89535"/>
                  </a:lnTo>
                  <a:lnTo>
                    <a:pt x="192659" y="89535"/>
                  </a:lnTo>
                  <a:lnTo>
                    <a:pt x="192659" y="104775"/>
                  </a:lnTo>
                  <a:lnTo>
                    <a:pt x="178816" y="104775"/>
                  </a:lnTo>
                  <a:lnTo>
                    <a:pt x="178816" y="125984"/>
                  </a:lnTo>
                  <a:lnTo>
                    <a:pt x="171958" y="125984"/>
                  </a:lnTo>
                  <a:lnTo>
                    <a:pt x="171958" y="112395"/>
                  </a:lnTo>
                  <a:lnTo>
                    <a:pt x="155194" y="112395"/>
                  </a:lnTo>
                  <a:lnTo>
                    <a:pt x="155194" y="125984"/>
                  </a:lnTo>
                  <a:lnTo>
                    <a:pt x="144272" y="125984"/>
                  </a:lnTo>
                  <a:lnTo>
                    <a:pt x="144272" y="140589"/>
                  </a:lnTo>
                  <a:lnTo>
                    <a:pt x="130937" y="140589"/>
                  </a:lnTo>
                  <a:lnTo>
                    <a:pt x="130937" y="120015"/>
                  </a:lnTo>
                  <a:lnTo>
                    <a:pt x="143891" y="120015"/>
                  </a:lnTo>
                  <a:lnTo>
                    <a:pt x="143891" y="104775"/>
                  </a:lnTo>
                  <a:lnTo>
                    <a:pt x="116332" y="104775"/>
                  </a:lnTo>
                  <a:lnTo>
                    <a:pt x="116332" y="140716"/>
                  </a:lnTo>
                  <a:lnTo>
                    <a:pt x="116586" y="140716"/>
                  </a:lnTo>
                  <a:lnTo>
                    <a:pt x="116586" y="155194"/>
                  </a:lnTo>
                  <a:lnTo>
                    <a:pt x="144145" y="155194"/>
                  </a:lnTo>
                  <a:lnTo>
                    <a:pt x="144145" y="165354"/>
                  </a:lnTo>
                  <a:lnTo>
                    <a:pt x="173863" y="165354"/>
                  </a:lnTo>
                  <a:lnTo>
                    <a:pt x="173863" y="150749"/>
                  </a:lnTo>
                  <a:lnTo>
                    <a:pt x="158750" y="150749"/>
                  </a:lnTo>
                  <a:lnTo>
                    <a:pt x="158750" y="140589"/>
                  </a:lnTo>
                  <a:lnTo>
                    <a:pt x="178816" y="140589"/>
                  </a:lnTo>
                  <a:lnTo>
                    <a:pt x="178816" y="140716"/>
                  </a:lnTo>
                  <a:lnTo>
                    <a:pt x="179070" y="140716"/>
                  </a:lnTo>
                  <a:lnTo>
                    <a:pt x="179070" y="152781"/>
                  </a:lnTo>
                  <a:lnTo>
                    <a:pt x="193675" y="152781"/>
                  </a:lnTo>
                  <a:lnTo>
                    <a:pt x="193675" y="140589"/>
                  </a:lnTo>
                  <a:lnTo>
                    <a:pt x="217805" y="140589"/>
                  </a:lnTo>
                  <a:lnTo>
                    <a:pt x="217805" y="125984"/>
                  </a:lnTo>
                  <a:lnTo>
                    <a:pt x="193421" y="125984"/>
                  </a:lnTo>
                  <a:lnTo>
                    <a:pt x="193421" y="104775"/>
                  </a:lnTo>
                  <a:lnTo>
                    <a:pt x="205486" y="104775"/>
                  </a:lnTo>
                  <a:lnTo>
                    <a:pt x="205486" y="118618"/>
                  </a:lnTo>
                  <a:lnTo>
                    <a:pt x="219964" y="118618"/>
                  </a:lnTo>
                  <a:lnTo>
                    <a:pt x="219964" y="103378"/>
                  </a:lnTo>
                  <a:close/>
                </a:path>
                <a:path w="368934" h="2143760">
                  <a:moveTo>
                    <a:pt x="225171" y="1106170"/>
                  </a:moveTo>
                  <a:lnTo>
                    <a:pt x="202692" y="1092200"/>
                  </a:lnTo>
                  <a:lnTo>
                    <a:pt x="202717" y="1085850"/>
                  </a:lnTo>
                  <a:lnTo>
                    <a:pt x="202222" y="1078230"/>
                  </a:lnTo>
                  <a:lnTo>
                    <a:pt x="201244" y="1071880"/>
                  </a:lnTo>
                  <a:lnTo>
                    <a:pt x="199771" y="1065530"/>
                  </a:lnTo>
                  <a:lnTo>
                    <a:pt x="217678" y="1047750"/>
                  </a:lnTo>
                  <a:lnTo>
                    <a:pt x="204647" y="1021080"/>
                  </a:lnTo>
                  <a:lnTo>
                    <a:pt x="201549" y="1014730"/>
                  </a:lnTo>
                  <a:lnTo>
                    <a:pt x="191782" y="1017193"/>
                  </a:lnTo>
                  <a:lnTo>
                    <a:pt x="191782" y="1078230"/>
                  </a:lnTo>
                  <a:lnTo>
                    <a:pt x="189738" y="1112520"/>
                  </a:lnTo>
                  <a:lnTo>
                    <a:pt x="175615" y="1143000"/>
                  </a:lnTo>
                  <a:lnTo>
                    <a:pt x="152488" y="1164590"/>
                  </a:lnTo>
                  <a:lnTo>
                    <a:pt x="123507" y="1176020"/>
                  </a:lnTo>
                  <a:lnTo>
                    <a:pt x="91821" y="1173480"/>
                  </a:lnTo>
                  <a:lnTo>
                    <a:pt x="63360" y="1158240"/>
                  </a:lnTo>
                  <a:lnTo>
                    <a:pt x="43205" y="1132840"/>
                  </a:lnTo>
                  <a:lnTo>
                    <a:pt x="33197" y="1102360"/>
                  </a:lnTo>
                  <a:lnTo>
                    <a:pt x="35179" y="1068070"/>
                  </a:lnTo>
                  <a:lnTo>
                    <a:pt x="47548" y="1041400"/>
                  </a:lnTo>
                  <a:lnTo>
                    <a:pt x="49314" y="1037590"/>
                  </a:lnTo>
                  <a:lnTo>
                    <a:pt x="72478" y="1014730"/>
                  </a:lnTo>
                  <a:lnTo>
                    <a:pt x="101498" y="1004570"/>
                  </a:lnTo>
                  <a:lnTo>
                    <a:pt x="133223" y="1007110"/>
                  </a:lnTo>
                  <a:lnTo>
                    <a:pt x="161671" y="1022350"/>
                  </a:lnTo>
                  <a:lnTo>
                    <a:pt x="181813" y="1046480"/>
                  </a:lnTo>
                  <a:lnTo>
                    <a:pt x="191782" y="1078230"/>
                  </a:lnTo>
                  <a:lnTo>
                    <a:pt x="191782" y="1017193"/>
                  </a:lnTo>
                  <a:lnTo>
                    <a:pt x="176276" y="1021080"/>
                  </a:lnTo>
                  <a:lnTo>
                    <a:pt x="170942" y="1016000"/>
                  </a:lnTo>
                  <a:lnTo>
                    <a:pt x="164465" y="1009650"/>
                  </a:lnTo>
                  <a:lnTo>
                    <a:pt x="157353" y="1005840"/>
                  </a:lnTo>
                  <a:lnTo>
                    <a:pt x="158242" y="1005840"/>
                  </a:lnTo>
                  <a:lnTo>
                    <a:pt x="158254" y="1004570"/>
                  </a:lnTo>
                  <a:lnTo>
                    <a:pt x="158381" y="996950"/>
                  </a:lnTo>
                  <a:lnTo>
                    <a:pt x="158750" y="975360"/>
                  </a:lnTo>
                  <a:lnTo>
                    <a:pt x="125476" y="966470"/>
                  </a:lnTo>
                  <a:lnTo>
                    <a:pt x="111760" y="993140"/>
                  </a:lnTo>
                  <a:lnTo>
                    <a:pt x="99834" y="993140"/>
                  </a:lnTo>
                  <a:lnTo>
                    <a:pt x="93586" y="994410"/>
                  </a:lnTo>
                  <a:lnTo>
                    <a:pt x="87680" y="996886"/>
                  </a:lnTo>
                  <a:lnTo>
                    <a:pt x="87503" y="996950"/>
                  </a:lnTo>
                  <a:lnTo>
                    <a:pt x="87680" y="996886"/>
                  </a:lnTo>
                  <a:lnTo>
                    <a:pt x="67310" y="975360"/>
                  </a:lnTo>
                  <a:lnTo>
                    <a:pt x="38100" y="995680"/>
                  </a:lnTo>
                  <a:lnTo>
                    <a:pt x="46609" y="1023620"/>
                  </a:lnTo>
                  <a:lnTo>
                    <a:pt x="41910" y="1028700"/>
                  </a:lnTo>
                  <a:lnTo>
                    <a:pt x="37719" y="1035050"/>
                  </a:lnTo>
                  <a:lnTo>
                    <a:pt x="34290" y="1041400"/>
                  </a:lnTo>
                  <a:lnTo>
                    <a:pt x="8890" y="1040130"/>
                  </a:lnTo>
                  <a:lnTo>
                    <a:pt x="0" y="1076960"/>
                  </a:lnTo>
                  <a:lnTo>
                    <a:pt x="22098" y="1089660"/>
                  </a:lnTo>
                  <a:lnTo>
                    <a:pt x="22098" y="1098550"/>
                  </a:lnTo>
                  <a:lnTo>
                    <a:pt x="23241" y="1106170"/>
                  </a:lnTo>
                  <a:lnTo>
                    <a:pt x="25273" y="1115060"/>
                  </a:lnTo>
                  <a:lnTo>
                    <a:pt x="6350" y="1131570"/>
                  </a:lnTo>
                  <a:lnTo>
                    <a:pt x="20955" y="1164590"/>
                  </a:lnTo>
                  <a:lnTo>
                    <a:pt x="48768" y="1159510"/>
                  </a:lnTo>
                  <a:lnTo>
                    <a:pt x="48387" y="1158240"/>
                  </a:lnTo>
                  <a:lnTo>
                    <a:pt x="53721" y="1164590"/>
                  </a:lnTo>
                  <a:lnTo>
                    <a:pt x="60071" y="1169670"/>
                  </a:lnTo>
                  <a:lnTo>
                    <a:pt x="67183" y="1173480"/>
                  </a:lnTo>
                  <a:lnTo>
                    <a:pt x="66675" y="1202690"/>
                  </a:lnTo>
                  <a:lnTo>
                    <a:pt x="99949" y="1211580"/>
                  </a:lnTo>
                  <a:lnTo>
                    <a:pt x="112903" y="1187450"/>
                  </a:lnTo>
                  <a:lnTo>
                    <a:pt x="119519" y="1186180"/>
                  </a:lnTo>
                  <a:lnTo>
                    <a:pt x="126022" y="1186180"/>
                  </a:lnTo>
                  <a:lnTo>
                    <a:pt x="132422" y="1184910"/>
                  </a:lnTo>
                  <a:lnTo>
                    <a:pt x="138684" y="1182370"/>
                  </a:lnTo>
                  <a:lnTo>
                    <a:pt x="136017" y="1184910"/>
                  </a:lnTo>
                  <a:lnTo>
                    <a:pt x="157480" y="1205230"/>
                  </a:lnTo>
                  <a:lnTo>
                    <a:pt x="185674" y="1183640"/>
                  </a:lnTo>
                  <a:lnTo>
                    <a:pt x="185216" y="1182370"/>
                  </a:lnTo>
                  <a:lnTo>
                    <a:pt x="182968" y="1176020"/>
                  </a:lnTo>
                  <a:lnTo>
                    <a:pt x="176657" y="1158240"/>
                  </a:lnTo>
                  <a:lnTo>
                    <a:pt x="181356" y="1153160"/>
                  </a:lnTo>
                  <a:lnTo>
                    <a:pt x="185547" y="1148080"/>
                  </a:lnTo>
                  <a:lnTo>
                    <a:pt x="188976" y="1141730"/>
                  </a:lnTo>
                  <a:lnTo>
                    <a:pt x="216281" y="1141730"/>
                  </a:lnTo>
                  <a:lnTo>
                    <a:pt x="225171" y="1106170"/>
                  </a:lnTo>
                  <a:close/>
                </a:path>
                <a:path w="368934" h="2143760">
                  <a:moveTo>
                    <a:pt x="228854" y="36703"/>
                  </a:moveTo>
                  <a:lnTo>
                    <a:pt x="215773" y="36703"/>
                  </a:lnTo>
                  <a:lnTo>
                    <a:pt x="215773" y="51308"/>
                  </a:lnTo>
                  <a:lnTo>
                    <a:pt x="228854" y="51308"/>
                  </a:lnTo>
                  <a:lnTo>
                    <a:pt x="228854" y="36703"/>
                  </a:lnTo>
                  <a:close/>
                </a:path>
                <a:path w="368934" h="2143760">
                  <a:moveTo>
                    <a:pt x="230632" y="141224"/>
                  </a:moveTo>
                  <a:lnTo>
                    <a:pt x="216154" y="141224"/>
                  </a:lnTo>
                  <a:lnTo>
                    <a:pt x="216154" y="156464"/>
                  </a:lnTo>
                  <a:lnTo>
                    <a:pt x="230632" y="156464"/>
                  </a:lnTo>
                  <a:lnTo>
                    <a:pt x="230632" y="141224"/>
                  </a:lnTo>
                  <a:close/>
                </a:path>
                <a:path w="368934" h="2143760">
                  <a:moveTo>
                    <a:pt x="232410" y="66675"/>
                  </a:moveTo>
                  <a:lnTo>
                    <a:pt x="207518" y="66675"/>
                  </a:lnTo>
                  <a:lnTo>
                    <a:pt x="207518" y="36703"/>
                  </a:lnTo>
                  <a:lnTo>
                    <a:pt x="192913" y="36703"/>
                  </a:lnTo>
                  <a:lnTo>
                    <a:pt x="192913" y="66675"/>
                  </a:lnTo>
                  <a:lnTo>
                    <a:pt x="192659" y="66675"/>
                  </a:lnTo>
                  <a:lnTo>
                    <a:pt x="192659" y="81280"/>
                  </a:lnTo>
                  <a:lnTo>
                    <a:pt x="217805" y="81280"/>
                  </a:lnTo>
                  <a:lnTo>
                    <a:pt x="217805" y="100838"/>
                  </a:lnTo>
                  <a:lnTo>
                    <a:pt x="232410" y="100838"/>
                  </a:lnTo>
                  <a:lnTo>
                    <a:pt x="232410" y="66675"/>
                  </a:lnTo>
                  <a:close/>
                </a:path>
                <a:path w="368934" h="2143760">
                  <a:moveTo>
                    <a:pt x="265811" y="105156"/>
                  </a:moveTo>
                  <a:lnTo>
                    <a:pt x="230632" y="105156"/>
                  </a:lnTo>
                  <a:lnTo>
                    <a:pt x="230632" y="130302"/>
                  </a:lnTo>
                  <a:lnTo>
                    <a:pt x="245237" y="130302"/>
                  </a:lnTo>
                  <a:lnTo>
                    <a:pt x="245237" y="119761"/>
                  </a:lnTo>
                  <a:lnTo>
                    <a:pt x="265811" y="119761"/>
                  </a:lnTo>
                  <a:lnTo>
                    <a:pt x="265811" y="105156"/>
                  </a:lnTo>
                  <a:close/>
                </a:path>
                <a:path w="368934" h="2143760">
                  <a:moveTo>
                    <a:pt x="284861" y="2063115"/>
                  </a:moveTo>
                  <a:lnTo>
                    <a:pt x="178562" y="1925193"/>
                  </a:lnTo>
                  <a:lnTo>
                    <a:pt x="151892" y="1947926"/>
                  </a:lnTo>
                  <a:lnTo>
                    <a:pt x="271526" y="2074418"/>
                  </a:lnTo>
                  <a:lnTo>
                    <a:pt x="284861" y="2063115"/>
                  </a:lnTo>
                  <a:close/>
                </a:path>
                <a:path w="368934" h="2143760">
                  <a:moveTo>
                    <a:pt x="288290" y="55118"/>
                  </a:moveTo>
                  <a:lnTo>
                    <a:pt x="263906" y="55118"/>
                  </a:lnTo>
                  <a:lnTo>
                    <a:pt x="263906" y="79375"/>
                  </a:lnTo>
                  <a:lnTo>
                    <a:pt x="288290" y="79375"/>
                  </a:lnTo>
                  <a:lnTo>
                    <a:pt x="288290" y="55118"/>
                  </a:lnTo>
                  <a:close/>
                </a:path>
                <a:path w="368934" h="2143760">
                  <a:moveTo>
                    <a:pt x="300228" y="942340"/>
                  </a:moveTo>
                  <a:lnTo>
                    <a:pt x="296189" y="927100"/>
                  </a:lnTo>
                  <a:lnTo>
                    <a:pt x="295859" y="925830"/>
                  </a:lnTo>
                  <a:lnTo>
                    <a:pt x="295529" y="924560"/>
                  </a:lnTo>
                  <a:lnTo>
                    <a:pt x="283083" y="925830"/>
                  </a:lnTo>
                  <a:lnTo>
                    <a:pt x="281051" y="922020"/>
                  </a:lnTo>
                  <a:lnTo>
                    <a:pt x="278511" y="918210"/>
                  </a:lnTo>
                  <a:lnTo>
                    <a:pt x="277495" y="916940"/>
                  </a:lnTo>
                  <a:lnTo>
                    <a:pt x="275463" y="914400"/>
                  </a:lnTo>
                  <a:lnTo>
                    <a:pt x="278765" y="902970"/>
                  </a:lnTo>
                  <a:lnTo>
                    <a:pt x="265125" y="894448"/>
                  </a:lnTo>
                  <a:lnTo>
                    <a:pt x="265125" y="951230"/>
                  </a:lnTo>
                  <a:lnTo>
                    <a:pt x="262826" y="958850"/>
                  </a:lnTo>
                  <a:lnTo>
                    <a:pt x="257937" y="965200"/>
                  </a:lnTo>
                  <a:lnTo>
                    <a:pt x="250952" y="969010"/>
                  </a:lnTo>
                  <a:lnTo>
                    <a:pt x="243078" y="970280"/>
                  </a:lnTo>
                  <a:lnTo>
                    <a:pt x="235800" y="967740"/>
                  </a:lnTo>
                  <a:lnTo>
                    <a:pt x="229908" y="962660"/>
                  </a:lnTo>
                  <a:lnTo>
                    <a:pt x="226187" y="955040"/>
                  </a:lnTo>
                  <a:lnTo>
                    <a:pt x="225513" y="946150"/>
                  </a:lnTo>
                  <a:lnTo>
                    <a:pt x="227812" y="938530"/>
                  </a:lnTo>
                  <a:lnTo>
                    <a:pt x="232664" y="932180"/>
                  </a:lnTo>
                  <a:lnTo>
                    <a:pt x="239649" y="928370"/>
                  </a:lnTo>
                  <a:lnTo>
                    <a:pt x="243713" y="927100"/>
                  </a:lnTo>
                  <a:lnTo>
                    <a:pt x="247650" y="927100"/>
                  </a:lnTo>
                  <a:lnTo>
                    <a:pt x="265125" y="951230"/>
                  </a:lnTo>
                  <a:lnTo>
                    <a:pt x="265125" y="894448"/>
                  </a:lnTo>
                  <a:lnTo>
                    <a:pt x="264541" y="894080"/>
                  </a:lnTo>
                  <a:lnTo>
                    <a:pt x="255651" y="902970"/>
                  </a:lnTo>
                  <a:lnTo>
                    <a:pt x="251968" y="901700"/>
                  </a:lnTo>
                  <a:lnTo>
                    <a:pt x="244602" y="901700"/>
                  </a:lnTo>
                  <a:lnTo>
                    <a:pt x="237744" y="889000"/>
                  </a:lnTo>
                  <a:lnTo>
                    <a:pt x="221742" y="894080"/>
                  </a:lnTo>
                  <a:lnTo>
                    <a:pt x="222377" y="909320"/>
                  </a:lnTo>
                  <a:lnTo>
                    <a:pt x="222758" y="909320"/>
                  </a:lnTo>
                  <a:lnTo>
                    <a:pt x="219202" y="910590"/>
                  </a:lnTo>
                  <a:lnTo>
                    <a:pt x="216027" y="914400"/>
                  </a:lnTo>
                  <a:lnTo>
                    <a:pt x="213245" y="916927"/>
                  </a:lnTo>
                  <a:lnTo>
                    <a:pt x="200025" y="914400"/>
                  </a:lnTo>
                  <a:lnTo>
                    <a:pt x="192532" y="929640"/>
                  </a:lnTo>
                  <a:lnTo>
                    <a:pt x="202692" y="939800"/>
                  </a:lnTo>
                  <a:lnTo>
                    <a:pt x="201930" y="942340"/>
                  </a:lnTo>
                  <a:lnTo>
                    <a:pt x="201803" y="949960"/>
                  </a:lnTo>
                  <a:lnTo>
                    <a:pt x="191262" y="956310"/>
                  </a:lnTo>
                  <a:lnTo>
                    <a:pt x="195961" y="974090"/>
                  </a:lnTo>
                  <a:lnTo>
                    <a:pt x="208153" y="972820"/>
                  </a:lnTo>
                  <a:lnTo>
                    <a:pt x="210058" y="976630"/>
                  </a:lnTo>
                  <a:lnTo>
                    <a:pt x="212471" y="980440"/>
                  </a:lnTo>
                  <a:lnTo>
                    <a:pt x="215138" y="982980"/>
                  </a:lnTo>
                  <a:lnTo>
                    <a:pt x="211201" y="994410"/>
                  </a:lnTo>
                  <a:lnTo>
                    <a:pt x="225044" y="1004570"/>
                  </a:lnTo>
                  <a:lnTo>
                    <a:pt x="235102" y="994511"/>
                  </a:lnTo>
                  <a:lnTo>
                    <a:pt x="234823" y="994410"/>
                  </a:lnTo>
                  <a:lnTo>
                    <a:pt x="235204" y="994410"/>
                  </a:lnTo>
                  <a:lnTo>
                    <a:pt x="238506" y="995680"/>
                  </a:lnTo>
                  <a:lnTo>
                    <a:pt x="246253" y="995680"/>
                  </a:lnTo>
                  <a:lnTo>
                    <a:pt x="252730" y="1007110"/>
                  </a:lnTo>
                  <a:lnTo>
                    <a:pt x="268732" y="1002030"/>
                  </a:lnTo>
                  <a:lnTo>
                    <a:pt x="268427" y="994410"/>
                  </a:lnTo>
                  <a:lnTo>
                    <a:pt x="268224" y="989330"/>
                  </a:lnTo>
                  <a:lnTo>
                    <a:pt x="271780" y="986790"/>
                  </a:lnTo>
                  <a:lnTo>
                    <a:pt x="275082" y="982980"/>
                  </a:lnTo>
                  <a:lnTo>
                    <a:pt x="277749" y="980440"/>
                  </a:lnTo>
                  <a:lnTo>
                    <a:pt x="277241" y="981710"/>
                  </a:lnTo>
                  <a:lnTo>
                    <a:pt x="290703" y="984250"/>
                  </a:lnTo>
                  <a:lnTo>
                    <a:pt x="292227" y="980440"/>
                  </a:lnTo>
                  <a:lnTo>
                    <a:pt x="295275" y="972820"/>
                  </a:lnTo>
                  <a:lnTo>
                    <a:pt x="296278" y="970280"/>
                  </a:lnTo>
                  <a:lnTo>
                    <a:pt x="297307" y="967740"/>
                  </a:lnTo>
                  <a:lnTo>
                    <a:pt x="287782" y="960120"/>
                  </a:lnTo>
                  <a:lnTo>
                    <a:pt x="288544" y="956310"/>
                  </a:lnTo>
                  <a:lnTo>
                    <a:pt x="288925" y="952500"/>
                  </a:lnTo>
                  <a:lnTo>
                    <a:pt x="288925" y="949960"/>
                  </a:lnTo>
                  <a:lnTo>
                    <a:pt x="300228" y="942340"/>
                  </a:lnTo>
                  <a:close/>
                </a:path>
                <a:path w="368934" h="2143760">
                  <a:moveTo>
                    <a:pt x="301498" y="112776"/>
                  </a:moveTo>
                  <a:lnTo>
                    <a:pt x="276606" y="112776"/>
                  </a:lnTo>
                  <a:lnTo>
                    <a:pt x="276606" y="127381"/>
                  </a:lnTo>
                  <a:lnTo>
                    <a:pt x="301498" y="127381"/>
                  </a:lnTo>
                  <a:lnTo>
                    <a:pt x="301498" y="112776"/>
                  </a:lnTo>
                  <a:close/>
                </a:path>
                <a:path w="368934" h="2143760">
                  <a:moveTo>
                    <a:pt x="303657" y="164719"/>
                  </a:moveTo>
                  <a:lnTo>
                    <a:pt x="289052" y="164719"/>
                  </a:lnTo>
                  <a:lnTo>
                    <a:pt x="289052" y="179959"/>
                  </a:lnTo>
                  <a:lnTo>
                    <a:pt x="279019" y="179959"/>
                  </a:lnTo>
                  <a:lnTo>
                    <a:pt x="279019" y="155194"/>
                  </a:lnTo>
                  <a:lnTo>
                    <a:pt x="264414" y="155194"/>
                  </a:lnTo>
                  <a:lnTo>
                    <a:pt x="264414" y="179959"/>
                  </a:lnTo>
                  <a:lnTo>
                    <a:pt x="278765" y="179959"/>
                  </a:lnTo>
                  <a:lnTo>
                    <a:pt x="278765" y="194564"/>
                  </a:lnTo>
                  <a:lnTo>
                    <a:pt x="289052" y="194564"/>
                  </a:lnTo>
                  <a:lnTo>
                    <a:pt x="289052" y="232918"/>
                  </a:lnTo>
                  <a:lnTo>
                    <a:pt x="303530" y="232918"/>
                  </a:lnTo>
                  <a:lnTo>
                    <a:pt x="303530" y="179959"/>
                  </a:lnTo>
                  <a:lnTo>
                    <a:pt x="303657" y="179959"/>
                  </a:lnTo>
                  <a:lnTo>
                    <a:pt x="303657" y="164719"/>
                  </a:lnTo>
                  <a:close/>
                </a:path>
                <a:path w="368934" h="2143760">
                  <a:moveTo>
                    <a:pt x="303657" y="137160"/>
                  </a:moveTo>
                  <a:lnTo>
                    <a:pt x="291211" y="137160"/>
                  </a:lnTo>
                  <a:lnTo>
                    <a:pt x="291211" y="127508"/>
                  </a:lnTo>
                  <a:lnTo>
                    <a:pt x="276606" y="127508"/>
                  </a:lnTo>
                  <a:lnTo>
                    <a:pt x="276606" y="137795"/>
                  </a:lnTo>
                  <a:lnTo>
                    <a:pt x="268732" y="137795"/>
                  </a:lnTo>
                  <a:lnTo>
                    <a:pt x="268732" y="125349"/>
                  </a:lnTo>
                  <a:lnTo>
                    <a:pt x="254127" y="125349"/>
                  </a:lnTo>
                  <a:lnTo>
                    <a:pt x="254127" y="137795"/>
                  </a:lnTo>
                  <a:lnTo>
                    <a:pt x="241681" y="137795"/>
                  </a:lnTo>
                  <a:lnTo>
                    <a:pt x="241681" y="164846"/>
                  </a:lnTo>
                  <a:lnTo>
                    <a:pt x="228219" y="164846"/>
                  </a:lnTo>
                  <a:lnTo>
                    <a:pt x="228219" y="177927"/>
                  </a:lnTo>
                  <a:lnTo>
                    <a:pt x="216154" y="177927"/>
                  </a:lnTo>
                  <a:lnTo>
                    <a:pt x="216154" y="156464"/>
                  </a:lnTo>
                  <a:lnTo>
                    <a:pt x="201549" y="156464"/>
                  </a:lnTo>
                  <a:lnTo>
                    <a:pt x="201549" y="191643"/>
                  </a:lnTo>
                  <a:lnTo>
                    <a:pt x="193421" y="191643"/>
                  </a:lnTo>
                  <a:lnTo>
                    <a:pt x="193421" y="166878"/>
                  </a:lnTo>
                  <a:lnTo>
                    <a:pt x="178816" y="166878"/>
                  </a:lnTo>
                  <a:lnTo>
                    <a:pt x="178816" y="206248"/>
                  </a:lnTo>
                  <a:lnTo>
                    <a:pt x="203708" y="206248"/>
                  </a:lnTo>
                  <a:lnTo>
                    <a:pt x="203708" y="218313"/>
                  </a:lnTo>
                  <a:lnTo>
                    <a:pt x="192532" y="218313"/>
                  </a:lnTo>
                  <a:lnTo>
                    <a:pt x="192532" y="232918"/>
                  </a:lnTo>
                  <a:lnTo>
                    <a:pt x="217297" y="232918"/>
                  </a:lnTo>
                  <a:lnTo>
                    <a:pt x="217297" y="219329"/>
                  </a:lnTo>
                  <a:lnTo>
                    <a:pt x="227965" y="219329"/>
                  </a:lnTo>
                  <a:lnTo>
                    <a:pt x="227965" y="233680"/>
                  </a:lnTo>
                  <a:lnTo>
                    <a:pt x="265811" y="233680"/>
                  </a:lnTo>
                  <a:lnTo>
                    <a:pt x="265811" y="221234"/>
                  </a:lnTo>
                  <a:lnTo>
                    <a:pt x="280416" y="221234"/>
                  </a:lnTo>
                  <a:lnTo>
                    <a:pt x="280416" y="205994"/>
                  </a:lnTo>
                  <a:lnTo>
                    <a:pt x="266573" y="205994"/>
                  </a:lnTo>
                  <a:lnTo>
                    <a:pt x="266573" y="192532"/>
                  </a:lnTo>
                  <a:lnTo>
                    <a:pt x="266573" y="192405"/>
                  </a:lnTo>
                  <a:lnTo>
                    <a:pt x="265811" y="192405"/>
                  </a:lnTo>
                  <a:lnTo>
                    <a:pt x="265811" y="207010"/>
                  </a:lnTo>
                  <a:lnTo>
                    <a:pt x="265811" y="219075"/>
                  </a:lnTo>
                  <a:lnTo>
                    <a:pt x="228473" y="219075"/>
                  </a:lnTo>
                  <a:lnTo>
                    <a:pt x="228473" y="204724"/>
                  </a:lnTo>
                  <a:lnTo>
                    <a:pt x="203708" y="204724"/>
                  </a:lnTo>
                  <a:lnTo>
                    <a:pt x="203708" y="192532"/>
                  </a:lnTo>
                  <a:lnTo>
                    <a:pt x="241681" y="192532"/>
                  </a:lnTo>
                  <a:lnTo>
                    <a:pt x="241681" y="207010"/>
                  </a:lnTo>
                  <a:lnTo>
                    <a:pt x="265811" y="207010"/>
                  </a:lnTo>
                  <a:lnTo>
                    <a:pt x="265811" y="192405"/>
                  </a:lnTo>
                  <a:lnTo>
                    <a:pt x="242570" y="192405"/>
                  </a:lnTo>
                  <a:lnTo>
                    <a:pt x="242570" y="191643"/>
                  </a:lnTo>
                  <a:lnTo>
                    <a:pt x="242570" y="180086"/>
                  </a:lnTo>
                  <a:lnTo>
                    <a:pt x="242824" y="180086"/>
                  </a:lnTo>
                  <a:lnTo>
                    <a:pt x="242824" y="177927"/>
                  </a:lnTo>
                  <a:lnTo>
                    <a:pt x="242824" y="165354"/>
                  </a:lnTo>
                  <a:lnTo>
                    <a:pt x="256286" y="165354"/>
                  </a:lnTo>
                  <a:lnTo>
                    <a:pt x="256286" y="152400"/>
                  </a:lnTo>
                  <a:lnTo>
                    <a:pt x="303657" y="152400"/>
                  </a:lnTo>
                  <a:lnTo>
                    <a:pt x="303657" y="137160"/>
                  </a:lnTo>
                  <a:close/>
                </a:path>
                <a:path w="368934" h="2143760">
                  <a:moveTo>
                    <a:pt x="306578" y="36703"/>
                  </a:moveTo>
                  <a:lnTo>
                    <a:pt x="295783" y="36703"/>
                  </a:lnTo>
                  <a:lnTo>
                    <a:pt x="295783" y="47498"/>
                  </a:lnTo>
                  <a:lnTo>
                    <a:pt x="295783" y="86868"/>
                  </a:lnTo>
                  <a:lnTo>
                    <a:pt x="256413" y="86868"/>
                  </a:lnTo>
                  <a:lnTo>
                    <a:pt x="256413" y="47498"/>
                  </a:lnTo>
                  <a:lnTo>
                    <a:pt x="295783" y="47498"/>
                  </a:lnTo>
                  <a:lnTo>
                    <a:pt x="295783" y="36703"/>
                  </a:lnTo>
                  <a:lnTo>
                    <a:pt x="245618" y="36703"/>
                  </a:lnTo>
                  <a:lnTo>
                    <a:pt x="245618" y="97790"/>
                  </a:lnTo>
                  <a:lnTo>
                    <a:pt x="306578" y="97790"/>
                  </a:lnTo>
                  <a:lnTo>
                    <a:pt x="306578" y="86868"/>
                  </a:lnTo>
                  <a:lnTo>
                    <a:pt x="306578" y="47498"/>
                  </a:lnTo>
                  <a:lnTo>
                    <a:pt x="306578" y="36703"/>
                  </a:lnTo>
                  <a:close/>
                </a:path>
                <a:path w="368934" h="2143760">
                  <a:moveTo>
                    <a:pt x="336080" y="1940852"/>
                  </a:moveTo>
                  <a:lnTo>
                    <a:pt x="335546" y="1934972"/>
                  </a:lnTo>
                  <a:lnTo>
                    <a:pt x="335318" y="1932559"/>
                  </a:lnTo>
                  <a:lnTo>
                    <a:pt x="332359" y="1900174"/>
                  </a:lnTo>
                  <a:lnTo>
                    <a:pt x="329234" y="1896110"/>
                  </a:lnTo>
                  <a:lnTo>
                    <a:pt x="319900" y="1883930"/>
                  </a:lnTo>
                  <a:lnTo>
                    <a:pt x="302031" y="1873211"/>
                  </a:lnTo>
                  <a:lnTo>
                    <a:pt x="298450" y="1872272"/>
                  </a:lnTo>
                  <a:lnTo>
                    <a:pt x="298450" y="1914817"/>
                  </a:lnTo>
                  <a:lnTo>
                    <a:pt x="296430" y="1921637"/>
                  </a:lnTo>
                  <a:lnTo>
                    <a:pt x="291909" y="1927377"/>
                  </a:lnTo>
                  <a:lnTo>
                    <a:pt x="285242" y="1931289"/>
                  </a:lnTo>
                  <a:lnTo>
                    <a:pt x="277596" y="1932559"/>
                  </a:lnTo>
                  <a:lnTo>
                    <a:pt x="270459" y="1931060"/>
                  </a:lnTo>
                  <a:lnTo>
                    <a:pt x="264566" y="1927098"/>
                  </a:lnTo>
                  <a:lnTo>
                    <a:pt x="260731" y="1921002"/>
                  </a:lnTo>
                  <a:lnTo>
                    <a:pt x="259753" y="1913940"/>
                  </a:lnTo>
                  <a:lnTo>
                    <a:pt x="261721" y="1907159"/>
                  </a:lnTo>
                  <a:lnTo>
                    <a:pt x="278130" y="1896110"/>
                  </a:lnTo>
                  <a:lnTo>
                    <a:pt x="280670" y="1896237"/>
                  </a:lnTo>
                  <a:lnTo>
                    <a:pt x="288163" y="1896364"/>
                  </a:lnTo>
                  <a:lnTo>
                    <a:pt x="295021" y="1900682"/>
                  </a:lnTo>
                  <a:lnTo>
                    <a:pt x="297561" y="1907667"/>
                  </a:lnTo>
                  <a:lnTo>
                    <a:pt x="298450" y="1914817"/>
                  </a:lnTo>
                  <a:lnTo>
                    <a:pt x="298450" y="1872272"/>
                  </a:lnTo>
                  <a:lnTo>
                    <a:pt x="280022" y="1867369"/>
                  </a:lnTo>
                  <a:lnTo>
                    <a:pt x="255143" y="1865757"/>
                  </a:lnTo>
                  <a:lnTo>
                    <a:pt x="228092" y="1867852"/>
                  </a:lnTo>
                  <a:lnTo>
                    <a:pt x="228092" y="1917230"/>
                  </a:lnTo>
                  <a:lnTo>
                    <a:pt x="226085" y="1924037"/>
                  </a:lnTo>
                  <a:lnTo>
                    <a:pt x="221551" y="1929790"/>
                  </a:lnTo>
                  <a:lnTo>
                    <a:pt x="214884" y="1933702"/>
                  </a:lnTo>
                  <a:lnTo>
                    <a:pt x="207238" y="1934972"/>
                  </a:lnTo>
                  <a:lnTo>
                    <a:pt x="200101" y="1933473"/>
                  </a:lnTo>
                  <a:lnTo>
                    <a:pt x="194208" y="1929511"/>
                  </a:lnTo>
                  <a:lnTo>
                    <a:pt x="193332" y="1928114"/>
                  </a:lnTo>
                  <a:lnTo>
                    <a:pt x="190373" y="1923415"/>
                  </a:lnTo>
                  <a:lnTo>
                    <a:pt x="207772" y="1898523"/>
                  </a:lnTo>
                  <a:lnTo>
                    <a:pt x="210312" y="1898523"/>
                  </a:lnTo>
                  <a:lnTo>
                    <a:pt x="217805" y="1898777"/>
                  </a:lnTo>
                  <a:lnTo>
                    <a:pt x="224663" y="1903095"/>
                  </a:lnTo>
                  <a:lnTo>
                    <a:pt x="227203" y="1910080"/>
                  </a:lnTo>
                  <a:lnTo>
                    <a:pt x="228092" y="1917230"/>
                  </a:lnTo>
                  <a:lnTo>
                    <a:pt x="228092" y="1867852"/>
                  </a:lnTo>
                  <a:lnTo>
                    <a:pt x="224917" y="1868093"/>
                  </a:lnTo>
                  <a:lnTo>
                    <a:pt x="194589" y="1874062"/>
                  </a:lnTo>
                  <a:lnTo>
                    <a:pt x="166014" y="1882673"/>
                  </a:lnTo>
                  <a:lnTo>
                    <a:pt x="141097" y="1892935"/>
                  </a:lnTo>
                  <a:lnTo>
                    <a:pt x="187071" y="1928622"/>
                  </a:lnTo>
                  <a:lnTo>
                    <a:pt x="187452" y="1928114"/>
                  </a:lnTo>
                  <a:lnTo>
                    <a:pt x="188849" y="1930019"/>
                  </a:lnTo>
                  <a:lnTo>
                    <a:pt x="188976" y="1930146"/>
                  </a:lnTo>
                  <a:lnTo>
                    <a:pt x="267970" y="2037461"/>
                  </a:lnTo>
                  <a:lnTo>
                    <a:pt x="269240" y="2037334"/>
                  </a:lnTo>
                  <a:lnTo>
                    <a:pt x="288569" y="2058530"/>
                  </a:lnTo>
                  <a:lnTo>
                    <a:pt x="285940" y="2069109"/>
                  </a:lnTo>
                  <a:lnTo>
                    <a:pt x="279527" y="2079371"/>
                  </a:lnTo>
                  <a:lnTo>
                    <a:pt x="270471" y="2087448"/>
                  </a:lnTo>
                  <a:lnTo>
                    <a:pt x="260515" y="2091855"/>
                  </a:lnTo>
                  <a:lnTo>
                    <a:pt x="250825" y="2092312"/>
                  </a:lnTo>
                  <a:lnTo>
                    <a:pt x="242570" y="2088515"/>
                  </a:lnTo>
                  <a:lnTo>
                    <a:pt x="241858" y="2087499"/>
                  </a:lnTo>
                  <a:lnTo>
                    <a:pt x="237553" y="2081339"/>
                  </a:lnTo>
                  <a:lnTo>
                    <a:pt x="236181" y="2072132"/>
                  </a:lnTo>
                  <a:lnTo>
                    <a:pt x="237426" y="2066417"/>
                  </a:lnTo>
                  <a:lnTo>
                    <a:pt x="238379" y="2061984"/>
                  </a:lnTo>
                  <a:lnTo>
                    <a:pt x="243446" y="2053069"/>
                  </a:lnTo>
                  <a:lnTo>
                    <a:pt x="244094" y="2051939"/>
                  </a:lnTo>
                  <a:lnTo>
                    <a:pt x="209410" y="2016633"/>
                  </a:lnTo>
                  <a:lnTo>
                    <a:pt x="183705" y="1990458"/>
                  </a:lnTo>
                  <a:lnTo>
                    <a:pt x="183083" y="1989836"/>
                  </a:lnTo>
                  <a:lnTo>
                    <a:pt x="183083" y="2106206"/>
                  </a:lnTo>
                  <a:lnTo>
                    <a:pt x="181114" y="2113013"/>
                  </a:lnTo>
                  <a:lnTo>
                    <a:pt x="176593" y="2118766"/>
                  </a:lnTo>
                  <a:lnTo>
                    <a:pt x="169926" y="2122678"/>
                  </a:lnTo>
                  <a:lnTo>
                    <a:pt x="162267" y="2123948"/>
                  </a:lnTo>
                  <a:lnTo>
                    <a:pt x="155092" y="2122449"/>
                  </a:lnTo>
                  <a:lnTo>
                    <a:pt x="149199" y="2118487"/>
                  </a:lnTo>
                  <a:lnTo>
                    <a:pt x="145415" y="2112391"/>
                  </a:lnTo>
                  <a:lnTo>
                    <a:pt x="144437" y="2105317"/>
                  </a:lnTo>
                  <a:lnTo>
                    <a:pt x="145148" y="2102866"/>
                  </a:lnTo>
                  <a:lnTo>
                    <a:pt x="146405" y="2098497"/>
                  </a:lnTo>
                  <a:lnTo>
                    <a:pt x="150926" y="2092718"/>
                  </a:lnTo>
                  <a:lnTo>
                    <a:pt x="157607" y="2088769"/>
                  </a:lnTo>
                  <a:lnTo>
                    <a:pt x="160147" y="2087880"/>
                  </a:lnTo>
                  <a:lnTo>
                    <a:pt x="162814" y="2087499"/>
                  </a:lnTo>
                  <a:lnTo>
                    <a:pt x="165227" y="2087626"/>
                  </a:lnTo>
                  <a:lnTo>
                    <a:pt x="172847" y="2087753"/>
                  </a:lnTo>
                  <a:lnTo>
                    <a:pt x="179578" y="2092071"/>
                  </a:lnTo>
                  <a:lnTo>
                    <a:pt x="182118" y="2099056"/>
                  </a:lnTo>
                  <a:lnTo>
                    <a:pt x="183083" y="2106206"/>
                  </a:lnTo>
                  <a:lnTo>
                    <a:pt x="183083" y="1989836"/>
                  </a:lnTo>
                  <a:lnTo>
                    <a:pt x="154038" y="1960245"/>
                  </a:lnTo>
                  <a:lnTo>
                    <a:pt x="153797" y="1959991"/>
                  </a:lnTo>
                  <a:lnTo>
                    <a:pt x="153543" y="1960245"/>
                  </a:lnTo>
                  <a:lnTo>
                    <a:pt x="153009" y="1959216"/>
                  </a:lnTo>
                  <a:lnTo>
                    <a:pt x="152146" y="1958340"/>
                  </a:lnTo>
                  <a:lnTo>
                    <a:pt x="152400" y="1958086"/>
                  </a:lnTo>
                  <a:lnTo>
                    <a:pt x="150533" y="1954758"/>
                  </a:lnTo>
                  <a:lnTo>
                    <a:pt x="149987" y="1953768"/>
                  </a:lnTo>
                  <a:lnTo>
                    <a:pt x="142570" y="1954758"/>
                  </a:lnTo>
                  <a:lnTo>
                    <a:pt x="139509" y="1954022"/>
                  </a:lnTo>
                  <a:lnTo>
                    <a:pt x="135699" y="1953120"/>
                  </a:lnTo>
                  <a:lnTo>
                    <a:pt x="130048" y="1949183"/>
                  </a:lnTo>
                  <a:lnTo>
                    <a:pt x="126365" y="1943227"/>
                  </a:lnTo>
                  <a:lnTo>
                    <a:pt x="123698" y="1935861"/>
                  </a:lnTo>
                  <a:lnTo>
                    <a:pt x="126619" y="1927606"/>
                  </a:lnTo>
                  <a:lnTo>
                    <a:pt x="133096" y="1922780"/>
                  </a:lnTo>
                  <a:lnTo>
                    <a:pt x="125742" y="1909191"/>
                  </a:lnTo>
                  <a:lnTo>
                    <a:pt x="124714" y="1907286"/>
                  </a:lnTo>
                  <a:lnTo>
                    <a:pt x="122428" y="1908048"/>
                  </a:lnTo>
                  <a:lnTo>
                    <a:pt x="119811" y="1908771"/>
                  </a:lnTo>
                  <a:lnTo>
                    <a:pt x="119811" y="2085124"/>
                  </a:lnTo>
                  <a:lnTo>
                    <a:pt x="117805" y="2091931"/>
                  </a:lnTo>
                  <a:lnTo>
                    <a:pt x="113245" y="2097684"/>
                  </a:lnTo>
                  <a:lnTo>
                    <a:pt x="106553" y="2101596"/>
                  </a:lnTo>
                  <a:lnTo>
                    <a:pt x="98907" y="2102866"/>
                  </a:lnTo>
                  <a:lnTo>
                    <a:pt x="91770" y="2101367"/>
                  </a:lnTo>
                  <a:lnTo>
                    <a:pt x="85877" y="2097405"/>
                  </a:lnTo>
                  <a:lnTo>
                    <a:pt x="82042" y="2091309"/>
                  </a:lnTo>
                  <a:lnTo>
                    <a:pt x="81089" y="2084235"/>
                  </a:lnTo>
                  <a:lnTo>
                    <a:pt x="83096" y="2077415"/>
                  </a:lnTo>
                  <a:lnTo>
                    <a:pt x="119811" y="2085124"/>
                  </a:lnTo>
                  <a:lnTo>
                    <a:pt x="119811" y="1908771"/>
                  </a:lnTo>
                  <a:lnTo>
                    <a:pt x="119634" y="1908810"/>
                  </a:lnTo>
                  <a:lnTo>
                    <a:pt x="116586" y="1909191"/>
                  </a:lnTo>
                  <a:lnTo>
                    <a:pt x="113411" y="1908937"/>
                  </a:lnTo>
                  <a:lnTo>
                    <a:pt x="105791" y="1914880"/>
                  </a:lnTo>
                  <a:lnTo>
                    <a:pt x="105791" y="1972729"/>
                  </a:lnTo>
                  <a:lnTo>
                    <a:pt x="103784" y="1979536"/>
                  </a:lnTo>
                  <a:lnTo>
                    <a:pt x="99250" y="1985289"/>
                  </a:lnTo>
                  <a:lnTo>
                    <a:pt x="92583" y="1989201"/>
                  </a:lnTo>
                  <a:lnTo>
                    <a:pt x="84924" y="1990458"/>
                  </a:lnTo>
                  <a:lnTo>
                    <a:pt x="78689" y="1989124"/>
                  </a:lnTo>
                  <a:lnTo>
                    <a:pt x="78689" y="2035340"/>
                  </a:lnTo>
                  <a:lnTo>
                    <a:pt x="76720" y="2042147"/>
                  </a:lnTo>
                  <a:lnTo>
                    <a:pt x="72199" y="2047900"/>
                  </a:lnTo>
                  <a:lnTo>
                    <a:pt x="65532" y="2051812"/>
                  </a:lnTo>
                  <a:lnTo>
                    <a:pt x="57873" y="2053069"/>
                  </a:lnTo>
                  <a:lnTo>
                    <a:pt x="50685" y="2051532"/>
                  </a:lnTo>
                  <a:lnTo>
                    <a:pt x="44754" y="2047570"/>
                  </a:lnTo>
                  <a:lnTo>
                    <a:pt x="40894" y="2041525"/>
                  </a:lnTo>
                  <a:lnTo>
                    <a:pt x="39992" y="2034387"/>
                  </a:lnTo>
                  <a:lnTo>
                    <a:pt x="41998" y="2027580"/>
                  </a:lnTo>
                  <a:lnTo>
                    <a:pt x="46532" y="2021827"/>
                  </a:lnTo>
                  <a:lnTo>
                    <a:pt x="53213" y="2017903"/>
                  </a:lnTo>
                  <a:lnTo>
                    <a:pt x="55753" y="2017014"/>
                  </a:lnTo>
                  <a:lnTo>
                    <a:pt x="58293" y="2016633"/>
                  </a:lnTo>
                  <a:lnTo>
                    <a:pt x="60833" y="2016633"/>
                  </a:lnTo>
                  <a:lnTo>
                    <a:pt x="68453" y="2016760"/>
                  </a:lnTo>
                  <a:lnTo>
                    <a:pt x="75184" y="2021205"/>
                  </a:lnTo>
                  <a:lnTo>
                    <a:pt x="77724" y="2028190"/>
                  </a:lnTo>
                  <a:lnTo>
                    <a:pt x="78689" y="2035340"/>
                  </a:lnTo>
                  <a:lnTo>
                    <a:pt x="78689" y="1989124"/>
                  </a:lnTo>
                  <a:lnTo>
                    <a:pt x="77749" y="1988921"/>
                  </a:lnTo>
                  <a:lnTo>
                    <a:pt x="71856" y="1984959"/>
                  </a:lnTo>
                  <a:lnTo>
                    <a:pt x="68072" y="1978914"/>
                  </a:lnTo>
                  <a:lnTo>
                    <a:pt x="67094" y="1971776"/>
                  </a:lnTo>
                  <a:lnTo>
                    <a:pt x="69062" y="1964969"/>
                  </a:lnTo>
                  <a:lnTo>
                    <a:pt x="73583" y="1959216"/>
                  </a:lnTo>
                  <a:lnTo>
                    <a:pt x="80264" y="1955292"/>
                  </a:lnTo>
                  <a:lnTo>
                    <a:pt x="82804" y="1954403"/>
                  </a:lnTo>
                  <a:lnTo>
                    <a:pt x="85471" y="1954022"/>
                  </a:lnTo>
                  <a:lnTo>
                    <a:pt x="88011" y="1954022"/>
                  </a:lnTo>
                  <a:lnTo>
                    <a:pt x="95504" y="1954149"/>
                  </a:lnTo>
                  <a:lnTo>
                    <a:pt x="102362" y="1958594"/>
                  </a:lnTo>
                  <a:lnTo>
                    <a:pt x="104902" y="1965579"/>
                  </a:lnTo>
                  <a:lnTo>
                    <a:pt x="105791" y="1972729"/>
                  </a:lnTo>
                  <a:lnTo>
                    <a:pt x="105791" y="1914880"/>
                  </a:lnTo>
                  <a:lnTo>
                    <a:pt x="73736" y="1939848"/>
                  </a:lnTo>
                  <a:lnTo>
                    <a:pt x="38493" y="1979866"/>
                  </a:lnTo>
                  <a:lnTo>
                    <a:pt x="17843" y="2026285"/>
                  </a:lnTo>
                  <a:lnTo>
                    <a:pt x="21971" y="2076323"/>
                  </a:lnTo>
                  <a:lnTo>
                    <a:pt x="49339" y="2113076"/>
                  </a:lnTo>
                  <a:lnTo>
                    <a:pt x="90881" y="2134438"/>
                  </a:lnTo>
                  <a:lnTo>
                    <a:pt x="138950" y="2143302"/>
                  </a:lnTo>
                  <a:lnTo>
                    <a:pt x="185915" y="2142566"/>
                  </a:lnTo>
                  <a:lnTo>
                    <a:pt x="224155" y="2135124"/>
                  </a:lnTo>
                  <a:lnTo>
                    <a:pt x="255358" y="2123948"/>
                  </a:lnTo>
                  <a:lnTo>
                    <a:pt x="258381" y="2122868"/>
                  </a:lnTo>
                  <a:lnTo>
                    <a:pt x="300139" y="2092312"/>
                  </a:lnTo>
                  <a:lnTo>
                    <a:pt x="317855" y="2037080"/>
                  </a:lnTo>
                  <a:lnTo>
                    <a:pt x="318084" y="2033384"/>
                  </a:lnTo>
                  <a:lnTo>
                    <a:pt x="298996" y="2020493"/>
                  </a:lnTo>
                  <a:lnTo>
                    <a:pt x="276555" y="2013115"/>
                  </a:lnTo>
                  <a:lnTo>
                    <a:pt x="268351" y="1999107"/>
                  </a:lnTo>
                  <a:lnTo>
                    <a:pt x="285254" y="1981441"/>
                  </a:lnTo>
                  <a:lnTo>
                    <a:pt x="314121" y="1964969"/>
                  </a:lnTo>
                  <a:lnTo>
                    <a:pt x="336080" y="1940852"/>
                  </a:lnTo>
                  <a:close/>
                </a:path>
                <a:path w="368934" h="2143760">
                  <a:moveTo>
                    <a:pt x="339217" y="1074420"/>
                  </a:moveTo>
                  <a:lnTo>
                    <a:pt x="336283" y="1056640"/>
                  </a:lnTo>
                  <a:lnTo>
                    <a:pt x="328879" y="1042670"/>
                  </a:lnTo>
                  <a:lnTo>
                    <a:pt x="328206" y="1041400"/>
                  </a:lnTo>
                  <a:lnTo>
                    <a:pt x="319532" y="1033272"/>
                  </a:lnTo>
                  <a:lnTo>
                    <a:pt x="319532" y="1074420"/>
                  </a:lnTo>
                  <a:lnTo>
                    <a:pt x="317296" y="1085850"/>
                  </a:lnTo>
                  <a:lnTo>
                    <a:pt x="311200" y="1096010"/>
                  </a:lnTo>
                  <a:lnTo>
                    <a:pt x="302171" y="1102360"/>
                  </a:lnTo>
                  <a:lnTo>
                    <a:pt x="291084" y="1104900"/>
                  </a:lnTo>
                  <a:lnTo>
                    <a:pt x="279984" y="1102360"/>
                  </a:lnTo>
                  <a:lnTo>
                    <a:pt x="270941" y="1096010"/>
                  </a:lnTo>
                  <a:lnTo>
                    <a:pt x="264858" y="1085850"/>
                  </a:lnTo>
                  <a:lnTo>
                    <a:pt x="262636" y="1074420"/>
                  </a:lnTo>
                  <a:lnTo>
                    <a:pt x="264858" y="1061720"/>
                  </a:lnTo>
                  <a:lnTo>
                    <a:pt x="270954" y="1052830"/>
                  </a:lnTo>
                  <a:lnTo>
                    <a:pt x="279984" y="1045210"/>
                  </a:lnTo>
                  <a:lnTo>
                    <a:pt x="291084" y="1042670"/>
                  </a:lnTo>
                  <a:lnTo>
                    <a:pt x="292989" y="1042670"/>
                  </a:lnTo>
                  <a:lnTo>
                    <a:pt x="295021" y="1043940"/>
                  </a:lnTo>
                  <a:lnTo>
                    <a:pt x="296799" y="1043940"/>
                  </a:lnTo>
                  <a:lnTo>
                    <a:pt x="305803" y="1047750"/>
                  </a:lnTo>
                  <a:lnTo>
                    <a:pt x="313016" y="1054100"/>
                  </a:lnTo>
                  <a:lnTo>
                    <a:pt x="317792" y="1062990"/>
                  </a:lnTo>
                  <a:lnTo>
                    <a:pt x="319532" y="1074420"/>
                  </a:lnTo>
                  <a:lnTo>
                    <a:pt x="319532" y="1033272"/>
                  </a:lnTo>
                  <a:lnTo>
                    <a:pt x="316014" y="1029970"/>
                  </a:lnTo>
                  <a:lnTo>
                    <a:pt x="297688" y="1022350"/>
                  </a:lnTo>
                  <a:lnTo>
                    <a:pt x="291084" y="1022350"/>
                  </a:lnTo>
                  <a:lnTo>
                    <a:pt x="272364" y="1026160"/>
                  </a:lnTo>
                  <a:lnTo>
                    <a:pt x="257060" y="1037590"/>
                  </a:lnTo>
                  <a:lnTo>
                    <a:pt x="246735" y="1054100"/>
                  </a:lnTo>
                  <a:lnTo>
                    <a:pt x="242951" y="1074420"/>
                  </a:lnTo>
                  <a:lnTo>
                    <a:pt x="246735" y="1094740"/>
                  </a:lnTo>
                  <a:lnTo>
                    <a:pt x="257060" y="1111250"/>
                  </a:lnTo>
                  <a:lnTo>
                    <a:pt x="272364" y="1121410"/>
                  </a:lnTo>
                  <a:lnTo>
                    <a:pt x="291084" y="1126490"/>
                  </a:lnTo>
                  <a:lnTo>
                    <a:pt x="309791" y="1121410"/>
                  </a:lnTo>
                  <a:lnTo>
                    <a:pt x="325094" y="1111250"/>
                  </a:lnTo>
                  <a:lnTo>
                    <a:pt x="329069" y="1104900"/>
                  </a:lnTo>
                  <a:lnTo>
                    <a:pt x="335419" y="1094740"/>
                  </a:lnTo>
                  <a:lnTo>
                    <a:pt x="339217" y="1074420"/>
                  </a:lnTo>
                  <a:close/>
                </a:path>
                <a:path w="368934" h="2143760">
                  <a:moveTo>
                    <a:pt x="342519" y="170561"/>
                  </a:moveTo>
                  <a:lnTo>
                    <a:pt x="318262" y="170561"/>
                  </a:lnTo>
                  <a:lnTo>
                    <a:pt x="318262" y="243586"/>
                  </a:lnTo>
                  <a:lnTo>
                    <a:pt x="245237" y="243586"/>
                  </a:lnTo>
                  <a:lnTo>
                    <a:pt x="245237" y="267970"/>
                  </a:lnTo>
                  <a:lnTo>
                    <a:pt x="342519" y="267970"/>
                  </a:lnTo>
                  <a:lnTo>
                    <a:pt x="342519" y="170561"/>
                  </a:lnTo>
                  <a:close/>
                </a:path>
                <a:path w="368934" h="2143760">
                  <a:moveTo>
                    <a:pt x="342900" y="0"/>
                  </a:moveTo>
                  <a:lnTo>
                    <a:pt x="245618" y="0"/>
                  </a:lnTo>
                  <a:lnTo>
                    <a:pt x="245618" y="24384"/>
                  </a:lnTo>
                  <a:lnTo>
                    <a:pt x="318643" y="24384"/>
                  </a:lnTo>
                  <a:lnTo>
                    <a:pt x="318643" y="97282"/>
                  </a:lnTo>
                  <a:lnTo>
                    <a:pt x="342900" y="97282"/>
                  </a:lnTo>
                  <a:lnTo>
                    <a:pt x="342900" y="0"/>
                  </a:lnTo>
                  <a:close/>
                </a:path>
                <a:path w="368934" h="2143760">
                  <a:moveTo>
                    <a:pt x="368808" y="1062990"/>
                  </a:moveTo>
                  <a:lnTo>
                    <a:pt x="351663" y="1057910"/>
                  </a:lnTo>
                  <a:lnTo>
                    <a:pt x="350266" y="1051560"/>
                  </a:lnTo>
                  <a:lnTo>
                    <a:pt x="348107" y="1046480"/>
                  </a:lnTo>
                  <a:lnTo>
                    <a:pt x="346329" y="1042784"/>
                  </a:lnTo>
                  <a:lnTo>
                    <a:pt x="346329" y="1074420"/>
                  </a:lnTo>
                  <a:lnTo>
                    <a:pt x="341972" y="1097280"/>
                  </a:lnTo>
                  <a:lnTo>
                    <a:pt x="330136" y="1116330"/>
                  </a:lnTo>
                  <a:lnTo>
                    <a:pt x="312572" y="1129030"/>
                  </a:lnTo>
                  <a:lnTo>
                    <a:pt x="291084" y="1134110"/>
                  </a:lnTo>
                  <a:lnTo>
                    <a:pt x="280327" y="1131570"/>
                  </a:lnTo>
                  <a:lnTo>
                    <a:pt x="269582" y="1129030"/>
                  </a:lnTo>
                  <a:lnTo>
                    <a:pt x="252031" y="1116330"/>
                  </a:lnTo>
                  <a:lnTo>
                    <a:pt x="240182" y="1097280"/>
                  </a:lnTo>
                  <a:lnTo>
                    <a:pt x="235839" y="1074420"/>
                  </a:lnTo>
                  <a:lnTo>
                    <a:pt x="240182" y="1050290"/>
                  </a:lnTo>
                  <a:lnTo>
                    <a:pt x="252031" y="1031240"/>
                  </a:lnTo>
                  <a:lnTo>
                    <a:pt x="269582" y="1018540"/>
                  </a:lnTo>
                  <a:lnTo>
                    <a:pt x="276745" y="1017270"/>
                  </a:lnTo>
                  <a:lnTo>
                    <a:pt x="291084" y="1014730"/>
                  </a:lnTo>
                  <a:lnTo>
                    <a:pt x="298577" y="1014730"/>
                  </a:lnTo>
                  <a:lnTo>
                    <a:pt x="333705" y="1036320"/>
                  </a:lnTo>
                  <a:lnTo>
                    <a:pt x="346329" y="1074420"/>
                  </a:lnTo>
                  <a:lnTo>
                    <a:pt x="346329" y="1042784"/>
                  </a:lnTo>
                  <a:lnTo>
                    <a:pt x="345059" y="1040130"/>
                  </a:lnTo>
                  <a:lnTo>
                    <a:pt x="354203" y="1026160"/>
                  </a:lnTo>
                  <a:lnTo>
                    <a:pt x="345528" y="1016000"/>
                  </a:lnTo>
                  <a:lnTo>
                    <a:pt x="337947" y="1007110"/>
                  </a:lnTo>
                  <a:lnTo>
                    <a:pt x="322326" y="1016000"/>
                  </a:lnTo>
                  <a:lnTo>
                    <a:pt x="319963" y="1014730"/>
                  </a:lnTo>
                  <a:lnTo>
                    <a:pt x="317627" y="1013460"/>
                  </a:lnTo>
                  <a:lnTo>
                    <a:pt x="312547" y="1010920"/>
                  </a:lnTo>
                  <a:lnTo>
                    <a:pt x="307086" y="1009650"/>
                  </a:lnTo>
                  <a:lnTo>
                    <a:pt x="307721" y="1009650"/>
                  </a:lnTo>
                  <a:lnTo>
                    <a:pt x="302895" y="989330"/>
                  </a:lnTo>
                  <a:lnTo>
                    <a:pt x="279146" y="989330"/>
                  </a:lnTo>
                  <a:lnTo>
                    <a:pt x="274447" y="1009650"/>
                  </a:lnTo>
                  <a:lnTo>
                    <a:pt x="275082" y="1009650"/>
                  </a:lnTo>
                  <a:lnTo>
                    <a:pt x="269367" y="1010920"/>
                  </a:lnTo>
                  <a:lnTo>
                    <a:pt x="263906" y="1013460"/>
                  </a:lnTo>
                  <a:lnTo>
                    <a:pt x="258953" y="1017270"/>
                  </a:lnTo>
                  <a:lnTo>
                    <a:pt x="259080" y="1016000"/>
                  </a:lnTo>
                  <a:lnTo>
                    <a:pt x="241935" y="1005840"/>
                  </a:lnTo>
                  <a:lnTo>
                    <a:pt x="225806" y="1024890"/>
                  </a:lnTo>
                  <a:lnTo>
                    <a:pt x="236093" y="1042670"/>
                  </a:lnTo>
                  <a:lnTo>
                    <a:pt x="233934" y="1046480"/>
                  </a:lnTo>
                  <a:lnTo>
                    <a:pt x="232156" y="1051560"/>
                  </a:lnTo>
                  <a:lnTo>
                    <a:pt x="230886" y="1056640"/>
                  </a:lnTo>
                  <a:lnTo>
                    <a:pt x="213868" y="1061720"/>
                  </a:lnTo>
                  <a:lnTo>
                    <a:pt x="213868" y="1087120"/>
                  </a:lnTo>
                  <a:lnTo>
                    <a:pt x="230886" y="1090930"/>
                  </a:lnTo>
                  <a:lnTo>
                    <a:pt x="232283" y="1097280"/>
                  </a:lnTo>
                  <a:lnTo>
                    <a:pt x="234315" y="1102360"/>
                  </a:lnTo>
                  <a:lnTo>
                    <a:pt x="236982" y="1107440"/>
                  </a:lnTo>
                  <a:lnTo>
                    <a:pt x="227203" y="1121410"/>
                  </a:lnTo>
                  <a:lnTo>
                    <a:pt x="242443" y="1141730"/>
                  </a:lnTo>
                  <a:lnTo>
                    <a:pt x="259740" y="1131709"/>
                  </a:lnTo>
                  <a:lnTo>
                    <a:pt x="259588" y="1131570"/>
                  </a:lnTo>
                  <a:lnTo>
                    <a:pt x="259969" y="1131570"/>
                  </a:lnTo>
                  <a:lnTo>
                    <a:pt x="259740" y="1131709"/>
                  </a:lnTo>
                  <a:lnTo>
                    <a:pt x="264160" y="1135380"/>
                  </a:lnTo>
                  <a:lnTo>
                    <a:pt x="269367" y="1136650"/>
                  </a:lnTo>
                  <a:lnTo>
                    <a:pt x="274701" y="1139190"/>
                  </a:lnTo>
                  <a:lnTo>
                    <a:pt x="279146" y="1158240"/>
                  </a:lnTo>
                  <a:lnTo>
                    <a:pt x="302895" y="1158240"/>
                  </a:lnTo>
                  <a:lnTo>
                    <a:pt x="307467" y="1139190"/>
                  </a:lnTo>
                  <a:lnTo>
                    <a:pt x="313309" y="1136650"/>
                  </a:lnTo>
                  <a:lnTo>
                    <a:pt x="318897" y="1134110"/>
                  </a:lnTo>
                  <a:lnTo>
                    <a:pt x="323850" y="1130300"/>
                  </a:lnTo>
                  <a:lnTo>
                    <a:pt x="322453" y="1132840"/>
                  </a:lnTo>
                  <a:lnTo>
                    <a:pt x="339979" y="1141730"/>
                  </a:lnTo>
                  <a:lnTo>
                    <a:pt x="349199" y="1130300"/>
                  </a:lnTo>
                  <a:lnTo>
                    <a:pt x="355346" y="1122680"/>
                  </a:lnTo>
                  <a:lnTo>
                    <a:pt x="345186" y="1107440"/>
                  </a:lnTo>
                  <a:lnTo>
                    <a:pt x="347472" y="1102360"/>
                  </a:lnTo>
                  <a:lnTo>
                    <a:pt x="349250" y="1098550"/>
                  </a:lnTo>
                  <a:lnTo>
                    <a:pt x="350520" y="1093470"/>
                  </a:lnTo>
                  <a:lnTo>
                    <a:pt x="368808" y="1088390"/>
                  </a:lnTo>
                  <a:lnTo>
                    <a:pt x="368808" y="1062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19899" y="5792736"/>
              <a:ext cx="249935" cy="2483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64095" y="1996439"/>
              <a:ext cx="260985" cy="352425"/>
            </a:xfrm>
            <a:custGeom>
              <a:avLst/>
              <a:gdLst/>
              <a:ahLst/>
              <a:cxnLst/>
              <a:rect l="l" t="t" r="r" b="b"/>
              <a:pathLst>
                <a:path w="260984" h="352425">
                  <a:moveTo>
                    <a:pt x="163068" y="76708"/>
                  </a:moveTo>
                  <a:lnTo>
                    <a:pt x="163195" y="76962"/>
                  </a:lnTo>
                  <a:lnTo>
                    <a:pt x="0" y="76962"/>
                  </a:lnTo>
                  <a:lnTo>
                    <a:pt x="0" y="352044"/>
                  </a:lnTo>
                  <a:lnTo>
                    <a:pt x="212725" y="352044"/>
                  </a:lnTo>
                  <a:lnTo>
                    <a:pt x="212725" y="336423"/>
                  </a:lnTo>
                  <a:lnTo>
                    <a:pt x="16255" y="336423"/>
                  </a:lnTo>
                  <a:lnTo>
                    <a:pt x="16255" y="92583"/>
                  </a:lnTo>
                  <a:lnTo>
                    <a:pt x="160147" y="92583"/>
                  </a:lnTo>
                  <a:lnTo>
                    <a:pt x="160020" y="92329"/>
                  </a:lnTo>
                  <a:lnTo>
                    <a:pt x="251437" y="92329"/>
                  </a:lnTo>
                  <a:lnTo>
                    <a:pt x="260603" y="76962"/>
                  </a:lnTo>
                  <a:lnTo>
                    <a:pt x="196214" y="76835"/>
                  </a:lnTo>
                  <a:lnTo>
                    <a:pt x="163068" y="76708"/>
                  </a:lnTo>
                  <a:close/>
                </a:path>
                <a:path w="260984" h="352425">
                  <a:moveTo>
                    <a:pt x="196469" y="153035"/>
                  </a:moveTo>
                  <a:lnTo>
                    <a:pt x="196469" y="336423"/>
                  </a:lnTo>
                  <a:lnTo>
                    <a:pt x="212725" y="336423"/>
                  </a:lnTo>
                  <a:lnTo>
                    <a:pt x="212725" y="157225"/>
                  </a:lnTo>
                  <a:lnTo>
                    <a:pt x="214921" y="153543"/>
                  </a:lnTo>
                  <a:lnTo>
                    <a:pt x="196723" y="153543"/>
                  </a:lnTo>
                  <a:lnTo>
                    <a:pt x="196469" y="153035"/>
                  </a:lnTo>
                  <a:close/>
                </a:path>
                <a:path w="260984" h="352425">
                  <a:moveTo>
                    <a:pt x="116712" y="214375"/>
                  </a:moveTo>
                  <a:lnTo>
                    <a:pt x="29718" y="214375"/>
                  </a:lnTo>
                  <a:lnTo>
                    <a:pt x="29718" y="322325"/>
                  </a:lnTo>
                  <a:lnTo>
                    <a:pt x="182625" y="322325"/>
                  </a:lnTo>
                  <a:lnTo>
                    <a:pt x="182625" y="311023"/>
                  </a:lnTo>
                  <a:lnTo>
                    <a:pt x="119252" y="311023"/>
                  </a:lnTo>
                  <a:lnTo>
                    <a:pt x="115261" y="307213"/>
                  </a:lnTo>
                  <a:lnTo>
                    <a:pt x="62992" y="307213"/>
                  </a:lnTo>
                  <a:lnTo>
                    <a:pt x="116712" y="214375"/>
                  </a:lnTo>
                  <a:close/>
                </a:path>
                <a:path w="260984" h="352425">
                  <a:moveTo>
                    <a:pt x="152653" y="287020"/>
                  </a:moveTo>
                  <a:lnTo>
                    <a:pt x="132969" y="287020"/>
                  </a:lnTo>
                  <a:lnTo>
                    <a:pt x="138556" y="292481"/>
                  </a:lnTo>
                  <a:lnTo>
                    <a:pt x="138556" y="305688"/>
                  </a:lnTo>
                  <a:lnTo>
                    <a:pt x="132969" y="311023"/>
                  </a:lnTo>
                  <a:lnTo>
                    <a:pt x="182625" y="311023"/>
                  </a:lnTo>
                  <a:lnTo>
                    <a:pt x="182625" y="291084"/>
                  </a:lnTo>
                  <a:lnTo>
                    <a:pt x="154558" y="291084"/>
                  </a:lnTo>
                  <a:lnTo>
                    <a:pt x="152653" y="289306"/>
                  </a:lnTo>
                  <a:lnTo>
                    <a:pt x="152653" y="287020"/>
                  </a:lnTo>
                  <a:close/>
                </a:path>
                <a:path w="260984" h="352425">
                  <a:moveTo>
                    <a:pt x="182625" y="214375"/>
                  </a:moveTo>
                  <a:lnTo>
                    <a:pt x="136651" y="214375"/>
                  </a:lnTo>
                  <a:lnTo>
                    <a:pt x="82930" y="307213"/>
                  </a:lnTo>
                  <a:lnTo>
                    <a:pt x="115261" y="307213"/>
                  </a:lnTo>
                  <a:lnTo>
                    <a:pt x="113664" y="305688"/>
                  </a:lnTo>
                  <a:lnTo>
                    <a:pt x="113664" y="292481"/>
                  </a:lnTo>
                  <a:lnTo>
                    <a:pt x="119252" y="287020"/>
                  </a:lnTo>
                  <a:lnTo>
                    <a:pt x="152653" y="287020"/>
                  </a:lnTo>
                  <a:lnTo>
                    <a:pt x="152653" y="284861"/>
                  </a:lnTo>
                  <a:lnTo>
                    <a:pt x="154558" y="283083"/>
                  </a:lnTo>
                  <a:lnTo>
                    <a:pt x="182625" y="283083"/>
                  </a:lnTo>
                  <a:lnTo>
                    <a:pt x="182625" y="267462"/>
                  </a:lnTo>
                  <a:lnTo>
                    <a:pt x="133984" y="267462"/>
                  </a:lnTo>
                  <a:lnTo>
                    <a:pt x="130301" y="263906"/>
                  </a:lnTo>
                  <a:lnTo>
                    <a:pt x="130301" y="255015"/>
                  </a:lnTo>
                  <a:lnTo>
                    <a:pt x="133984" y="251460"/>
                  </a:lnTo>
                  <a:lnTo>
                    <a:pt x="182625" y="251460"/>
                  </a:lnTo>
                  <a:lnTo>
                    <a:pt x="182625" y="214375"/>
                  </a:lnTo>
                  <a:close/>
                </a:path>
                <a:path w="260984" h="352425">
                  <a:moveTo>
                    <a:pt x="182625" y="283083"/>
                  </a:moveTo>
                  <a:lnTo>
                    <a:pt x="159130" y="283083"/>
                  </a:lnTo>
                  <a:lnTo>
                    <a:pt x="161035" y="284861"/>
                  </a:lnTo>
                  <a:lnTo>
                    <a:pt x="161035" y="289306"/>
                  </a:lnTo>
                  <a:lnTo>
                    <a:pt x="159130" y="291084"/>
                  </a:lnTo>
                  <a:lnTo>
                    <a:pt x="182625" y="291084"/>
                  </a:lnTo>
                  <a:lnTo>
                    <a:pt x="182625" y="283083"/>
                  </a:lnTo>
                  <a:close/>
                </a:path>
                <a:path w="260984" h="352425">
                  <a:moveTo>
                    <a:pt x="182625" y="251460"/>
                  </a:moveTo>
                  <a:lnTo>
                    <a:pt x="143255" y="251460"/>
                  </a:lnTo>
                  <a:lnTo>
                    <a:pt x="146938" y="255015"/>
                  </a:lnTo>
                  <a:lnTo>
                    <a:pt x="146938" y="263906"/>
                  </a:lnTo>
                  <a:lnTo>
                    <a:pt x="143255" y="267462"/>
                  </a:lnTo>
                  <a:lnTo>
                    <a:pt x="182625" y="267462"/>
                  </a:lnTo>
                  <a:lnTo>
                    <a:pt x="182625" y="251460"/>
                  </a:lnTo>
                  <a:close/>
                </a:path>
                <a:path w="260984" h="352425">
                  <a:moveTo>
                    <a:pt x="251437" y="92329"/>
                  </a:moveTo>
                  <a:lnTo>
                    <a:pt x="187198" y="92329"/>
                  </a:lnTo>
                  <a:lnTo>
                    <a:pt x="116712" y="214375"/>
                  </a:lnTo>
                  <a:lnTo>
                    <a:pt x="136651" y="214375"/>
                  </a:lnTo>
                  <a:lnTo>
                    <a:pt x="207136" y="92456"/>
                  </a:lnTo>
                  <a:lnTo>
                    <a:pt x="251361" y="92456"/>
                  </a:lnTo>
                  <a:close/>
                </a:path>
                <a:path w="260984" h="352425">
                  <a:moveTo>
                    <a:pt x="62992" y="191388"/>
                  </a:moveTo>
                  <a:lnTo>
                    <a:pt x="29718" y="191388"/>
                  </a:lnTo>
                  <a:lnTo>
                    <a:pt x="29718" y="200913"/>
                  </a:lnTo>
                  <a:lnTo>
                    <a:pt x="62992" y="200913"/>
                  </a:lnTo>
                  <a:lnTo>
                    <a:pt x="62992" y="191388"/>
                  </a:lnTo>
                  <a:close/>
                </a:path>
                <a:path w="260984" h="352425">
                  <a:moveTo>
                    <a:pt x="76326" y="166243"/>
                  </a:moveTo>
                  <a:lnTo>
                    <a:pt x="29718" y="166243"/>
                  </a:lnTo>
                  <a:lnTo>
                    <a:pt x="29718" y="175768"/>
                  </a:lnTo>
                  <a:lnTo>
                    <a:pt x="76326" y="175768"/>
                  </a:lnTo>
                  <a:lnTo>
                    <a:pt x="76326" y="166243"/>
                  </a:lnTo>
                  <a:close/>
                </a:path>
                <a:path w="260984" h="352425">
                  <a:moveTo>
                    <a:pt x="251361" y="92456"/>
                  </a:moveTo>
                  <a:lnTo>
                    <a:pt x="233299" y="92456"/>
                  </a:lnTo>
                  <a:lnTo>
                    <a:pt x="196723" y="153543"/>
                  </a:lnTo>
                  <a:lnTo>
                    <a:pt x="214921" y="153543"/>
                  </a:lnTo>
                  <a:lnTo>
                    <a:pt x="251361" y="92456"/>
                  </a:lnTo>
                  <a:close/>
                </a:path>
                <a:path w="260984" h="352425">
                  <a:moveTo>
                    <a:pt x="62992" y="140970"/>
                  </a:moveTo>
                  <a:lnTo>
                    <a:pt x="29718" y="140970"/>
                  </a:lnTo>
                  <a:lnTo>
                    <a:pt x="29718" y="150622"/>
                  </a:lnTo>
                  <a:lnTo>
                    <a:pt x="62992" y="150622"/>
                  </a:lnTo>
                  <a:lnTo>
                    <a:pt x="62992" y="140970"/>
                  </a:lnTo>
                  <a:close/>
                </a:path>
                <a:path w="260984" h="352425">
                  <a:moveTo>
                    <a:pt x="76326" y="115824"/>
                  </a:moveTo>
                  <a:lnTo>
                    <a:pt x="29718" y="115824"/>
                  </a:lnTo>
                  <a:lnTo>
                    <a:pt x="29718" y="125475"/>
                  </a:lnTo>
                  <a:lnTo>
                    <a:pt x="76326" y="125475"/>
                  </a:lnTo>
                  <a:lnTo>
                    <a:pt x="76326" y="115824"/>
                  </a:lnTo>
                  <a:close/>
                </a:path>
                <a:path w="260984" h="352425">
                  <a:moveTo>
                    <a:pt x="260603" y="0"/>
                  </a:moveTo>
                  <a:lnTo>
                    <a:pt x="240664" y="0"/>
                  </a:lnTo>
                  <a:lnTo>
                    <a:pt x="196214" y="76835"/>
                  </a:lnTo>
                  <a:lnTo>
                    <a:pt x="216153" y="76835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449416" y="1941441"/>
            <a:ext cx="3603577" cy="43238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Kuzatish</a:t>
            </a:r>
            <a:endParaRPr sz="2800" dirty="0">
              <a:latin typeface="Arial"/>
              <a:cs typeface="Arial"/>
            </a:endParaRPr>
          </a:p>
          <a:p>
            <a:pPr marL="12700" marR="1788795" indent="5080">
              <a:lnSpc>
                <a:spcPct val="192000"/>
              </a:lnSpc>
              <a:spcBef>
                <a:spcPts val="1085"/>
              </a:spcBef>
            </a:pPr>
            <a:r>
              <a:rPr sz="2800" b="1" spc="-5" dirty="0">
                <a:latin typeface="Arial"/>
                <a:cs typeface="Arial"/>
              </a:rPr>
              <a:t>O‘qish  </a:t>
            </a:r>
            <a:r>
              <a:rPr sz="2800" b="1" spc="-60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in</a:t>
            </a:r>
            <a:r>
              <a:rPr sz="2800" b="1" spc="-15" dirty="0">
                <a:latin typeface="Arial"/>
                <a:cs typeface="Arial"/>
              </a:rPr>
              <a:t>g</a:t>
            </a:r>
            <a:r>
              <a:rPr sz="2800" b="1" spc="-5" dirty="0">
                <a:latin typeface="Arial"/>
                <a:cs typeface="Arial"/>
              </a:rPr>
              <a:t>la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h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 dirty="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O‘z-o‘zini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yoki</a:t>
            </a:r>
            <a:endParaRPr sz="2800" dirty="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Arial"/>
                <a:cs typeface="Arial"/>
              </a:rPr>
              <a:t>o‘rtog’ini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baholash</a:t>
            </a:r>
            <a:endParaRPr sz="2800" dirty="0">
              <a:latin typeface="Arial"/>
              <a:cs typeface="Arial"/>
            </a:endParaRPr>
          </a:p>
          <a:p>
            <a:pPr marL="93980">
              <a:lnSpc>
                <a:spcPct val="100000"/>
              </a:lnSpc>
              <a:spcBef>
                <a:spcPts val="2725"/>
              </a:spcBef>
            </a:pPr>
            <a:r>
              <a:rPr sz="2800" b="1" spc="-5" dirty="0">
                <a:latin typeface="Arial"/>
                <a:cs typeface="Arial"/>
              </a:rPr>
              <a:t>Elektron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baholash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955304" y="485920"/>
            <a:ext cx="6083985" cy="673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50615" algn="l"/>
              </a:tabLst>
            </a:pPr>
            <a:r>
              <a:rPr spc="160" dirty="0"/>
              <a:t>BA</a:t>
            </a:r>
            <a:r>
              <a:rPr spc="145" dirty="0"/>
              <a:t>H</a:t>
            </a:r>
            <a:r>
              <a:rPr spc="155" dirty="0"/>
              <a:t>OL</a:t>
            </a:r>
            <a:r>
              <a:rPr spc="160" dirty="0"/>
              <a:t>AS</a:t>
            </a:r>
            <a:r>
              <a:rPr dirty="0"/>
              <a:t>H	</a:t>
            </a:r>
            <a:r>
              <a:rPr spc="160" dirty="0"/>
              <a:t>TURLAR</a:t>
            </a:r>
            <a:r>
              <a:rPr dirty="0"/>
              <a:t>I</a:t>
            </a:r>
          </a:p>
        </p:txBody>
      </p:sp>
      <p:sp>
        <p:nvSpPr>
          <p:cNvPr id="17" name="object 17"/>
          <p:cNvSpPr/>
          <p:nvPr/>
        </p:nvSpPr>
        <p:spPr>
          <a:xfrm>
            <a:off x="1730744" y="2829417"/>
            <a:ext cx="2361697" cy="3641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47149" y="651869"/>
            <a:ext cx="971507" cy="981455"/>
          </a:xfrm>
          <a:custGeom>
            <a:avLst/>
            <a:gdLst/>
            <a:ahLst/>
            <a:cxnLst/>
            <a:rect l="l" t="t" r="r" b="b"/>
            <a:pathLst>
              <a:path w="996950" h="934719">
                <a:moveTo>
                  <a:pt x="773945" y="0"/>
                </a:moveTo>
                <a:lnTo>
                  <a:pt x="733750" y="8584"/>
                </a:lnTo>
                <a:lnTo>
                  <a:pt x="692538" y="55876"/>
                </a:lnTo>
                <a:lnTo>
                  <a:pt x="688137" y="87362"/>
                </a:lnTo>
                <a:lnTo>
                  <a:pt x="696666" y="119455"/>
                </a:lnTo>
                <a:lnTo>
                  <a:pt x="726384" y="150697"/>
                </a:lnTo>
                <a:lnTo>
                  <a:pt x="670504" y="332942"/>
                </a:lnTo>
                <a:lnTo>
                  <a:pt x="651073" y="330275"/>
                </a:lnTo>
                <a:lnTo>
                  <a:pt x="640659" y="331374"/>
                </a:lnTo>
                <a:lnTo>
                  <a:pt x="630245" y="333545"/>
                </a:lnTo>
                <a:lnTo>
                  <a:pt x="592006" y="352466"/>
                </a:lnTo>
                <a:lnTo>
                  <a:pt x="565328" y="383291"/>
                </a:lnTo>
                <a:lnTo>
                  <a:pt x="555696" y="411047"/>
                </a:lnTo>
                <a:lnTo>
                  <a:pt x="208986" y="389965"/>
                </a:lnTo>
                <a:lnTo>
                  <a:pt x="181808" y="332418"/>
                </a:lnTo>
                <a:lnTo>
                  <a:pt x="128754" y="302843"/>
                </a:lnTo>
                <a:lnTo>
                  <a:pt x="98369" y="300557"/>
                </a:lnTo>
                <a:lnTo>
                  <a:pt x="88189" y="301726"/>
                </a:lnTo>
                <a:lnTo>
                  <a:pt x="24796" y="337629"/>
                </a:lnTo>
                <a:lnTo>
                  <a:pt x="4992" y="373264"/>
                </a:lnTo>
                <a:lnTo>
                  <a:pt x="0" y="413472"/>
                </a:lnTo>
                <a:lnTo>
                  <a:pt x="10866" y="453465"/>
                </a:lnTo>
                <a:lnTo>
                  <a:pt x="37143" y="487033"/>
                </a:lnTo>
                <a:lnTo>
                  <a:pt x="72778" y="506837"/>
                </a:lnTo>
                <a:lnTo>
                  <a:pt x="112986" y="511829"/>
                </a:lnTo>
                <a:lnTo>
                  <a:pt x="152979" y="500963"/>
                </a:lnTo>
                <a:lnTo>
                  <a:pt x="186507" y="474674"/>
                </a:lnTo>
                <a:lnTo>
                  <a:pt x="196794" y="456386"/>
                </a:lnTo>
                <a:lnTo>
                  <a:pt x="561030" y="478484"/>
                </a:lnTo>
                <a:lnTo>
                  <a:pt x="604400" y="527871"/>
                </a:lnTo>
                <a:lnTo>
                  <a:pt x="663265" y="541857"/>
                </a:lnTo>
                <a:lnTo>
                  <a:pt x="676854" y="538174"/>
                </a:lnTo>
                <a:lnTo>
                  <a:pt x="749752" y="684224"/>
                </a:lnTo>
                <a:lnTo>
                  <a:pt x="739846" y="691971"/>
                </a:lnTo>
                <a:lnTo>
                  <a:pt x="717042" y="727614"/>
                </a:lnTo>
                <a:lnTo>
                  <a:pt x="705238" y="768234"/>
                </a:lnTo>
                <a:lnTo>
                  <a:pt x="705627" y="811236"/>
                </a:lnTo>
                <a:lnTo>
                  <a:pt x="719399" y="854023"/>
                </a:lnTo>
                <a:lnTo>
                  <a:pt x="746348" y="891650"/>
                </a:lnTo>
                <a:lnTo>
                  <a:pt x="782716" y="918519"/>
                </a:lnTo>
                <a:lnTo>
                  <a:pt x="825332" y="933164"/>
                </a:lnTo>
                <a:lnTo>
                  <a:pt x="871027" y="934124"/>
                </a:lnTo>
                <a:lnTo>
                  <a:pt x="916630" y="919936"/>
                </a:lnTo>
                <a:lnTo>
                  <a:pt x="954257" y="892937"/>
                </a:lnTo>
                <a:lnTo>
                  <a:pt x="981126" y="856556"/>
                </a:lnTo>
                <a:lnTo>
                  <a:pt x="995771" y="813939"/>
                </a:lnTo>
                <a:lnTo>
                  <a:pt x="996731" y="768231"/>
                </a:lnTo>
                <a:lnTo>
                  <a:pt x="982543" y="722578"/>
                </a:lnTo>
                <a:lnTo>
                  <a:pt x="957619" y="687036"/>
                </a:lnTo>
                <a:lnTo>
                  <a:pt x="924218" y="660840"/>
                </a:lnTo>
                <a:lnTo>
                  <a:pt x="884959" y="645193"/>
                </a:lnTo>
                <a:lnTo>
                  <a:pt x="842462" y="641298"/>
                </a:lnTo>
                <a:lnTo>
                  <a:pt x="803473" y="651712"/>
                </a:lnTo>
                <a:lnTo>
                  <a:pt x="732353" y="509218"/>
                </a:lnTo>
                <a:lnTo>
                  <a:pt x="737179" y="505408"/>
                </a:lnTo>
                <a:lnTo>
                  <a:pt x="753608" y="479742"/>
                </a:lnTo>
                <a:lnTo>
                  <a:pt x="762119" y="450480"/>
                </a:lnTo>
                <a:lnTo>
                  <a:pt x="761843" y="419504"/>
                </a:lnTo>
                <a:lnTo>
                  <a:pt x="746710" y="379487"/>
                </a:lnTo>
                <a:lnTo>
                  <a:pt x="709493" y="346277"/>
                </a:lnTo>
                <a:lnTo>
                  <a:pt x="766770" y="159206"/>
                </a:lnTo>
                <a:lnTo>
                  <a:pt x="807537" y="156539"/>
                </a:lnTo>
                <a:lnTo>
                  <a:pt x="833084" y="136733"/>
                </a:lnTo>
                <a:lnTo>
                  <a:pt x="848844" y="109343"/>
                </a:lnTo>
                <a:lnTo>
                  <a:pt x="853221" y="77833"/>
                </a:lnTo>
                <a:lnTo>
                  <a:pt x="844621" y="45668"/>
                </a:lnTo>
                <a:lnTo>
                  <a:pt x="811831" y="10931"/>
                </a:lnTo>
                <a:lnTo>
                  <a:pt x="781915" y="710"/>
                </a:lnTo>
                <a:lnTo>
                  <a:pt x="773945" y="0"/>
                </a:lnTo>
                <a:close/>
              </a:path>
            </a:pathLst>
          </a:custGeom>
          <a:solidFill>
            <a:srgbClr val="EC7C1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6326" y="989832"/>
            <a:ext cx="924479" cy="933450"/>
          </a:xfrm>
          <a:custGeom>
            <a:avLst/>
            <a:gdLst/>
            <a:ahLst/>
            <a:cxnLst/>
            <a:rect l="l" t="t" r="r" b="b"/>
            <a:pathLst>
              <a:path w="948689" h="889000">
                <a:moveTo>
                  <a:pt x="736580" y="0"/>
                </a:moveTo>
                <a:lnTo>
                  <a:pt x="698289" y="8278"/>
                </a:lnTo>
                <a:lnTo>
                  <a:pt x="659078" y="53220"/>
                </a:lnTo>
                <a:lnTo>
                  <a:pt x="654927" y="83163"/>
                </a:lnTo>
                <a:lnTo>
                  <a:pt x="663110" y="113688"/>
                </a:lnTo>
                <a:lnTo>
                  <a:pt x="691304" y="143406"/>
                </a:lnTo>
                <a:lnTo>
                  <a:pt x="638218" y="316888"/>
                </a:lnTo>
                <a:lnTo>
                  <a:pt x="619549" y="314348"/>
                </a:lnTo>
                <a:lnTo>
                  <a:pt x="609649" y="315350"/>
                </a:lnTo>
                <a:lnTo>
                  <a:pt x="599785" y="317412"/>
                </a:lnTo>
                <a:lnTo>
                  <a:pt x="563393" y="335486"/>
                </a:lnTo>
                <a:lnTo>
                  <a:pt x="537997" y="364839"/>
                </a:lnTo>
                <a:lnTo>
                  <a:pt x="528744" y="391183"/>
                </a:lnTo>
                <a:lnTo>
                  <a:pt x="198798" y="371117"/>
                </a:lnTo>
                <a:lnTo>
                  <a:pt x="173045" y="316353"/>
                </a:lnTo>
                <a:lnTo>
                  <a:pt x="122539" y="288198"/>
                </a:lnTo>
                <a:lnTo>
                  <a:pt x="93642" y="286027"/>
                </a:lnTo>
                <a:lnTo>
                  <a:pt x="83939" y="287152"/>
                </a:lnTo>
                <a:lnTo>
                  <a:pt x="23582" y="321341"/>
                </a:lnTo>
                <a:lnTo>
                  <a:pt x="4742" y="355274"/>
                </a:lnTo>
                <a:lnTo>
                  <a:pt x="0" y="393541"/>
                </a:lnTo>
                <a:lnTo>
                  <a:pt x="10330" y="431569"/>
                </a:lnTo>
                <a:lnTo>
                  <a:pt x="35357" y="463530"/>
                </a:lnTo>
                <a:lnTo>
                  <a:pt x="69290" y="482369"/>
                </a:lnTo>
                <a:lnTo>
                  <a:pt x="107557" y="487112"/>
                </a:lnTo>
                <a:lnTo>
                  <a:pt x="145585" y="476781"/>
                </a:lnTo>
                <a:lnTo>
                  <a:pt x="177589" y="451762"/>
                </a:lnTo>
                <a:lnTo>
                  <a:pt x="187241" y="434363"/>
                </a:lnTo>
                <a:lnTo>
                  <a:pt x="533951" y="455445"/>
                </a:lnTo>
                <a:lnTo>
                  <a:pt x="575226" y="502356"/>
                </a:lnTo>
                <a:lnTo>
                  <a:pt x="631233" y="515643"/>
                </a:lnTo>
                <a:lnTo>
                  <a:pt x="644187" y="512214"/>
                </a:lnTo>
                <a:lnTo>
                  <a:pt x="713529" y="651279"/>
                </a:lnTo>
                <a:lnTo>
                  <a:pt x="704131" y="658518"/>
                </a:lnTo>
                <a:lnTo>
                  <a:pt x="682412" y="692467"/>
                </a:lnTo>
                <a:lnTo>
                  <a:pt x="671159" y="731131"/>
                </a:lnTo>
                <a:lnTo>
                  <a:pt x="671502" y="772032"/>
                </a:lnTo>
                <a:lnTo>
                  <a:pt x="684573" y="812696"/>
                </a:lnTo>
                <a:lnTo>
                  <a:pt x="710240" y="848506"/>
                </a:lnTo>
                <a:lnTo>
                  <a:pt x="744857" y="874081"/>
                </a:lnTo>
                <a:lnTo>
                  <a:pt x="785422" y="888025"/>
                </a:lnTo>
                <a:lnTo>
                  <a:pt x="828939" y="888941"/>
                </a:lnTo>
                <a:lnTo>
                  <a:pt x="872406" y="875434"/>
                </a:lnTo>
                <a:lnTo>
                  <a:pt x="908204" y="849768"/>
                </a:lnTo>
                <a:lnTo>
                  <a:pt x="933754" y="815159"/>
                </a:lnTo>
                <a:lnTo>
                  <a:pt x="947680" y="774613"/>
                </a:lnTo>
                <a:lnTo>
                  <a:pt x="948602" y="731134"/>
                </a:lnTo>
                <a:lnTo>
                  <a:pt x="935144" y="687728"/>
                </a:lnTo>
                <a:lnTo>
                  <a:pt x="911361" y="653819"/>
                </a:lnTo>
                <a:lnTo>
                  <a:pt x="879566" y="628864"/>
                </a:lnTo>
                <a:lnTo>
                  <a:pt x="842222" y="614005"/>
                </a:lnTo>
                <a:lnTo>
                  <a:pt x="801794" y="610385"/>
                </a:lnTo>
                <a:lnTo>
                  <a:pt x="764710" y="620291"/>
                </a:lnTo>
                <a:lnTo>
                  <a:pt x="696892" y="484528"/>
                </a:lnTo>
                <a:lnTo>
                  <a:pt x="701591" y="480972"/>
                </a:lnTo>
                <a:lnTo>
                  <a:pt x="717168" y="456574"/>
                </a:lnTo>
                <a:lnTo>
                  <a:pt x="725245" y="428759"/>
                </a:lnTo>
                <a:lnTo>
                  <a:pt x="724987" y="399301"/>
                </a:lnTo>
                <a:lnTo>
                  <a:pt x="710648" y="361166"/>
                </a:lnTo>
                <a:lnTo>
                  <a:pt x="675175" y="329588"/>
                </a:lnTo>
                <a:lnTo>
                  <a:pt x="729785" y="151534"/>
                </a:lnTo>
                <a:lnTo>
                  <a:pt x="768520" y="148994"/>
                </a:lnTo>
                <a:lnTo>
                  <a:pt x="792843" y="130111"/>
                </a:lnTo>
                <a:lnTo>
                  <a:pt x="807843" y="104036"/>
                </a:lnTo>
                <a:lnTo>
                  <a:pt x="812008" y="74056"/>
                </a:lnTo>
                <a:lnTo>
                  <a:pt x="803826" y="43457"/>
                </a:lnTo>
                <a:lnTo>
                  <a:pt x="772590" y="10471"/>
                </a:lnTo>
                <a:lnTo>
                  <a:pt x="744168" y="690"/>
                </a:lnTo>
                <a:lnTo>
                  <a:pt x="736580" y="0"/>
                </a:lnTo>
                <a:close/>
              </a:path>
            </a:pathLst>
          </a:custGeom>
          <a:solidFill>
            <a:srgbClr val="EC7C1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21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16"/>
          <p:cNvSpPr/>
          <p:nvPr/>
        </p:nvSpPr>
        <p:spPr>
          <a:xfrm rot="5400000" flipH="1">
            <a:off x="8290105" y="239552"/>
            <a:ext cx="48340" cy="6010040"/>
          </a:xfrm>
          <a:custGeom>
            <a:avLst/>
            <a:gdLst/>
            <a:ahLst/>
            <a:cxnLst/>
            <a:rect l="l" t="t" r="r" b="b"/>
            <a:pathLst>
              <a:path w="540385" h="2823845">
                <a:moveTo>
                  <a:pt x="0" y="0"/>
                </a:moveTo>
                <a:lnTo>
                  <a:pt x="540000" y="0"/>
                </a:lnTo>
                <a:lnTo>
                  <a:pt x="540000" y="2823386"/>
                </a:lnTo>
                <a:lnTo>
                  <a:pt x="0" y="28233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9282" y="7025879"/>
            <a:ext cx="7694707" cy="17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2757" y="6939201"/>
            <a:ext cx="4195425" cy="17335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9281" y="1408510"/>
            <a:ext cx="49673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82" descr="A screen shot of a social media post&#10;&#10;Description generated with very high conf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71326"/>
          <a:stretch>
            <a:fillRect/>
          </a:stretch>
        </p:blipFill>
        <p:spPr bwMode="auto">
          <a:xfrm>
            <a:off x="35582" y="185023"/>
            <a:ext cx="298568" cy="111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6913479" y="1408510"/>
            <a:ext cx="49673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Rectangle 80"/>
          <p:cNvSpPr>
            <a:spLocks noChangeArrowheads="1"/>
          </p:cNvSpPr>
          <p:nvPr/>
        </p:nvSpPr>
        <p:spPr bwMode="auto">
          <a:xfrm>
            <a:off x="827857" y="144094"/>
            <a:ext cx="98401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2022 YIL NASHR ETILGAN DARSLIKLAR TAHLILI</a:t>
            </a:r>
            <a:endParaRPr lang="en-US" altLang="ru-RU" sz="36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6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0" t="6906" r="38908" b="31660"/>
          <a:stretch>
            <a:fillRect/>
          </a:stretch>
        </p:blipFill>
        <p:spPr bwMode="auto">
          <a:xfrm>
            <a:off x="334149" y="1680210"/>
            <a:ext cx="3361600" cy="49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9" t="17033" r="40306" b="23022"/>
          <a:stretch>
            <a:fillRect/>
          </a:stretch>
        </p:blipFill>
        <p:spPr bwMode="auto">
          <a:xfrm>
            <a:off x="4255758" y="1680210"/>
            <a:ext cx="3429667" cy="49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7" t="32446" r="13005" b="33488"/>
          <a:stretch/>
        </p:blipFill>
        <p:spPr bwMode="auto">
          <a:xfrm>
            <a:off x="8053607" y="1680210"/>
            <a:ext cx="3503442" cy="49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7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09" y="383383"/>
            <a:ext cx="10247233" cy="9848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DARSLIKLARDAGI O`ZGARISHLAR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809" y="1512218"/>
            <a:ext cx="10247233" cy="4973593"/>
          </a:xfrm>
        </p:spPr>
        <p:txBody>
          <a:bodyPr/>
          <a:lstStyle/>
          <a:p>
            <a:r>
              <a:rPr lang="en-US" dirty="0" smtClean="0"/>
              <a:t>6-sinf </a:t>
            </a:r>
            <a:r>
              <a:rPr lang="en-US" dirty="0" err="1" smtClean="0"/>
              <a:t>darsligi</a:t>
            </a:r>
            <a:r>
              <a:rPr lang="en-US" dirty="0" smtClean="0"/>
              <a:t> </a:t>
            </a:r>
            <a:r>
              <a:rPr lang="en-US" dirty="0" err="1" smtClean="0"/>
              <a:t>tabiiy</a:t>
            </a:r>
            <a:r>
              <a:rPr lang="en-US" dirty="0" smtClean="0"/>
              <a:t> </a:t>
            </a:r>
            <a:r>
              <a:rPr lang="en-US" dirty="0" err="1" smtClean="0"/>
              <a:t>fanlar</a:t>
            </a:r>
            <a:r>
              <a:rPr lang="en-US" dirty="0" smtClean="0"/>
              <a:t> </a:t>
            </a:r>
            <a:r>
              <a:rPr lang="en-US" dirty="0" err="1" smtClean="0"/>
              <a:t>darsligi</a:t>
            </a:r>
            <a:r>
              <a:rPr lang="en-US" dirty="0" smtClean="0"/>
              <a:t> deb </a:t>
            </a:r>
            <a:r>
              <a:rPr lang="en-US" dirty="0" err="1" smtClean="0"/>
              <a:t>nomlandi</a:t>
            </a:r>
            <a:r>
              <a:rPr lang="en-US" dirty="0" smtClean="0"/>
              <a:t>. Bu </a:t>
            </a:r>
            <a:r>
              <a:rPr lang="en-US" dirty="0" err="1" smtClean="0"/>
              <a:t>darslik</a:t>
            </a:r>
            <a:r>
              <a:rPr lang="en-US" dirty="0" smtClean="0"/>
              <a:t>  </a:t>
            </a:r>
            <a:r>
              <a:rPr lang="en-US" dirty="0" err="1" smtClean="0"/>
              <a:t>biologiya</a:t>
            </a:r>
            <a:r>
              <a:rPr lang="en-US" dirty="0" smtClean="0"/>
              <a:t>, </a:t>
            </a:r>
            <a:r>
              <a:rPr lang="en-US" dirty="0" err="1" smtClean="0"/>
              <a:t>geografiya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fizika</a:t>
            </a:r>
            <a:r>
              <a:rPr lang="en-US" dirty="0" smtClean="0"/>
              <a:t> </a:t>
            </a:r>
            <a:r>
              <a:rPr lang="en-US" dirty="0" err="1" smtClean="0"/>
              <a:t>fanlari</a:t>
            </a:r>
            <a:r>
              <a:rPr lang="en-US" dirty="0" smtClean="0"/>
              <a:t> </a:t>
            </a:r>
            <a:r>
              <a:rPr lang="en-US" dirty="0" err="1" smtClean="0"/>
              <a:t>integratsiyasi</a:t>
            </a:r>
            <a:r>
              <a:rPr lang="en-US" dirty="0" smtClean="0"/>
              <a:t> </a:t>
            </a:r>
            <a:r>
              <a:rPr lang="en-US" dirty="0" err="1" smtClean="0"/>
              <a:t>asosida</a:t>
            </a:r>
            <a:r>
              <a:rPr lang="en-US" dirty="0" smtClean="0"/>
              <a:t> </a:t>
            </a:r>
            <a:r>
              <a:rPr lang="en-US" dirty="0" err="1" smtClean="0"/>
              <a:t>tuzilgan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7-sinf </a:t>
            </a:r>
            <a:r>
              <a:rPr lang="en-US" dirty="0" err="1" smtClean="0"/>
              <a:t>darsligi</a:t>
            </a:r>
            <a:r>
              <a:rPr lang="en-US" dirty="0" smtClean="0"/>
              <a:t>  </a:t>
            </a:r>
            <a:r>
              <a:rPr lang="en-US" dirty="0" err="1" smtClean="0"/>
              <a:t>biologiya</a:t>
            </a:r>
            <a:r>
              <a:rPr lang="en-US" dirty="0" smtClean="0"/>
              <a:t> deb </a:t>
            </a:r>
            <a:r>
              <a:rPr lang="en-US" dirty="0" err="1" smtClean="0"/>
              <a:t>nomlandi.Bu</a:t>
            </a:r>
            <a:r>
              <a:rPr lang="en-US" dirty="0" smtClean="0"/>
              <a:t> </a:t>
            </a:r>
            <a:r>
              <a:rPr lang="en-US" dirty="0" err="1" smtClean="0"/>
              <a:t>darslik</a:t>
            </a:r>
            <a:r>
              <a:rPr lang="en-US" dirty="0" smtClean="0"/>
              <a:t> ham </a:t>
            </a:r>
            <a:r>
              <a:rPr lang="en-US" dirty="0" err="1" smtClean="0"/>
              <a:t>milliy</a:t>
            </a:r>
            <a:r>
              <a:rPr lang="en-US" dirty="0" smtClean="0"/>
              <a:t> </a:t>
            </a:r>
            <a:r>
              <a:rPr lang="en-US" dirty="0" err="1" smtClean="0"/>
              <a:t>o`quv</a:t>
            </a:r>
            <a:r>
              <a:rPr lang="en-US" dirty="0" smtClean="0"/>
              <a:t> </a:t>
            </a:r>
            <a:r>
              <a:rPr lang="en-US" dirty="0" err="1" smtClean="0"/>
              <a:t>dasturi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STEAM </a:t>
            </a:r>
            <a:r>
              <a:rPr lang="en-US" dirty="0" err="1" smtClean="0"/>
              <a:t>yondashuv</a:t>
            </a:r>
            <a:r>
              <a:rPr lang="en-US" dirty="0"/>
              <a:t> </a:t>
            </a:r>
            <a:r>
              <a:rPr lang="en-US" dirty="0" err="1" smtClean="0"/>
              <a:t>asosida</a:t>
            </a:r>
            <a:r>
              <a:rPr lang="en-US" dirty="0" smtClean="0"/>
              <a:t> </a:t>
            </a:r>
            <a:r>
              <a:rPr lang="en-US" dirty="0" err="1" smtClean="0"/>
              <a:t>tuzilgan</a:t>
            </a:r>
            <a:r>
              <a:rPr lang="en-US" dirty="0" smtClean="0"/>
              <a:t> </a:t>
            </a:r>
            <a:r>
              <a:rPr lang="en-US" dirty="0" err="1" smtClean="0"/>
              <a:t>bo`lib</a:t>
            </a:r>
            <a:r>
              <a:rPr lang="en-US" dirty="0" smtClean="0"/>
              <a:t>, </a:t>
            </a:r>
            <a:r>
              <a:rPr lang="en-US" dirty="0" err="1" smtClean="0"/>
              <a:t>darslikda</a:t>
            </a:r>
            <a:r>
              <a:rPr lang="en-US" dirty="0" smtClean="0"/>
              <a:t> </a:t>
            </a:r>
            <a:r>
              <a:rPr lang="en-US" dirty="0" err="1" smtClean="0"/>
              <a:t>o`simlik</a:t>
            </a:r>
            <a:r>
              <a:rPr lang="en-US" dirty="0" smtClean="0"/>
              <a:t>, </a:t>
            </a:r>
            <a:r>
              <a:rPr lang="en-US" dirty="0" err="1" smtClean="0"/>
              <a:t>hayvon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inson</a:t>
            </a:r>
            <a:r>
              <a:rPr lang="en-US" dirty="0" smtClean="0"/>
              <a:t> </a:t>
            </a:r>
            <a:r>
              <a:rPr lang="en-US" dirty="0" err="1" smtClean="0"/>
              <a:t>organizmi</a:t>
            </a:r>
            <a:r>
              <a:rPr lang="en-US" dirty="0" smtClean="0"/>
              <a:t> </a:t>
            </a:r>
            <a:r>
              <a:rPr lang="en-US" dirty="0" err="1" smtClean="0"/>
              <a:t>tuzilishi</a:t>
            </a:r>
            <a:r>
              <a:rPr lang="en-US" dirty="0" smtClean="0"/>
              <a:t>, </a:t>
            </a:r>
            <a:r>
              <a:rPr lang="en-US" dirty="0" err="1" smtClean="0"/>
              <a:t>ularning</a:t>
            </a:r>
            <a:r>
              <a:rPr lang="en-US" dirty="0" smtClean="0"/>
              <a:t> </a:t>
            </a:r>
            <a:r>
              <a:rPr lang="en-US" dirty="0" err="1" smtClean="0"/>
              <a:t>funksiyasi</a:t>
            </a:r>
            <a:r>
              <a:rPr lang="en-US" dirty="0" smtClean="0"/>
              <a:t> </a:t>
            </a:r>
            <a:r>
              <a:rPr lang="en-US" dirty="0" err="1" smtClean="0"/>
              <a:t>taqqoslangan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10-sinf </a:t>
            </a:r>
            <a:r>
              <a:rPr lang="en-US" dirty="0" err="1" smtClean="0"/>
              <a:t>darsligi</a:t>
            </a:r>
            <a:r>
              <a:rPr lang="en-US" dirty="0" smtClean="0"/>
              <a:t> ham </a:t>
            </a:r>
            <a:r>
              <a:rPr lang="en-US" dirty="0" err="1" smtClean="0"/>
              <a:t>biologiya</a:t>
            </a:r>
            <a:r>
              <a:rPr lang="en-US" dirty="0" smtClean="0"/>
              <a:t> deb </a:t>
            </a:r>
            <a:r>
              <a:rPr lang="en-US" dirty="0" err="1" smtClean="0"/>
              <a:t>nomlangan</a:t>
            </a:r>
            <a:r>
              <a:rPr lang="en-US" dirty="0" smtClean="0"/>
              <a:t>. Bu </a:t>
            </a:r>
            <a:r>
              <a:rPr lang="en-US" dirty="0" err="1" smtClean="0"/>
              <a:t>darslikda</a:t>
            </a:r>
            <a:r>
              <a:rPr lang="en-US" dirty="0" smtClean="0"/>
              <a:t> </a:t>
            </a:r>
            <a:r>
              <a:rPr lang="en-US" dirty="0" err="1" smtClean="0"/>
              <a:t>biologik</a:t>
            </a:r>
            <a:r>
              <a:rPr lang="en-US" dirty="0" smtClean="0"/>
              <a:t> </a:t>
            </a:r>
            <a:r>
              <a:rPr lang="en-US" dirty="0" err="1" smtClean="0"/>
              <a:t>jarayonlar</a:t>
            </a:r>
            <a:r>
              <a:rPr lang="en-US" dirty="0" smtClean="0"/>
              <a:t> </a:t>
            </a:r>
            <a:r>
              <a:rPr lang="en-US" dirty="0" err="1" smtClean="0"/>
              <a:t>ko`proq</a:t>
            </a:r>
            <a:r>
              <a:rPr lang="en-US" dirty="0" smtClean="0"/>
              <a:t> </a:t>
            </a:r>
            <a:r>
              <a:rPr lang="en-US" dirty="0" err="1" smtClean="0"/>
              <a:t>amaliy</a:t>
            </a:r>
            <a:r>
              <a:rPr lang="en-US" dirty="0" smtClean="0"/>
              <a:t> </a:t>
            </a:r>
            <a:r>
              <a:rPr lang="en-US" dirty="0" err="1" smtClean="0"/>
              <a:t>jihatda</a:t>
            </a:r>
            <a:r>
              <a:rPr lang="en-US" dirty="0" smtClean="0"/>
              <a:t> </a:t>
            </a:r>
            <a:r>
              <a:rPr lang="en-US" dirty="0" err="1" smtClean="0"/>
              <a:t>yoritib</a:t>
            </a:r>
            <a:r>
              <a:rPr lang="en-US" dirty="0" smtClean="0"/>
              <a:t> </a:t>
            </a:r>
            <a:r>
              <a:rPr lang="en-US" dirty="0" err="1" smtClean="0"/>
              <a:t>berilgan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Yuqoridagi</a:t>
            </a:r>
            <a:r>
              <a:rPr lang="en-US" dirty="0" smtClean="0"/>
              <a:t> </a:t>
            </a:r>
            <a:r>
              <a:rPr lang="en-US" dirty="0" err="1" smtClean="0"/>
              <a:t>darsliklrning</a:t>
            </a:r>
            <a:r>
              <a:rPr lang="en-US" dirty="0" smtClean="0"/>
              <a:t> </a:t>
            </a:r>
            <a:r>
              <a:rPr lang="en-US" dirty="0" err="1" smtClean="0"/>
              <a:t>barchasida</a:t>
            </a:r>
            <a:r>
              <a:rPr lang="en-US" dirty="0" smtClean="0"/>
              <a:t> </a:t>
            </a:r>
            <a:r>
              <a:rPr lang="en-US" dirty="0" err="1" smtClean="0"/>
              <a:t>nazariy</a:t>
            </a:r>
            <a:r>
              <a:rPr lang="en-US" dirty="0" smtClean="0"/>
              <a:t> </a:t>
            </a:r>
            <a:r>
              <a:rPr lang="en-US" dirty="0" err="1" smtClean="0"/>
              <a:t>bilimga</a:t>
            </a:r>
            <a:r>
              <a:rPr lang="en-US" dirty="0" smtClean="0"/>
              <a:t> </a:t>
            </a:r>
            <a:r>
              <a:rPr lang="en-US" dirty="0" err="1" smtClean="0"/>
              <a:t>nisbatan</a:t>
            </a:r>
            <a:r>
              <a:rPr lang="en-US" dirty="0" smtClean="0"/>
              <a:t> </a:t>
            </a:r>
            <a:r>
              <a:rPr lang="en-US" dirty="0" err="1" smtClean="0"/>
              <a:t>amaliy</a:t>
            </a:r>
            <a:r>
              <a:rPr lang="en-US" dirty="0" smtClean="0"/>
              <a:t> </a:t>
            </a:r>
            <a:r>
              <a:rPr lang="en-US" dirty="0" err="1" smtClean="0"/>
              <a:t>mashg`ulotlar</a:t>
            </a:r>
            <a:r>
              <a:rPr lang="en-US" dirty="0" smtClean="0"/>
              <a:t> </a:t>
            </a:r>
            <a:r>
              <a:rPr lang="en-US" dirty="0" err="1" smtClean="0"/>
              <a:t>ko`proq</a:t>
            </a:r>
            <a:r>
              <a:rPr lang="en-US" dirty="0" smtClean="0"/>
              <a:t> </a:t>
            </a:r>
            <a:r>
              <a:rPr lang="en-US" dirty="0" err="1" smtClean="0"/>
              <a:t>berilgan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015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NAZORAT SAVOLLARI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809" y="1916906"/>
            <a:ext cx="10247233" cy="4851896"/>
          </a:xfrm>
          <a:solidFill>
            <a:srgbClr val="CCEC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z-Cyrl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«Umumiy o’rta va o’rta maxsus kasb-hunar ta’limining davlat ta’lim standartlarini tasdiqlash to’g’risida»gi Qarori qachon qabul qilindi?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z-Cyrl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z-Cyrl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DTS ning tarkibiy qismlari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z-Cyrl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z-Cyrl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DTS da kompetensiyalar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uz-Cyrl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turga bo’linadi: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Biologiya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faniga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kompetensiyalar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6.M.O’D.da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kompetensiyalar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7.Darsliklarda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o’zgarishlar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09" y="288083"/>
            <a:ext cx="10247233" cy="792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Foydalanilgan </a:t>
            </a:r>
            <a:r>
              <a:rPr lang="uz-Cyrl-U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adabiyotlar ro‘yxati: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825" y="1224186"/>
            <a:ext cx="10524217" cy="576064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z-Cyrl-U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z-Cyrl-U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Vazirlar Mahkamasining Umumiy o‘rta va o‘rta maxsus, kasb-hunar ta’limining davlat ta’lim standartlarini tasdiqlash to‘g‘risida 2017-yil 6-apreldagi 187-son qarori. O‘zbekiston Respublikasi qonun hujjatlari to‘plami, 2017-y., </a:t>
            </a:r>
            <a:r>
              <a:rPr lang="uz-Cyrl-U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14-son</a:t>
            </a:r>
            <a:r>
              <a:rPr lang="uz-Cyrl-U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230-modda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z-Cyrl-U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o’quv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dasturi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z-Cyrl-U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M.O’.D.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asosidagi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6,7,10-sinf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darsliklari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2022-yil Toshkent.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z-Cyrl-U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800" dirty="0" err="1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dirty="0" err="1">
                <a:latin typeface="Times New Roman" pitchFamily="18" charset="0"/>
                <a:cs typeface="Times New Roman" pitchFamily="18" charset="0"/>
              </a:rPr>
              <a:t>Resbublikasi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dirty="0" err="1">
                <a:latin typeface="Times New Roman" pitchFamily="18" charset="0"/>
                <a:cs typeface="Times New Roman" pitchFamily="18" charset="0"/>
              </a:rPr>
              <a:t>Prezidentining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 2022-yil 11-maydagi PF-134-son </a:t>
            </a:r>
            <a:r>
              <a:rPr lang="en-US" altLang="ru-RU" sz="2800" dirty="0" err="1" smtClean="0">
                <a:latin typeface="Times New Roman" pitchFamily="18" charset="0"/>
                <a:cs typeface="Times New Roman" pitchFamily="18" charset="0"/>
              </a:rPr>
              <a:t>Farmoni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dasturni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amaliyotga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joriy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istiqbollari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3"/>
          <p:cNvSpPr>
            <a:spLocks/>
          </p:cNvSpPr>
          <p:nvPr/>
        </p:nvSpPr>
        <p:spPr bwMode="auto">
          <a:xfrm>
            <a:off x="6229712" y="3948828"/>
            <a:ext cx="5646498" cy="2782014"/>
          </a:xfrm>
          <a:custGeom>
            <a:avLst/>
            <a:gdLst>
              <a:gd name="T0" fmla="*/ 0 w 1399"/>
              <a:gd name="T1" fmla="*/ 304 h 638"/>
              <a:gd name="T2" fmla="*/ 31 w 1399"/>
              <a:gd name="T3" fmla="*/ 638 h 638"/>
              <a:gd name="T4" fmla="*/ 1399 w 1399"/>
              <a:gd name="T5" fmla="*/ 511 h 638"/>
              <a:gd name="T6" fmla="*/ 1399 w 1399"/>
              <a:gd name="T7" fmla="*/ 0 h 638"/>
              <a:gd name="T8" fmla="*/ 1338 w 1399"/>
              <a:gd name="T9" fmla="*/ 101 h 638"/>
              <a:gd name="T10" fmla="*/ 1320 w 1399"/>
              <a:gd name="T11" fmla="*/ 101 h 638"/>
              <a:gd name="T12" fmla="*/ 1281 w 1399"/>
              <a:gd name="T13" fmla="*/ 116 h 638"/>
              <a:gd name="T14" fmla="*/ 1201 w 1399"/>
              <a:gd name="T15" fmla="*/ 69 h 638"/>
              <a:gd name="T16" fmla="*/ 1143 w 1399"/>
              <a:gd name="T17" fmla="*/ 103 h 638"/>
              <a:gd name="T18" fmla="*/ 1071 w 1399"/>
              <a:gd name="T19" fmla="*/ 79 h 638"/>
              <a:gd name="T20" fmla="*/ 1040 w 1399"/>
              <a:gd name="T21" fmla="*/ 87 h 638"/>
              <a:gd name="T22" fmla="*/ 950 w 1399"/>
              <a:gd name="T23" fmla="*/ 40 h 638"/>
              <a:gd name="T24" fmla="*/ 876 w 1399"/>
              <a:gd name="T25" fmla="*/ 87 h 638"/>
              <a:gd name="T26" fmla="*/ 859 w 1399"/>
              <a:gd name="T27" fmla="*/ 86 h 638"/>
              <a:gd name="T28" fmla="*/ 816 w 1399"/>
              <a:gd name="T29" fmla="*/ 127 h 638"/>
              <a:gd name="T30" fmla="*/ 725 w 1399"/>
              <a:gd name="T31" fmla="*/ 105 h 638"/>
              <a:gd name="T32" fmla="*/ 632 w 1399"/>
              <a:gd name="T33" fmla="*/ 151 h 638"/>
              <a:gd name="T34" fmla="*/ 568 w 1399"/>
              <a:gd name="T35" fmla="*/ 134 h 638"/>
              <a:gd name="T36" fmla="*/ 489 w 1399"/>
              <a:gd name="T37" fmla="*/ 190 h 638"/>
              <a:gd name="T38" fmla="*/ 478 w 1399"/>
              <a:gd name="T39" fmla="*/ 190 h 638"/>
              <a:gd name="T40" fmla="*/ 450 w 1399"/>
              <a:gd name="T41" fmla="*/ 202 h 638"/>
              <a:gd name="T42" fmla="*/ 272 w 1399"/>
              <a:gd name="T43" fmla="*/ 85 h 638"/>
              <a:gd name="T44" fmla="*/ 122 w 1399"/>
              <a:gd name="T45" fmla="*/ 219 h 638"/>
              <a:gd name="T46" fmla="*/ 87 w 1399"/>
              <a:gd name="T47" fmla="*/ 215 h 638"/>
              <a:gd name="T48" fmla="*/ 1 w 1399"/>
              <a:gd name="T49" fmla="*/ 303 h 638"/>
              <a:gd name="T50" fmla="*/ 0 w 1399"/>
              <a:gd name="T51" fmla="*/ 30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99" h="638">
                <a:moveTo>
                  <a:pt x="0" y="304"/>
                </a:moveTo>
                <a:cubicBezTo>
                  <a:pt x="31" y="638"/>
                  <a:pt x="31" y="638"/>
                  <a:pt x="31" y="638"/>
                </a:cubicBezTo>
                <a:cubicBezTo>
                  <a:pt x="1399" y="511"/>
                  <a:pt x="1399" y="511"/>
                  <a:pt x="1399" y="511"/>
                </a:cubicBezTo>
                <a:cubicBezTo>
                  <a:pt x="1399" y="0"/>
                  <a:pt x="1399" y="0"/>
                  <a:pt x="1399" y="0"/>
                </a:cubicBezTo>
                <a:cubicBezTo>
                  <a:pt x="1368" y="25"/>
                  <a:pt x="1346" y="61"/>
                  <a:pt x="1338" y="101"/>
                </a:cubicBezTo>
                <a:cubicBezTo>
                  <a:pt x="1332" y="101"/>
                  <a:pt x="1326" y="100"/>
                  <a:pt x="1320" y="101"/>
                </a:cubicBezTo>
                <a:cubicBezTo>
                  <a:pt x="1306" y="102"/>
                  <a:pt x="1292" y="108"/>
                  <a:pt x="1281" y="116"/>
                </a:cubicBezTo>
                <a:cubicBezTo>
                  <a:pt x="1268" y="85"/>
                  <a:pt x="1236" y="65"/>
                  <a:pt x="1201" y="69"/>
                </a:cubicBezTo>
                <a:cubicBezTo>
                  <a:pt x="1177" y="71"/>
                  <a:pt x="1156" y="84"/>
                  <a:pt x="1143" y="103"/>
                </a:cubicBezTo>
                <a:cubicBezTo>
                  <a:pt x="1124" y="86"/>
                  <a:pt x="1098" y="76"/>
                  <a:pt x="1071" y="79"/>
                </a:cubicBezTo>
                <a:cubicBezTo>
                  <a:pt x="1060" y="80"/>
                  <a:pt x="1050" y="83"/>
                  <a:pt x="1040" y="87"/>
                </a:cubicBezTo>
                <a:cubicBezTo>
                  <a:pt x="1022" y="56"/>
                  <a:pt x="987" y="37"/>
                  <a:pt x="950" y="40"/>
                </a:cubicBezTo>
                <a:cubicBezTo>
                  <a:pt x="918" y="43"/>
                  <a:pt x="891" y="62"/>
                  <a:pt x="876" y="87"/>
                </a:cubicBezTo>
                <a:cubicBezTo>
                  <a:pt x="871" y="86"/>
                  <a:pt x="865" y="85"/>
                  <a:pt x="859" y="86"/>
                </a:cubicBezTo>
                <a:cubicBezTo>
                  <a:pt x="836" y="88"/>
                  <a:pt x="819" y="105"/>
                  <a:pt x="816" y="127"/>
                </a:cubicBezTo>
                <a:cubicBezTo>
                  <a:pt x="790" y="110"/>
                  <a:pt x="758" y="102"/>
                  <a:pt x="725" y="105"/>
                </a:cubicBezTo>
                <a:cubicBezTo>
                  <a:pt x="688" y="108"/>
                  <a:pt x="655" y="126"/>
                  <a:pt x="632" y="151"/>
                </a:cubicBezTo>
                <a:cubicBezTo>
                  <a:pt x="614" y="138"/>
                  <a:pt x="591" y="131"/>
                  <a:pt x="568" y="134"/>
                </a:cubicBezTo>
                <a:cubicBezTo>
                  <a:pt x="532" y="137"/>
                  <a:pt x="503" y="160"/>
                  <a:pt x="489" y="190"/>
                </a:cubicBezTo>
                <a:cubicBezTo>
                  <a:pt x="485" y="190"/>
                  <a:pt x="482" y="189"/>
                  <a:pt x="478" y="190"/>
                </a:cubicBezTo>
                <a:cubicBezTo>
                  <a:pt x="467" y="191"/>
                  <a:pt x="457" y="196"/>
                  <a:pt x="450" y="202"/>
                </a:cubicBezTo>
                <a:cubicBezTo>
                  <a:pt x="426" y="128"/>
                  <a:pt x="353" y="78"/>
                  <a:pt x="272" y="85"/>
                </a:cubicBezTo>
                <a:cubicBezTo>
                  <a:pt x="196" y="92"/>
                  <a:pt x="137" y="148"/>
                  <a:pt x="122" y="219"/>
                </a:cubicBezTo>
                <a:cubicBezTo>
                  <a:pt x="111" y="216"/>
                  <a:pt x="99" y="214"/>
                  <a:pt x="87" y="215"/>
                </a:cubicBezTo>
                <a:cubicBezTo>
                  <a:pt x="40" y="220"/>
                  <a:pt x="5" y="258"/>
                  <a:pt x="1" y="303"/>
                </a:cubicBezTo>
                <a:lnTo>
                  <a:pt x="0" y="3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latin typeface="+mn-lt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93714" y="3322082"/>
            <a:ext cx="1143223" cy="2531983"/>
            <a:chOff x="7997825" y="3163888"/>
            <a:chExt cx="1173163" cy="2411413"/>
          </a:xfrm>
        </p:grpSpPr>
        <p:sp>
          <p:nvSpPr>
            <p:cNvPr id="16393" name="Freeform 13"/>
            <p:cNvSpPr>
              <a:spLocks/>
            </p:cNvSpPr>
            <p:nvPr/>
          </p:nvSpPr>
          <p:spPr bwMode="auto">
            <a:xfrm>
              <a:off x="7997825" y="3163888"/>
              <a:ext cx="1173163" cy="2403475"/>
            </a:xfrm>
            <a:custGeom>
              <a:avLst/>
              <a:gdLst>
                <a:gd name="T0" fmla="*/ 1186994893 w 739"/>
                <a:gd name="T1" fmla="*/ 0 h 1514"/>
                <a:gd name="T2" fmla="*/ 929938846 w 739"/>
                <a:gd name="T3" fmla="*/ 5040313 h 1514"/>
                <a:gd name="T4" fmla="*/ 667842485 w 739"/>
                <a:gd name="T5" fmla="*/ 0 h 1514"/>
                <a:gd name="T6" fmla="*/ 0 w 739"/>
                <a:gd name="T7" fmla="*/ 2147483646 h 1514"/>
                <a:gd name="T8" fmla="*/ 929938846 w 739"/>
                <a:gd name="T9" fmla="*/ 2147483646 h 1514"/>
                <a:gd name="T10" fmla="*/ 1862397056 w 739"/>
                <a:gd name="T11" fmla="*/ 2147483646 h 1514"/>
                <a:gd name="T12" fmla="*/ 1186994893 w 739"/>
                <a:gd name="T13" fmla="*/ 0 h 15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9" h="1514">
                  <a:moveTo>
                    <a:pt x="471" y="0"/>
                  </a:moveTo>
                  <a:lnTo>
                    <a:pt x="369" y="2"/>
                  </a:lnTo>
                  <a:lnTo>
                    <a:pt x="265" y="0"/>
                  </a:lnTo>
                  <a:lnTo>
                    <a:pt x="0" y="1514"/>
                  </a:lnTo>
                  <a:lnTo>
                    <a:pt x="369" y="1514"/>
                  </a:lnTo>
                  <a:lnTo>
                    <a:pt x="739" y="1514"/>
                  </a:lnTo>
                  <a:lnTo>
                    <a:pt x="47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36000">
                  <a:srgbClr val="FAC916"/>
                </a:gs>
                <a:gs pos="67262">
                  <a:srgbClr val="FA6D04"/>
                </a:gs>
                <a:gs pos="100000">
                  <a:srgbClr val="F60000"/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4"/>
            <p:cNvSpPr>
              <a:spLocks/>
            </p:cNvSpPr>
            <p:nvPr/>
          </p:nvSpPr>
          <p:spPr bwMode="auto">
            <a:xfrm>
              <a:off x="8175625" y="3167063"/>
              <a:ext cx="361950" cy="2408238"/>
            </a:xfrm>
            <a:custGeom>
              <a:avLst/>
              <a:gdLst>
                <a:gd name="T0" fmla="*/ 574595625 w 228"/>
                <a:gd name="T1" fmla="*/ 0 h 1517"/>
                <a:gd name="T2" fmla="*/ 199093138 w 228"/>
                <a:gd name="T3" fmla="*/ 2147483646 h 1517"/>
                <a:gd name="T4" fmla="*/ 0 w 228"/>
                <a:gd name="T5" fmla="*/ 2147483646 h 1517"/>
                <a:gd name="T6" fmla="*/ 574595625 w 228"/>
                <a:gd name="T7" fmla="*/ 0 h 15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1517">
                  <a:moveTo>
                    <a:pt x="228" y="0"/>
                  </a:moveTo>
                  <a:lnTo>
                    <a:pt x="79" y="1517"/>
                  </a:lnTo>
                  <a:lnTo>
                    <a:pt x="0" y="150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FFF0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5"/>
            <p:cNvSpPr>
              <a:spLocks/>
            </p:cNvSpPr>
            <p:nvPr/>
          </p:nvSpPr>
          <p:spPr bwMode="auto">
            <a:xfrm>
              <a:off x="8631238" y="3167063"/>
              <a:ext cx="361950" cy="2408238"/>
            </a:xfrm>
            <a:custGeom>
              <a:avLst/>
              <a:gdLst>
                <a:gd name="T0" fmla="*/ 0 w 228"/>
                <a:gd name="T1" fmla="*/ 0 h 1517"/>
                <a:gd name="T2" fmla="*/ 574595625 w 228"/>
                <a:gd name="T3" fmla="*/ 2147483646 h 1517"/>
                <a:gd name="T4" fmla="*/ 375504075 w 228"/>
                <a:gd name="T5" fmla="*/ 2147483646 h 1517"/>
                <a:gd name="T6" fmla="*/ 0 w 228"/>
                <a:gd name="T7" fmla="*/ 0 h 15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8" h="1517">
                  <a:moveTo>
                    <a:pt x="0" y="0"/>
                  </a:moveTo>
                  <a:lnTo>
                    <a:pt x="228" y="1507"/>
                  </a:lnTo>
                  <a:lnTo>
                    <a:pt x="149" y="1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6"/>
            <p:cNvSpPr>
              <a:spLocks/>
            </p:cNvSpPr>
            <p:nvPr/>
          </p:nvSpPr>
          <p:spPr bwMode="auto">
            <a:xfrm>
              <a:off x="8513763" y="3167063"/>
              <a:ext cx="138113" cy="2400300"/>
            </a:xfrm>
            <a:custGeom>
              <a:avLst/>
              <a:gdLst>
                <a:gd name="T0" fmla="*/ 110887276 w 87"/>
                <a:gd name="T1" fmla="*/ 0 h 1512"/>
                <a:gd name="T2" fmla="*/ 219255181 w 87"/>
                <a:gd name="T3" fmla="*/ 2147483646 h 1512"/>
                <a:gd name="T4" fmla="*/ 0 w 87"/>
                <a:gd name="T5" fmla="*/ 2147483646 h 1512"/>
                <a:gd name="T6" fmla="*/ 110887276 w 87"/>
                <a:gd name="T7" fmla="*/ 0 h 15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1512">
                  <a:moveTo>
                    <a:pt x="44" y="0"/>
                  </a:moveTo>
                  <a:lnTo>
                    <a:pt x="87" y="1512"/>
                  </a:lnTo>
                  <a:lnTo>
                    <a:pt x="0" y="151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0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24"/>
          <p:cNvGrpSpPr/>
          <p:nvPr/>
        </p:nvGrpSpPr>
        <p:grpSpPr>
          <a:xfrm rot="16200000">
            <a:off x="6917542" y="1154275"/>
            <a:ext cx="2895355" cy="2152946"/>
            <a:chOff x="6667500" y="2060576"/>
            <a:chExt cx="3267281" cy="2617788"/>
          </a:xfrm>
          <a:effectLst>
            <a:outerShdw blurRad="495300" dist="165100" dir="5400000" algn="t" rotWithShape="0">
              <a:prstClr val="black">
                <a:alpha val="44000"/>
              </a:prstClr>
            </a:outerShdw>
          </a:effectLst>
        </p:grpSpPr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6667500" y="2060576"/>
              <a:ext cx="1400175" cy="665163"/>
            </a:xfrm>
            <a:custGeom>
              <a:avLst/>
              <a:gdLst>
                <a:gd name="T0" fmla="*/ 23 w 341"/>
                <a:gd name="T1" fmla="*/ 57 h 162"/>
                <a:gd name="T2" fmla="*/ 9 w 341"/>
                <a:gd name="T3" fmla="*/ 94 h 162"/>
                <a:gd name="T4" fmla="*/ 9 w 341"/>
                <a:gd name="T5" fmla="*/ 94 h 162"/>
                <a:gd name="T6" fmla="*/ 333 w 341"/>
                <a:gd name="T7" fmla="*/ 162 h 162"/>
                <a:gd name="T8" fmla="*/ 341 w 341"/>
                <a:gd name="T9" fmla="*/ 160 h 162"/>
                <a:gd name="T10" fmla="*/ 23 w 341"/>
                <a:gd name="T11" fmla="*/ 5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162">
                  <a:moveTo>
                    <a:pt x="23" y="57"/>
                  </a:moveTo>
                  <a:cubicBezTo>
                    <a:pt x="7" y="61"/>
                    <a:pt x="0" y="80"/>
                    <a:pt x="9" y="9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63" y="80"/>
                    <a:pt x="220" y="37"/>
                    <a:pt x="333" y="162"/>
                  </a:cubicBezTo>
                  <a:cubicBezTo>
                    <a:pt x="341" y="160"/>
                    <a:pt x="341" y="160"/>
                    <a:pt x="341" y="160"/>
                  </a:cubicBezTo>
                  <a:cubicBezTo>
                    <a:pt x="341" y="160"/>
                    <a:pt x="255" y="0"/>
                    <a:pt x="23" y="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03813">
                    <a:shade val="30000"/>
                    <a:satMod val="115000"/>
                  </a:srgbClr>
                </a:gs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6704013" y="2212976"/>
              <a:ext cx="1330325" cy="750888"/>
            </a:xfrm>
            <a:custGeom>
              <a:avLst/>
              <a:gdLst>
                <a:gd name="T0" fmla="*/ 0 w 324"/>
                <a:gd name="T1" fmla="*/ 57 h 183"/>
                <a:gd name="T2" fmla="*/ 81 w 324"/>
                <a:gd name="T3" fmla="*/ 183 h 183"/>
                <a:gd name="T4" fmla="*/ 324 w 324"/>
                <a:gd name="T5" fmla="*/ 125 h 183"/>
                <a:gd name="T6" fmla="*/ 0 w 324"/>
                <a:gd name="T7" fmla="*/ 5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4" h="183">
                  <a:moveTo>
                    <a:pt x="0" y="57"/>
                  </a:moveTo>
                  <a:cubicBezTo>
                    <a:pt x="33" y="106"/>
                    <a:pt x="81" y="183"/>
                    <a:pt x="81" y="183"/>
                  </a:cubicBezTo>
                  <a:cubicBezTo>
                    <a:pt x="324" y="125"/>
                    <a:pt x="324" y="125"/>
                    <a:pt x="324" y="125"/>
                  </a:cubicBezTo>
                  <a:cubicBezTo>
                    <a:pt x="211" y="0"/>
                    <a:pt x="54" y="43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603813">
                    <a:shade val="30000"/>
                    <a:satMod val="115000"/>
                  </a:srgbClr>
                </a:gs>
                <a:gs pos="58000">
                  <a:srgbClr val="603813">
                    <a:shade val="100000"/>
                    <a:satMod val="115000"/>
                  </a:srgbClr>
                </a:gs>
              </a:gsLst>
              <a:lin ang="156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6704013" y="3770313"/>
              <a:ext cx="1325563" cy="652463"/>
            </a:xfrm>
            <a:custGeom>
              <a:avLst/>
              <a:gdLst>
                <a:gd name="T0" fmla="*/ 323 w 323"/>
                <a:gd name="T1" fmla="*/ 57 h 159"/>
                <a:gd name="T2" fmla="*/ 81 w 323"/>
                <a:gd name="T3" fmla="*/ 0 h 159"/>
                <a:gd name="T4" fmla="*/ 0 w 323"/>
                <a:gd name="T5" fmla="*/ 126 h 159"/>
                <a:gd name="T6" fmla="*/ 323 w 323"/>
                <a:gd name="T7" fmla="*/ 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59">
                  <a:moveTo>
                    <a:pt x="323" y="57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33" y="77"/>
                    <a:pt x="0" y="126"/>
                  </a:cubicBezTo>
                  <a:cubicBezTo>
                    <a:pt x="104" y="158"/>
                    <a:pt x="235" y="159"/>
                    <a:pt x="323" y="57"/>
                  </a:cubicBezTo>
                  <a:close/>
                </a:path>
              </a:pathLst>
            </a:custGeom>
            <a:gradFill flip="none" rotWithShape="1">
              <a:gsLst>
                <a:gs pos="26000">
                  <a:srgbClr val="603813">
                    <a:shade val="30000"/>
                    <a:satMod val="115000"/>
                  </a:srgbClr>
                </a:gs>
                <a:gs pos="63000">
                  <a:srgbClr val="603813">
                    <a:shade val="100000"/>
                    <a:satMod val="115000"/>
                  </a:srgbClr>
                </a:gs>
              </a:gsLst>
              <a:lin ang="60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6667500" y="4003676"/>
              <a:ext cx="1400175" cy="674688"/>
            </a:xfrm>
            <a:custGeom>
              <a:avLst/>
              <a:gdLst>
                <a:gd name="T0" fmla="*/ 332 w 341"/>
                <a:gd name="T1" fmla="*/ 0 h 164"/>
                <a:gd name="T2" fmla="*/ 9 w 341"/>
                <a:gd name="T3" fmla="*/ 69 h 164"/>
                <a:gd name="T4" fmla="*/ 9 w 341"/>
                <a:gd name="T5" fmla="*/ 69 h 164"/>
                <a:gd name="T6" fmla="*/ 23 w 341"/>
                <a:gd name="T7" fmla="*/ 106 h 164"/>
                <a:gd name="T8" fmla="*/ 341 w 341"/>
                <a:gd name="T9" fmla="*/ 3 h 164"/>
                <a:gd name="T10" fmla="*/ 332 w 341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164">
                  <a:moveTo>
                    <a:pt x="332" y="0"/>
                  </a:moveTo>
                  <a:cubicBezTo>
                    <a:pt x="244" y="102"/>
                    <a:pt x="113" y="101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0" y="83"/>
                    <a:pt x="7" y="102"/>
                    <a:pt x="23" y="106"/>
                  </a:cubicBezTo>
                  <a:cubicBezTo>
                    <a:pt x="255" y="164"/>
                    <a:pt x="341" y="3"/>
                    <a:pt x="341" y="3"/>
                  </a:cubicBezTo>
                  <a:lnTo>
                    <a:pt x="332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30" name="Freeform 55"/>
            <p:cNvSpPr>
              <a:spLocks/>
            </p:cNvSpPr>
            <p:nvPr/>
          </p:nvSpPr>
          <p:spPr bwMode="auto">
            <a:xfrm>
              <a:off x="6704013" y="4008438"/>
              <a:ext cx="1330325" cy="369888"/>
            </a:xfrm>
            <a:custGeom>
              <a:avLst/>
              <a:gdLst>
                <a:gd name="T0" fmla="*/ 0 w 324"/>
                <a:gd name="T1" fmla="*/ 68 h 90"/>
                <a:gd name="T2" fmla="*/ 15 w 324"/>
                <a:gd name="T3" fmla="*/ 72 h 90"/>
                <a:gd name="T4" fmla="*/ 32 w 324"/>
                <a:gd name="T5" fmla="*/ 76 h 90"/>
                <a:gd name="T6" fmla="*/ 54 w 324"/>
                <a:gd name="T7" fmla="*/ 80 h 90"/>
                <a:gd name="T8" fmla="*/ 66 w 324"/>
                <a:gd name="T9" fmla="*/ 82 h 90"/>
                <a:gd name="T10" fmla="*/ 80 w 324"/>
                <a:gd name="T11" fmla="*/ 83 h 90"/>
                <a:gd name="T12" fmla="*/ 94 w 324"/>
                <a:gd name="T13" fmla="*/ 85 h 90"/>
                <a:gd name="T14" fmla="*/ 109 w 324"/>
                <a:gd name="T15" fmla="*/ 85 h 90"/>
                <a:gd name="T16" fmla="*/ 125 w 324"/>
                <a:gd name="T17" fmla="*/ 86 h 90"/>
                <a:gd name="T18" fmla="*/ 141 w 324"/>
                <a:gd name="T19" fmla="*/ 85 h 90"/>
                <a:gd name="T20" fmla="*/ 149 w 324"/>
                <a:gd name="T21" fmla="*/ 84 h 90"/>
                <a:gd name="T22" fmla="*/ 157 w 324"/>
                <a:gd name="T23" fmla="*/ 83 h 90"/>
                <a:gd name="T24" fmla="*/ 173 w 324"/>
                <a:gd name="T25" fmla="*/ 81 h 90"/>
                <a:gd name="T26" fmla="*/ 189 w 324"/>
                <a:gd name="T27" fmla="*/ 78 h 90"/>
                <a:gd name="T28" fmla="*/ 197 w 324"/>
                <a:gd name="T29" fmla="*/ 76 h 90"/>
                <a:gd name="T30" fmla="*/ 205 w 324"/>
                <a:gd name="T31" fmla="*/ 74 h 90"/>
                <a:gd name="T32" fmla="*/ 212 w 324"/>
                <a:gd name="T33" fmla="*/ 71 h 90"/>
                <a:gd name="T34" fmla="*/ 216 w 324"/>
                <a:gd name="T35" fmla="*/ 70 h 90"/>
                <a:gd name="T36" fmla="*/ 220 w 324"/>
                <a:gd name="T37" fmla="*/ 69 h 90"/>
                <a:gd name="T38" fmla="*/ 234 w 324"/>
                <a:gd name="T39" fmla="*/ 63 h 90"/>
                <a:gd name="T40" fmla="*/ 260 w 324"/>
                <a:gd name="T41" fmla="*/ 50 h 90"/>
                <a:gd name="T42" fmla="*/ 283 w 324"/>
                <a:gd name="T43" fmla="*/ 36 h 90"/>
                <a:gd name="T44" fmla="*/ 300 w 324"/>
                <a:gd name="T45" fmla="*/ 22 h 90"/>
                <a:gd name="T46" fmla="*/ 313 w 324"/>
                <a:gd name="T47" fmla="*/ 10 h 90"/>
                <a:gd name="T48" fmla="*/ 321 w 324"/>
                <a:gd name="T49" fmla="*/ 2 h 90"/>
                <a:gd name="T50" fmla="*/ 324 w 324"/>
                <a:gd name="T51" fmla="*/ 0 h 90"/>
                <a:gd name="T52" fmla="*/ 321 w 324"/>
                <a:gd name="T53" fmla="*/ 3 h 90"/>
                <a:gd name="T54" fmla="*/ 314 w 324"/>
                <a:gd name="T55" fmla="*/ 11 h 90"/>
                <a:gd name="T56" fmla="*/ 301 w 324"/>
                <a:gd name="T57" fmla="*/ 23 h 90"/>
                <a:gd name="T58" fmla="*/ 284 w 324"/>
                <a:gd name="T59" fmla="*/ 38 h 90"/>
                <a:gd name="T60" fmla="*/ 262 w 324"/>
                <a:gd name="T61" fmla="*/ 53 h 90"/>
                <a:gd name="T62" fmla="*/ 236 w 324"/>
                <a:gd name="T63" fmla="*/ 67 h 90"/>
                <a:gd name="T64" fmla="*/ 221 w 324"/>
                <a:gd name="T65" fmla="*/ 73 h 90"/>
                <a:gd name="T66" fmla="*/ 217 w 324"/>
                <a:gd name="T67" fmla="*/ 74 h 90"/>
                <a:gd name="T68" fmla="*/ 214 w 324"/>
                <a:gd name="T69" fmla="*/ 75 h 90"/>
                <a:gd name="T70" fmla="*/ 206 w 324"/>
                <a:gd name="T71" fmla="*/ 78 h 90"/>
                <a:gd name="T72" fmla="*/ 198 w 324"/>
                <a:gd name="T73" fmla="*/ 80 h 90"/>
                <a:gd name="T74" fmla="*/ 190 w 324"/>
                <a:gd name="T75" fmla="*/ 82 h 90"/>
                <a:gd name="T76" fmla="*/ 174 w 324"/>
                <a:gd name="T77" fmla="*/ 86 h 90"/>
                <a:gd name="T78" fmla="*/ 157 w 324"/>
                <a:gd name="T79" fmla="*/ 88 h 90"/>
                <a:gd name="T80" fmla="*/ 149 w 324"/>
                <a:gd name="T81" fmla="*/ 89 h 90"/>
                <a:gd name="T82" fmla="*/ 141 w 324"/>
                <a:gd name="T83" fmla="*/ 89 h 90"/>
                <a:gd name="T84" fmla="*/ 125 w 324"/>
                <a:gd name="T85" fmla="*/ 90 h 90"/>
                <a:gd name="T86" fmla="*/ 109 w 324"/>
                <a:gd name="T87" fmla="*/ 89 h 90"/>
                <a:gd name="T88" fmla="*/ 94 w 324"/>
                <a:gd name="T89" fmla="*/ 88 h 90"/>
                <a:gd name="T90" fmla="*/ 80 w 324"/>
                <a:gd name="T91" fmla="*/ 87 h 90"/>
                <a:gd name="T92" fmla="*/ 66 w 324"/>
                <a:gd name="T93" fmla="*/ 85 h 90"/>
                <a:gd name="T94" fmla="*/ 53 w 324"/>
                <a:gd name="T95" fmla="*/ 82 h 90"/>
                <a:gd name="T96" fmla="*/ 31 w 324"/>
                <a:gd name="T97" fmla="*/ 77 h 90"/>
                <a:gd name="T98" fmla="*/ 15 w 324"/>
                <a:gd name="T99" fmla="*/ 72 h 90"/>
                <a:gd name="T100" fmla="*/ 0 w 324"/>
                <a:gd name="T101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90">
                  <a:moveTo>
                    <a:pt x="0" y="68"/>
                  </a:moveTo>
                  <a:cubicBezTo>
                    <a:pt x="0" y="68"/>
                    <a:pt x="6" y="69"/>
                    <a:pt x="15" y="72"/>
                  </a:cubicBezTo>
                  <a:cubicBezTo>
                    <a:pt x="20" y="73"/>
                    <a:pt x="25" y="74"/>
                    <a:pt x="32" y="76"/>
                  </a:cubicBezTo>
                  <a:cubicBezTo>
                    <a:pt x="38" y="77"/>
                    <a:pt x="46" y="78"/>
                    <a:pt x="54" y="80"/>
                  </a:cubicBezTo>
                  <a:cubicBezTo>
                    <a:pt x="58" y="80"/>
                    <a:pt x="62" y="81"/>
                    <a:pt x="66" y="82"/>
                  </a:cubicBezTo>
                  <a:cubicBezTo>
                    <a:pt x="71" y="82"/>
                    <a:pt x="75" y="83"/>
                    <a:pt x="80" y="83"/>
                  </a:cubicBezTo>
                  <a:cubicBezTo>
                    <a:pt x="85" y="84"/>
                    <a:pt x="89" y="84"/>
                    <a:pt x="94" y="85"/>
                  </a:cubicBezTo>
                  <a:cubicBezTo>
                    <a:pt x="99" y="85"/>
                    <a:pt x="104" y="85"/>
                    <a:pt x="109" y="85"/>
                  </a:cubicBezTo>
                  <a:cubicBezTo>
                    <a:pt x="114" y="85"/>
                    <a:pt x="120" y="86"/>
                    <a:pt x="125" y="86"/>
                  </a:cubicBezTo>
                  <a:cubicBezTo>
                    <a:pt x="130" y="85"/>
                    <a:pt x="135" y="85"/>
                    <a:pt x="141" y="85"/>
                  </a:cubicBezTo>
                  <a:cubicBezTo>
                    <a:pt x="143" y="85"/>
                    <a:pt x="146" y="84"/>
                    <a:pt x="149" y="84"/>
                  </a:cubicBezTo>
                  <a:cubicBezTo>
                    <a:pt x="151" y="84"/>
                    <a:pt x="154" y="84"/>
                    <a:pt x="157" y="83"/>
                  </a:cubicBezTo>
                  <a:cubicBezTo>
                    <a:pt x="162" y="82"/>
                    <a:pt x="168" y="82"/>
                    <a:pt x="173" y="81"/>
                  </a:cubicBezTo>
                  <a:cubicBezTo>
                    <a:pt x="178" y="80"/>
                    <a:pt x="184" y="79"/>
                    <a:pt x="189" y="78"/>
                  </a:cubicBezTo>
                  <a:cubicBezTo>
                    <a:pt x="192" y="77"/>
                    <a:pt x="194" y="77"/>
                    <a:pt x="197" y="76"/>
                  </a:cubicBezTo>
                  <a:cubicBezTo>
                    <a:pt x="199" y="75"/>
                    <a:pt x="202" y="74"/>
                    <a:pt x="205" y="74"/>
                  </a:cubicBezTo>
                  <a:cubicBezTo>
                    <a:pt x="207" y="73"/>
                    <a:pt x="210" y="72"/>
                    <a:pt x="212" y="71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5" y="67"/>
                    <a:pt x="229" y="65"/>
                    <a:pt x="234" y="63"/>
                  </a:cubicBezTo>
                  <a:cubicBezTo>
                    <a:pt x="243" y="59"/>
                    <a:pt x="252" y="55"/>
                    <a:pt x="260" y="50"/>
                  </a:cubicBezTo>
                  <a:cubicBezTo>
                    <a:pt x="269" y="45"/>
                    <a:pt x="276" y="40"/>
                    <a:pt x="283" y="36"/>
                  </a:cubicBezTo>
                  <a:cubicBezTo>
                    <a:pt x="289" y="31"/>
                    <a:pt x="295" y="26"/>
                    <a:pt x="300" y="22"/>
                  </a:cubicBezTo>
                  <a:cubicBezTo>
                    <a:pt x="305" y="18"/>
                    <a:pt x="310" y="14"/>
                    <a:pt x="313" y="10"/>
                  </a:cubicBezTo>
                  <a:cubicBezTo>
                    <a:pt x="317" y="7"/>
                    <a:pt x="319" y="4"/>
                    <a:pt x="321" y="2"/>
                  </a:cubicBezTo>
                  <a:cubicBezTo>
                    <a:pt x="323" y="1"/>
                    <a:pt x="324" y="0"/>
                    <a:pt x="324" y="0"/>
                  </a:cubicBezTo>
                  <a:cubicBezTo>
                    <a:pt x="324" y="0"/>
                    <a:pt x="323" y="1"/>
                    <a:pt x="321" y="3"/>
                  </a:cubicBezTo>
                  <a:cubicBezTo>
                    <a:pt x="319" y="5"/>
                    <a:pt x="317" y="8"/>
                    <a:pt x="314" y="11"/>
                  </a:cubicBezTo>
                  <a:cubicBezTo>
                    <a:pt x="310" y="14"/>
                    <a:pt x="306" y="19"/>
                    <a:pt x="301" y="23"/>
                  </a:cubicBezTo>
                  <a:cubicBezTo>
                    <a:pt x="297" y="28"/>
                    <a:pt x="291" y="33"/>
                    <a:pt x="284" y="38"/>
                  </a:cubicBezTo>
                  <a:cubicBezTo>
                    <a:pt x="278" y="43"/>
                    <a:pt x="270" y="48"/>
                    <a:pt x="262" y="53"/>
                  </a:cubicBezTo>
                  <a:cubicBezTo>
                    <a:pt x="254" y="58"/>
                    <a:pt x="245" y="62"/>
                    <a:pt x="236" y="67"/>
                  </a:cubicBezTo>
                  <a:cubicBezTo>
                    <a:pt x="231" y="69"/>
                    <a:pt x="226" y="71"/>
                    <a:pt x="221" y="73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1" y="76"/>
                    <a:pt x="208" y="77"/>
                    <a:pt x="206" y="78"/>
                  </a:cubicBezTo>
                  <a:cubicBezTo>
                    <a:pt x="203" y="78"/>
                    <a:pt x="201" y="79"/>
                    <a:pt x="198" y="80"/>
                  </a:cubicBezTo>
                  <a:cubicBezTo>
                    <a:pt x="195" y="81"/>
                    <a:pt x="193" y="81"/>
                    <a:pt x="190" y="82"/>
                  </a:cubicBezTo>
                  <a:cubicBezTo>
                    <a:pt x="185" y="83"/>
                    <a:pt x="179" y="84"/>
                    <a:pt x="174" y="86"/>
                  </a:cubicBezTo>
                  <a:cubicBezTo>
                    <a:pt x="168" y="86"/>
                    <a:pt x="163" y="87"/>
                    <a:pt x="157" y="88"/>
                  </a:cubicBezTo>
                  <a:cubicBezTo>
                    <a:pt x="155" y="88"/>
                    <a:pt x="152" y="88"/>
                    <a:pt x="149" y="89"/>
                  </a:cubicBezTo>
                  <a:cubicBezTo>
                    <a:pt x="146" y="89"/>
                    <a:pt x="144" y="89"/>
                    <a:pt x="141" y="89"/>
                  </a:cubicBezTo>
                  <a:cubicBezTo>
                    <a:pt x="136" y="89"/>
                    <a:pt x="130" y="89"/>
                    <a:pt x="125" y="90"/>
                  </a:cubicBezTo>
                  <a:cubicBezTo>
                    <a:pt x="120" y="90"/>
                    <a:pt x="114" y="89"/>
                    <a:pt x="109" y="89"/>
                  </a:cubicBezTo>
                  <a:cubicBezTo>
                    <a:pt x="104" y="89"/>
                    <a:pt x="99" y="89"/>
                    <a:pt x="94" y="88"/>
                  </a:cubicBezTo>
                  <a:cubicBezTo>
                    <a:pt x="89" y="88"/>
                    <a:pt x="84" y="87"/>
                    <a:pt x="80" y="87"/>
                  </a:cubicBezTo>
                  <a:cubicBezTo>
                    <a:pt x="75" y="86"/>
                    <a:pt x="70" y="85"/>
                    <a:pt x="66" y="85"/>
                  </a:cubicBezTo>
                  <a:cubicBezTo>
                    <a:pt x="61" y="84"/>
                    <a:pt x="57" y="83"/>
                    <a:pt x="53" y="82"/>
                  </a:cubicBezTo>
                  <a:cubicBezTo>
                    <a:pt x="45" y="80"/>
                    <a:pt x="38" y="79"/>
                    <a:pt x="31" y="77"/>
                  </a:cubicBezTo>
                  <a:cubicBezTo>
                    <a:pt x="25" y="75"/>
                    <a:pt x="19" y="74"/>
                    <a:pt x="15" y="72"/>
                  </a:cubicBezTo>
                  <a:cubicBezTo>
                    <a:pt x="5" y="70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2">
                <a:alpha val="14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6905625" y="2968626"/>
              <a:ext cx="134938" cy="796925"/>
            </a:xfrm>
            <a:custGeom>
              <a:avLst/>
              <a:gdLst>
                <a:gd name="T0" fmla="*/ 33 w 33"/>
                <a:gd name="T1" fmla="*/ 10 h 194"/>
                <a:gd name="T2" fmla="*/ 33 w 33"/>
                <a:gd name="T3" fmla="*/ 0 h 194"/>
                <a:gd name="T4" fmla="*/ 23 w 33"/>
                <a:gd name="T5" fmla="*/ 0 h 194"/>
                <a:gd name="T6" fmla="*/ 0 w 33"/>
                <a:gd name="T7" fmla="*/ 97 h 194"/>
                <a:gd name="T8" fmla="*/ 23 w 33"/>
                <a:gd name="T9" fmla="*/ 194 h 194"/>
                <a:gd name="T10" fmla="*/ 33 w 33"/>
                <a:gd name="T11" fmla="*/ 194 h 194"/>
                <a:gd name="T12" fmla="*/ 33 w 33"/>
                <a:gd name="T13" fmla="*/ 184 h 194"/>
                <a:gd name="T14" fmla="*/ 33 w 33"/>
                <a:gd name="T15" fmla="*/ 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4">
                  <a:moveTo>
                    <a:pt x="33" y="1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44"/>
                    <a:pt x="0" y="97"/>
                  </a:cubicBezTo>
                  <a:cubicBezTo>
                    <a:pt x="0" y="150"/>
                    <a:pt x="11" y="194"/>
                    <a:pt x="23" y="194"/>
                  </a:cubicBezTo>
                  <a:cubicBezTo>
                    <a:pt x="33" y="194"/>
                    <a:pt x="33" y="194"/>
                    <a:pt x="33" y="194"/>
                  </a:cubicBezTo>
                  <a:cubicBezTo>
                    <a:pt x="33" y="184"/>
                    <a:pt x="33" y="184"/>
                    <a:pt x="33" y="184"/>
                  </a:cubicBezTo>
                  <a:lnTo>
                    <a:pt x="33" y="10"/>
                  </a:lnTo>
                  <a:close/>
                </a:path>
              </a:pathLst>
            </a:custGeom>
            <a:gradFill flip="none" rotWithShape="1">
              <a:gsLst>
                <a:gs pos="19000">
                  <a:srgbClr val="F9F9F9"/>
                </a:gs>
                <a:gs pos="8000">
                  <a:srgbClr val="A5AFB1"/>
                </a:gs>
                <a:gs pos="90276">
                  <a:srgbClr val="737C82"/>
                </a:gs>
                <a:gs pos="78000">
                  <a:srgbClr val="AEC0C5"/>
                </a:gs>
                <a:gs pos="72000">
                  <a:srgbClr val="F3F3F3"/>
                </a:gs>
                <a:gs pos="36000">
                  <a:srgbClr val="7E878D"/>
                </a:gs>
                <a:gs pos="31000">
                  <a:srgbClr val="130F0C"/>
                </a:gs>
                <a:gs pos="100000">
                  <a:srgbClr val="A9BABA"/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32" name="Freeform 57"/>
            <p:cNvSpPr>
              <a:spLocks/>
            </p:cNvSpPr>
            <p:nvPr/>
          </p:nvSpPr>
          <p:spPr bwMode="auto">
            <a:xfrm>
              <a:off x="6905625" y="2968626"/>
              <a:ext cx="101600" cy="796925"/>
            </a:xfrm>
            <a:custGeom>
              <a:avLst/>
              <a:gdLst>
                <a:gd name="T0" fmla="*/ 2 w 25"/>
                <a:gd name="T1" fmla="*/ 97 h 194"/>
                <a:gd name="T2" fmla="*/ 25 w 25"/>
                <a:gd name="T3" fmla="*/ 0 h 194"/>
                <a:gd name="T4" fmla="*/ 23 w 25"/>
                <a:gd name="T5" fmla="*/ 0 h 194"/>
                <a:gd name="T6" fmla="*/ 0 w 25"/>
                <a:gd name="T7" fmla="*/ 97 h 194"/>
                <a:gd name="T8" fmla="*/ 23 w 25"/>
                <a:gd name="T9" fmla="*/ 194 h 194"/>
                <a:gd name="T10" fmla="*/ 25 w 25"/>
                <a:gd name="T11" fmla="*/ 194 h 194"/>
                <a:gd name="T12" fmla="*/ 2 w 25"/>
                <a:gd name="T13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94">
                  <a:moveTo>
                    <a:pt x="2" y="97"/>
                  </a:moveTo>
                  <a:cubicBezTo>
                    <a:pt x="2" y="44"/>
                    <a:pt x="13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44"/>
                    <a:pt x="0" y="97"/>
                  </a:cubicBezTo>
                  <a:cubicBezTo>
                    <a:pt x="0" y="150"/>
                    <a:pt x="11" y="194"/>
                    <a:pt x="23" y="194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13" y="194"/>
                    <a:pt x="2" y="150"/>
                    <a:pt x="2" y="9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33" name="Freeform 62"/>
            <p:cNvSpPr>
              <a:spLocks/>
            </p:cNvSpPr>
            <p:nvPr/>
          </p:nvSpPr>
          <p:spPr bwMode="auto">
            <a:xfrm>
              <a:off x="9139238" y="2865438"/>
              <a:ext cx="23813" cy="1003300"/>
            </a:xfrm>
            <a:custGeom>
              <a:avLst/>
              <a:gdLst>
                <a:gd name="T0" fmla="*/ 0 w 6"/>
                <a:gd name="T1" fmla="*/ 241 h 244"/>
                <a:gd name="T2" fmla="*/ 0 w 6"/>
                <a:gd name="T3" fmla="*/ 3 h 244"/>
                <a:gd name="T4" fmla="*/ 2 w 6"/>
                <a:gd name="T5" fmla="*/ 0 h 244"/>
                <a:gd name="T6" fmla="*/ 4 w 6"/>
                <a:gd name="T7" fmla="*/ 0 h 244"/>
                <a:gd name="T8" fmla="*/ 6 w 6"/>
                <a:gd name="T9" fmla="*/ 3 h 244"/>
                <a:gd name="T10" fmla="*/ 6 w 6"/>
                <a:gd name="T11" fmla="*/ 241 h 244"/>
                <a:gd name="T12" fmla="*/ 4 w 6"/>
                <a:gd name="T13" fmla="*/ 244 h 244"/>
                <a:gd name="T14" fmla="*/ 2 w 6"/>
                <a:gd name="T15" fmla="*/ 244 h 244"/>
                <a:gd name="T16" fmla="*/ 0 w 6"/>
                <a:gd name="T17" fmla="*/ 24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44">
                  <a:moveTo>
                    <a:pt x="0" y="24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241"/>
                    <a:pt x="6" y="241"/>
                    <a:pt x="6" y="241"/>
                  </a:cubicBezTo>
                  <a:cubicBezTo>
                    <a:pt x="6" y="243"/>
                    <a:pt x="5" y="244"/>
                    <a:pt x="4" y="244"/>
                  </a:cubicBezTo>
                  <a:cubicBezTo>
                    <a:pt x="2" y="244"/>
                    <a:pt x="2" y="244"/>
                    <a:pt x="2" y="244"/>
                  </a:cubicBezTo>
                  <a:cubicBezTo>
                    <a:pt x="1" y="244"/>
                    <a:pt x="0" y="243"/>
                    <a:pt x="0" y="241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F9F9F9"/>
                </a:gs>
                <a:gs pos="8000">
                  <a:srgbClr val="A5AFB1"/>
                </a:gs>
                <a:gs pos="90276">
                  <a:srgbClr val="737C82"/>
                </a:gs>
                <a:gs pos="78000">
                  <a:srgbClr val="AEC0C5"/>
                </a:gs>
                <a:gs pos="72000">
                  <a:srgbClr val="F3F3F3"/>
                </a:gs>
                <a:gs pos="36000">
                  <a:srgbClr val="7E878D"/>
                </a:gs>
                <a:gs pos="31000">
                  <a:srgbClr val="130F0C"/>
                </a:gs>
                <a:gs pos="100000">
                  <a:srgbClr val="A9BABA"/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9164138" y="2892261"/>
              <a:ext cx="770643" cy="477954"/>
            </a:xfrm>
            <a:custGeom>
              <a:avLst/>
              <a:gdLst>
                <a:gd name="T0" fmla="*/ 0 w 188"/>
                <a:gd name="T1" fmla="*/ 0 h 116"/>
                <a:gd name="T2" fmla="*/ 188 w 188"/>
                <a:gd name="T3" fmla="*/ 116 h 116"/>
                <a:gd name="T4" fmla="*/ 0 w 188"/>
                <a:gd name="T5" fmla="*/ 36 h 116"/>
                <a:gd name="T6" fmla="*/ 0 w 188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16">
                  <a:moveTo>
                    <a:pt x="0" y="0"/>
                  </a:moveTo>
                  <a:cubicBezTo>
                    <a:pt x="36" y="9"/>
                    <a:pt x="124" y="48"/>
                    <a:pt x="188" y="116"/>
                  </a:cubicBezTo>
                  <a:cubicBezTo>
                    <a:pt x="140" y="81"/>
                    <a:pt x="24" y="35"/>
                    <a:pt x="0" y="36"/>
                  </a:cubicBezTo>
                  <a:cubicBezTo>
                    <a:pt x="0" y="2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6961188" y="2529514"/>
              <a:ext cx="2178040" cy="1644817"/>
            </a:xfrm>
            <a:custGeom>
              <a:avLst/>
              <a:gdLst>
                <a:gd name="T0" fmla="*/ 531 w 531"/>
                <a:gd name="T1" fmla="*/ 74 h 399"/>
                <a:gd name="T2" fmla="*/ 17 w 531"/>
                <a:gd name="T3" fmla="*/ 101 h 399"/>
                <a:gd name="T4" fmla="*/ 17 w 531"/>
                <a:gd name="T5" fmla="*/ 307 h 399"/>
                <a:gd name="T6" fmla="*/ 531 w 531"/>
                <a:gd name="T7" fmla="*/ 333 h 399"/>
                <a:gd name="T8" fmla="*/ 531 w 531"/>
                <a:gd name="T9" fmla="*/ 7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399">
                  <a:moveTo>
                    <a:pt x="531" y="74"/>
                  </a:moveTo>
                  <a:cubicBezTo>
                    <a:pt x="280" y="0"/>
                    <a:pt x="106" y="60"/>
                    <a:pt x="17" y="101"/>
                  </a:cubicBezTo>
                  <a:cubicBezTo>
                    <a:pt x="17" y="101"/>
                    <a:pt x="0" y="236"/>
                    <a:pt x="17" y="307"/>
                  </a:cubicBezTo>
                  <a:cubicBezTo>
                    <a:pt x="220" y="399"/>
                    <a:pt x="417" y="368"/>
                    <a:pt x="531" y="333"/>
                  </a:cubicBezTo>
                  <a:lnTo>
                    <a:pt x="531" y="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9164138" y="2851004"/>
              <a:ext cx="770643" cy="1046985"/>
            </a:xfrm>
            <a:custGeom>
              <a:avLst/>
              <a:gdLst>
                <a:gd name="T0" fmla="*/ 0 w 188"/>
                <a:gd name="T1" fmla="*/ 0 h 254"/>
                <a:gd name="T2" fmla="*/ 0 w 188"/>
                <a:gd name="T3" fmla="*/ 254 h 254"/>
                <a:gd name="T4" fmla="*/ 188 w 188"/>
                <a:gd name="T5" fmla="*/ 126 h 254"/>
                <a:gd name="T6" fmla="*/ 0 w 188"/>
                <a:gd name="T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254">
                  <a:moveTo>
                    <a:pt x="0" y="0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109" y="236"/>
                    <a:pt x="188" y="126"/>
                  </a:cubicBezTo>
                  <a:cubicBezTo>
                    <a:pt x="135" y="62"/>
                    <a:pt x="88" y="1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6961188" y="2941302"/>
              <a:ext cx="2178040" cy="1233029"/>
            </a:xfrm>
            <a:custGeom>
              <a:avLst/>
              <a:gdLst>
                <a:gd name="T0" fmla="*/ 42 w 531"/>
                <a:gd name="T1" fmla="*/ 155 h 299"/>
                <a:gd name="T2" fmla="*/ 19 w 531"/>
                <a:gd name="T3" fmla="*/ 0 h 299"/>
                <a:gd name="T4" fmla="*/ 17 w 531"/>
                <a:gd name="T5" fmla="*/ 1 h 299"/>
                <a:gd name="T6" fmla="*/ 17 w 531"/>
                <a:gd name="T7" fmla="*/ 207 h 299"/>
                <a:gd name="T8" fmla="*/ 531 w 531"/>
                <a:gd name="T9" fmla="*/ 233 h 299"/>
                <a:gd name="T10" fmla="*/ 531 w 531"/>
                <a:gd name="T11" fmla="*/ 188 h 299"/>
                <a:gd name="T12" fmla="*/ 42 w 531"/>
                <a:gd name="T13" fmla="*/ 15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1" h="299">
                  <a:moveTo>
                    <a:pt x="42" y="155"/>
                  </a:moveTo>
                  <a:cubicBezTo>
                    <a:pt x="32" y="113"/>
                    <a:pt x="24" y="47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ubicBezTo>
                    <a:pt x="17" y="1"/>
                    <a:pt x="0" y="136"/>
                    <a:pt x="17" y="207"/>
                  </a:cubicBezTo>
                  <a:cubicBezTo>
                    <a:pt x="220" y="299"/>
                    <a:pt x="417" y="268"/>
                    <a:pt x="531" y="233"/>
                  </a:cubicBezTo>
                  <a:cubicBezTo>
                    <a:pt x="531" y="188"/>
                    <a:pt x="531" y="188"/>
                    <a:pt x="531" y="188"/>
                  </a:cubicBezTo>
                  <a:cubicBezTo>
                    <a:pt x="414" y="220"/>
                    <a:pt x="231" y="241"/>
                    <a:pt x="42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5000">
                  <a:schemeClr val="accent1">
                    <a:alpha val="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>
              <a:off x="7889875" y="3092451"/>
              <a:ext cx="908050" cy="923925"/>
            </a:xfrm>
            <a:custGeom>
              <a:avLst/>
              <a:gdLst>
                <a:gd name="T0" fmla="*/ 572 w 572"/>
                <a:gd name="T1" fmla="*/ 331 h 582"/>
                <a:gd name="T2" fmla="*/ 319 w 572"/>
                <a:gd name="T3" fmla="*/ 582 h 582"/>
                <a:gd name="T4" fmla="*/ 0 w 572"/>
                <a:gd name="T5" fmla="*/ 264 h 582"/>
                <a:gd name="T6" fmla="*/ 272 w 572"/>
                <a:gd name="T7" fmla="*/ 0 h 582"/>
                <a:gd name="T8" fmla="*/ 572 w 572"/>
                <a:gd name="T9" fmla="*/ 33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582">
                  <a:moveTo>
                    <a:pt x="572" y="331"/>
                  </a:moveTo>
                  <a:lnTo>
                    <a:pt x="319" y="582"/>
                  </a:lnTo>
                  <a:lnTo>
                    <a:pt x="0" y="264"/>
                  </a:lnTo>
                  <a:lnTo>
                    <a:pt x="272" y="0"/>
                  </a:lnTo>
                  <a:lnTo>
                    <a:pt x="572" y="331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lumMod val="50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39" name="Oval 63"/>
            <p:cNvSpPr>
              <a:spLocks noChangeArrowheads="1"/>
            </p:cNvSpPr>
            <p:nvPr/>
          </p:nvSpPr>
          <p:spPr bwMode="auto">
            <a:xfrm>
              <a:off x="8194675" y="3013076"/>
              <a:ext cx="706438" cy="70802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65100" dist="38100" dir="18600000">
                <a:prstClr val="black">
                  <a:alpha val="79000"/>
                </a:prstClr>
              </a:inn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40" name="Freeform 60"/>
            <p:cNvSpPr>
              <a:spLocks/>
            </p:cNvSpPr>
            <p:nvPr/>
          </p:nvSpPr>
          <p:spPr bwMode="auto">
            <a:xfrm>
              <a:off x="6999288" y="3395663"/>
              <a:ext cx="1027113" cy="304800"/>
            </a:xfrm>
            <a:custGeom>
              <a:avLst/>
              <a:gdLst>
                <a:gd name="T0" fmla="*/ 647 w 647"/>
                <a:gd name="T1" fmla="*/ 0 h 192"/>
                <a:gd name="T2" fmla="*/ 13 w 647"/>
                <a:gd name="T3" fmla="*/ 192 h 192"/>
                <a:gd name="T4" fmla="*/ 0 w 647"/>
                <a:gd name="T5" fmla="*/ 11 h 192"/>
                <a:gd name="T6" fmla="*/ 647 w 647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7" h="192">
                  <a:moveTo>
                    <a:pt x="647" y="0"/>
                  </a:moveTo>
                  <a:lnTo>
                    <a:pt x="13" y="192"/>
                  </a:lnTo>
                  <a:lnTo>
                    <a:pt x="0" y="11"/>
                  </a:lnTo>
                  <a:lnTo>
                    <a:pt x="647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lumMod val="75000"/>
                  </a:schemeClr>
                </a:gs>
                <a:gs pos="69000">
                  <a:schemeClr val="accent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6982525" y="2516449"/>
              <a:ext cx="2124329" cy="634418"/>
            </a:xfrm>
            <a:custGeom>
              <a:avLst/>
              <a:gdLst>
                <a:gd name="T0" fmla="*/ 518 w 518"/>
                <a:gd name="T1" fmla="*/ 110 h 154"/>
                <a:gd name="T2" fmla="*/ 518 w 518"/>
                <a:gd name="T3" fmla="*/ 74 h 154"/>
                <a:gd name="T4" fmla="*/ 4 w 518"/>
                <a:gd name="T5" fmla="*/ 110 h 154"/>
                <a:gd name="T6" fmla="*/ 0 w 518"/>
                <a:gd name="T7" fmla="*/ 154 h 154"/>
                <a:gd name="T8" fmla="*/ 518 w 518"/>
                <a:gd name="T9" fmla="*/ 11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54">
                  <a:moveTo>
                    <a:pt x="518" y="110"/>
                  </a:moveTo>
                  <a:cubicBezTo>
                    <a:pt x="518" y="74"/>
                    <a:pt x="518" y="74"/>
                    <a:pt x="518" y="74"/>
                  </a:cubicBezTo>
                  <a:cubicBezTo>
                    <a:pt x="267" y="0"/>
                    <a:pt x="93" y="69"/>
                    <a:pt x="4" y="110"/>
                  </a:cubicBezTo>
                  <a:cubicBezTo>
                    <a:pt x="4" y="110"/>
                    <a:pt x="2" y="128"/>
                    <a:pt x="0" y="154"/>
                  </a:cubicBezTo>
                  <a:cubicBezTo>
                    <a:pt x="90" y="114"/>
                    <a:pt x="288" y="51"/>
                    <a:pt x="518" y="1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alpha val="67000"/>
                  </a:schemeClr>
                </a:gs>
                <a:gs pos="41000">
                  <a:schemeClr val="bg2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688138" y="3289301"/>
              <a:ext cx="1366838" cy="155575"/>
            </a:xfrm>
            <a:custGeom>
              <a:avLst/>
              <a:gdLst>
                <a:gd name="T0" fmla="*/ 326 w 333"/>
                <a:gd name="T1" fmla="*/ 26 h 38"/>
                <a:gd name="T2" fmla="*/ 333 w 333"/>
                <a:gd name="T3" fmla="*/ 19 h 38"/>
                <a:gd name="T4" fmla="*/ 333 w 333"/>
                <a:gd name="T5" fmla="*/ 19 h 38"/>
                <a:gd name="T6" fmla="*/ 333 w 333"/>
                <a:gd name="T7" fmla="*/ 19 h 38"/>
                <a:gd name="T8" fmla="*/ 326 w 333"/>
                <a:gd name="T9" fmla="*/ 12 h 38"/>
                <a:gd name="T10" fmla="*/ 19 w 333"/>
                <a:gd name="T11" fmla="*/ 0 h 38"/>
                <a:gd name="T12" fmla="*/ 0 w 333"/>
                <a:gd name="T13" fmla="*/ 19 h 38"/>
                <a:gd name="T14" fmla="*/ 0 w 333"/>
                <a:gd name="T15" fmla="*/ 19 h 38"/>
                <a:gd name="T16" fmla="*/ 0 w 333"/>
                <a:gd name="T17" fmla="*/ 19 h 38"/>
                <a:gd name="T18" fmla="*/ 19 w 333"/>
                <a:gd name="T19" fmla="*/ 38 h 38"/>
                <a:gd name="T20" fmla="*/ 326 w 333"/>
                <a:gd name="T2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38">
                  <a:moveTo>
                    <a:pt x="326" y="26"/>
                  </a:moveTo>
                  <a:cubicBezTo>
                    <a:pt x="330" y="26"/>
                    <a:pt x="333" y="23"/>
                    <a:pt x="333" y="19"/>
                  </a:cubicBezTo>
                  <a:cubicBezTo>
                    <a:pt x="333" y="19"/>
                    <a:pt x="333" y="19"/>
                    <a:pt x="333" y="19"/>
                  </a:cubicBezTo>
                  <a:cubicBezTo>
                    <a:pt x="333" y="19"/>
                    <a:pt x="333" y="19"/>
                    <a:pt x="333" y="19"/>
                  </a:cubicBezTo>
                  <a:cubicBezTo>
                    <a:pt x="333" y="15"/>
                    <a:pt x="330" y="12"/>
                    <a:pt x="326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lnTo>
                    <a:pt x="326" y="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03813">
                    <a:shade val="30000"/>
                    <a:satMod val="115000"/>
                  </a:srgbClr>
                </a:gs>
                <a:gs pos="50000">
                  <a:srgbClr val="603813">
                    <a:shade val="67500"/>
                    <a:satMod val="115000"/>
                  </a:srgbClr>
                </a:gs>
                <a:gs pos="100000">
                  <a:srgbClr val="603813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sp>
          <p:nvSpPr>
            <p:cNvPr id="43" name="Freeform 75"/>
            <p:cNvSpPr>
              <a:spLocks/>
            </p:cNvSpPr>
            <p:nvPr/>
          </p:nvSpPr>
          <p:spPr bwMode="auto">
            <a:xfrm>
              <a:off x="6704013" y="2355851"/>
              <a:ext cx="1330325" cy="369888"/>
            </a:xfrm>
            <a:custGeom>
              <a:avLst/>
              <a:gdLst>
                <a:gd name="T0" fmla="*/ 0 w 324"/>
                <a:gd name="T1" fmla="*/ 22 h 90"/>
                <a:gd name="T2" fmla="*/ 15 w 324"/>
                <a:gd name="T3" fmla="*/ 18 h 90"/>
                <a:gd name="T4" fmla="*/ 31 w 324"/>
                <a:gd name="T5" fmla="*/ 13 h 90"/>
                <a:gd name="T6" fmla="*/ 53 w 324"/>
                <a:gd name="T7" fmla="*/ 8 h 90"/>
                <a:gd name="T8" fmla="*/ 66 w 324"/>
                <a:gd name="T9" fmla="*/ 5 h 90"/>
                <a:gd name="T10" fmla="*/ 80 w 324"/>
                <a:gd name="T11" fmla="*/ 3 h 90"/>
                <a:gd name="T12" fmla="*/ 94 w 324"/>
                <a:gd name="T13" fmla="*/ 2 h 90"/>
                <a:gd name="T14" fmla="*/ 109 w 324"/>
                <a:gd name="T15" fmla="*/ 1 h 90"/>
                <a:gd name="T16" fmla="*/ 125 w 324"/>
                <a:gd name="T17" fmla="*/ 0 h 90"/>
                <a:gd name="T18" fmla="*/ 141 w 324"/>
                <a:gd name="T19" fmla="*/ 1 h 90"/>
                <a:gd name="T20" fmla="*/ 149 w 324"/>
                <a:gd name="T21" fmla="*/ 1 h 90"/>
                <a:gd name="T22" fmla="*/ 157 w 324"/>
                <a:gd name="T23" fmla="*/ 2 h 90"/>
                <a:gd name="T24" fmla="*/ 174 w 324"/>
                <a:gd name="T25" fmla="*/ 4 h 90"/>
                <a:gd name="T26" fmla="*/ 190 w 324"/>
                <a:gd name="T27" fmla="*/ 8 h 90"/>
                <a:gd name="T28" fmla="*/ 198 w 324"/>
                <a:gd name="T29" fmla="*/ 10 h 90"/>
                <a:gd name="T30" fmla="*/ 206 w 324"/>
                <a:gd name="T31" fmla="*/ 12 h 90"/>
                <a:gd name="T32" fmla="*/ 214 w 324"/>
                <a:gd name="T33" fmla="*/ 15 h 90"/>
                <a:gd name="T34" fmla="*/ 217 w 324"/>
                <a:gd name="T35" fmla="*/ 16 h 90"/>
                <a:gd name="T36" fmla="*/ 221 w 324"/>
                <a:gd name="T37" fmla="*/ 17 h 90"/>
                <a:gd name="T38" fmla="*/ 236 w 324"/>
                <a:gd name="T39" fmla="*/ 23 h 90"/>
                <a:gd name="T40" fmla="*/ 262 w 324"/>
                <a:gd name="T41" fmla="*/ 37 h 90"/>
                <a:gd name="T42" fmla="*/ 284 w 324"/>
                <a:gd name="T43" fmla="*/ 52 h 90"/>
                <a:gd name="T44" fmla="*/ 301 w 324"/>
                <a:gd name="T45" fmla="*/ 67 h 90"/>
                <a:gd name="T46" fmla="*/ 314 w 324"/>
                <a:gd name="T47" fmla="*/ 79 h 90"/>
                <a:gd name="T48" fmla="*/ 321 w 324"/>
                <a:gd name="T49" fmla="*/ 87 h 90"/>
                <a:gd name="T50" fmla="*/ 324 w 324"/>
                <a:gd name="T51" fmla="*/ 90 h 90"/>
                <a:gd name="T52" fmla="*/ 321 w 324"/>
                <a:gd name="T53" fmla="*/ 88 h 90"/>
                <a:gd name="T54" fmla="*/ 313 w 324"/>
                <a:gd name="T55" fmla="*/ 80 h 90"/>
                <a:gd name="T56" fmla="*/ 300 w 324"/>
                <a:gd name="T57" fmla="*/ 68 h 90"/>
                <a:gd name="T58" fmla="*/ 283 w 324"/>
                <a:gd name="T59" fmla="*/ 54 h 90"/>
                <a:gd name="T60" fmla="*/ 260 w 324"/>
                <a:gd name="T61" fmla="*/ 40 h 90"/>
                <a:gd name="T62" fmla="*/ 234 w 324"/>
                <a:gd name="T63" fmla="*/ 27 h 90"/>
                <a:gd name="T64" fmla="*/ 220 w 324"/>
                <a:gd name="T65" fmla="*/ 21 h 90"/>
                <a:gd name="T66" fmla="*/ 216 w 324"/>
                <a:gd name="T67" fmla="*/ 20 h 90"/>
                <a:gd name="T68" fmla="*/ 212 w 324"/>
                <a:gd name="T69" fmla="*/ 19 h 90"/>
                <a:gd name="T70" fmla="*/ 205 w 324"/>
                <a:gd name="T71" fmla="*/ 16 h 90"/>
                <a:gd name="T72" fmla="*/ 197 w 324"/>
                <a:gd name="T73" fmla="*/ 14 h 90"/>
                <a:gd name="T74" fmla="*/ 189 w 324"/>
                <a:gd name="T75" fmla="*/ 12 h 90"/>
                <a:gd name="T76" fmla="*/ 173 w 324"/>
                <a:gd name="T77" fmla="*/ 9 h 90"/>
                <a:gd name="T78" fmla="*/ 157 w 324"/>
                <a:gd name="T79" fmla="*/ 7 h 90"/>
                <a:gd name="T80" fmla="*/ 149 w 324"/>
                <a:gd name="T81" fmla="*/ 6 h 90"/>
                <a:gd name="T82" fmla="*/ 141 w 324"/>
                <a:gd name="T83" fmla="*/ 5 h 90"/>
                <a:gd name="T84" fmla="*/ 125 w 324"/>
                <a:gd name="T85" fmla="*/ 5 h 90"/>
                <a:gd name="T86" fmla="*/ 109 w 324"/>
                <a:gd name="T87" fmla="*/ 5 h 90"/>
                <a:gd name="T88" fmla="*/ 94 w 324"/>
                <a:gd name="T89" fmla="*/ 5 h 90"/>
                <a:gd name="T90" fmla="*/ 80 w 324"/>
                <a:gd name="T91" fmla="*/ 7 h 90"/>
                <a:gd name="T92" fmla="*/ 66 w 324"/>
                <a:gd name="T93" fmla="*/ 8 h 90"/>
                <a:gd name="T94" fmla="*/ 54 w 324"/>
                <a:gd name="T95" fmla="*/ 10 h 90"/>
                <a:gd name="T96" fmla="*/ 32 w 324"/>
                <a:gd name="T97" fmla="*/ 14 h 90"/>
                <a:gd name="T98" fmla="*/ 15 w 324"/>
                <a:gd name="T99" fmla="*/ 18 h 90"/>
                <a:gd name="T100" fmla="*/ 0 w 324"/>
                <a:gd name="T101" fmla="*/ 2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90">
                  <a:moveTo>
                    <a:pt x="0" y="22"/>
                  </a:moveTo>
                  <a:cubicBezTo>
                    <a:pt x="0" y="22"/>
                    <a:pt x="5" y="20"/>
                    <a:pt x="15" y="18"/>
                  </a:cubicBezTo>
                  <a:cubicBezTo>
                    <a:pt x="19" y="16"/>
                    <a:pt x="25" y="15"/>
                    <a:pt x="31" y="13"/>
                  </a:cubicBezTo>
                  <a:cubicBezTo>
                    <a:pt x="38" y="11"/>
                    <a:pt x="45" y="10"/>
                    <a:pt x="53" y="8"/>
                  </a:cubicBezTo>
                  <a:cubicBezTo>
                    <a:pt x="57" y="7"/>
                    <a:pt x="61" y="6"/>
                    <a:pt x="66" y="5"/>
                  </a:cubicBezTo>
                  <a:cubicBezTo>
                    <a:pt x="70" y="5"/>
                    <a:pt x="75" y="4"/>
                    <a:pt x="80" y="3"/>
                  </a:cubicBezTo>
                  <a:cubicBezTo>
                    <a:pt x="84" y="3"/>
                    <a:pt x="89" y="2"/>
                    <a:pt x="94" y="2"/>
                  </a:cubicBezTo>
                  <a:cubicBezTo>
                    <a:pt x="99" y="1"/>
                    <a:pt x="104" y="1"/>
                    <a:pt x="109" y="1"/>
                  </a:cubicBezTo>
                  <a:cubicBezTo>
                    <a:pt x="114" y="1"/>
                    <a:pt x="120" y="0"/>
                    <a:pt x="125" y="0"/>
                  </a:cubicBezTo>
                  <a:cubicBezTo>
                    <a:pt x="130" y="1"/>
                    <a:pt x="136" y="1"/>
                    <a:pt x="141" y="1"/>
                  </a:cubicBezTo>
                  <a:cubicBezTo>
                    <a:pt x="144" y="1"/>
                    <a:pt x="146" y="1"/>
                    <a:pt x="149" y="1"/>
                  </a:cubicBezTo>
                  <a:cubicBezTo>
                    <a:pt x="152" y="2"/>
                    <a:pt x="155" y="2"/>
                    <a:pt x="157" y="2"/>
                  </a:cubicBezTo>
                  <a:cubicBezTo>
                    <a:pt x="163" y="3"/>
                    <a:pt x="168" y="4"/>
                    <a:pt x="174" y="4"/>
                  </a:cubicBezTo>
                  <a:cubicBezTo>
                    <a:pt x="179" y="6"/>
                    <a:pt x="185" y="7"/>
                    <a:pt x="190" y="8"/>
                  </a:cubicBezTo>
                  <a:cubicBezTo>
                    <a:pt x="193" y="9"/>
                    <a:pt x="195" y="9"/>
                    <a:pt x="198" y="10"/>
                  </a:cubicBezTo>
                  <a:cubicBezTo>
                    <a:pt x="201" y="11"/>
                    <a:pt x="203" y="12"/>
                    <a:pt x="206" y="12"/>
                  </a:cubicBezTo>
                  <a:cubicBezTo>
                    <a:pt x="208" y="13"/>
                    <a:pt x="211" y="14"/>
                    <a:pt x="214" y="15"/>
                  </a:cubicBezTo>
                  <a:cubicBezTo>
                    <a:pt x="217" y="16"/>
                    <a:pt x="217" y="16"/>
                    <a:pt x="217" y="16"/>
                  </a:cubicBezTo>
                  <a:cubicBezTo>
                    <a:pt x="221" y="17"/>
                    <a:pt x="221" y="17"/>
                    <a:pt x="221" y="17"/>
                  </a:cubicBezTo>
                  <a:cubicBezTo>
                    <a:pt x="226" y="19"/>
                    <a:pt x="231" y="21"/>
                    <a:pt x="236" y="23"/>
                  </a:cubicBezTo>
                  <a:cubicBezTo>
                    <a:pt x="245" y="28"/>
                    <a:pt x="254" y="32"/>
                    <a:pt x="262" y="37"/>
                  </a:cubicBezTo>
                  <a:cubicBezTo>
                    <a:pt x="270" y="42"/>
                    <a:pt x="278" y="47"/>
                    <a:pt x="284" y="52"/>
                  </a:cubicBezTo>
                  <a:cubicBezTo>
                    <a:pt x="291" y="57"/>
                    <a:pt x="297" y="62"/>
                    <a:pt x="301" y="67"/>
                  </a:cubicBezTo>
                  <a:cubicBezTo>
                    <a:pt x="306" y="71"/>
                    <a:pt x="310" y="76"/>
                    <a:pt x="314" y="79"/>
                  </a:cubicBezTo>
                  <a:cubicBezTo>
                    <a:pt x="317" y="82"/>
                    <a:pt x="319" y="85"/>
                    <a:pt x="321" y="87"/>
                  </a:cubicBezTo>
                  <a:cubicBezTo>
                    <a:pt x="323" y="89"/>
                    <a:pt x="324" y="90"/>
                    <a:pt x="324" y="90"/>
                  </a:cubicBezTo>
                  <a:cubicBezTo>
                    <a:pt x="324" y="90"/>
                    <a:pt x="323" y="89"/>
                    <a:pt x="321" y="88"/>
                  </a:cubicBezTo>
                  <a:cubicBezTo>
                    <a:pt x="319" y="86"/>
                    <a:pt x="317" y="83"/>
                    <a:pt x="313" y="80"/>
                  </a:cubicBezTo>
                  <a:cubicBezTo>
                    <a:pt x="310" y="76"/>
                    <a:pt x="305" y="72"/>
                    <a:pt x="300" y="68"/>
                  </a:cubicBezTo>
                  <a:cubicBezTo>
                    <a:pt x="295" y="64"/>
                    <a:pt x="289" y="59"/>
                    <a:pt x="283" y="54"/>
                  </a:cubicBezTo>
                  <a:cubicBezTo>
                    <a:pt x="276" y="50"/>
                    <a:pt x="269" y="45"/>
                    <a:pt x="260" y="40"/>
                  </a:cubicBezTo>
                  <a:cubicBezTo>
                    <a:pt x="252" y="35"/>
                    <a:pt x="243" y="31"/>
                    <a:pt x="234" y="27"/>
                  </a:cubicBezTo>
                  <a:cubicBezTo>
                    <a:pt x="229" y="25"/>
                    <a:pt x="225" y="23"/>
                    <a:pt x="220" y="2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2" y="19"/>
                    <a:pt x="212" y="19"/>
                    <a:pt x="212" y="19"/>
                  </a:cubicBezTo>
                  <a:cubicBezTo>
                    <a:pt x="210" y="18"/>
                    <a:pt x="207" y="17"/>
                    <a:pt x="205" y="16"/>
                  </a:cubicBezTo>
                  <a:cubicBezTo>
                    <a:pt x="202" y="16"/>
                    <a:pt x="199" y="15"/>
                    <a:pt x="197" y="14"/>
                  </a:cubicBezTo>
                  <a:cubicBezTo>
                    <a:pt x="194" y="13"/>
                    <a:pt x="192" y="13"/>
                    <a:pt x="189" y="12"/>
                  </a:cubicBezTo>
                  <a:cubicBezTo>
                    <a:pt x="184" y="11"/>
                    <a:pt x="178" y="10"/>
                    <a:pt x="173" y="9"/>
                  </a:cubicBezTo>
                  <a:cubicBezTo>
                    <a:pt x="168" y="8"/>
                    <a:pt x="162" y="8"/>
                    <a:pt x="157" y="7"/>
                  </a:cubicBezTo>
                  <a:cubicBezTo>
                    <a:pt x="154" y="6"/>
                    <a:pt x="151" y="6"/>
                    <a:pt x="149" y="6"/>
                  </a:cubicBezTo>
                  <a:cubicBezTo>
                    <a:pt x="146" y="6"/>
                    <a:pt x="143" y="5"/>
                    <a:pt x="141" y="5"/>
                  </a:cubicBezTo>
                  <a:cubicBezTo>
                    <a:pt x="135" y="5"/>
                    <a:pt x="130" y="5"/>
                    <a:pt x="125" y="5"/>
                  </a:cubicBezTo>
                  <a:cubicBezTo>
                    <a:pt x="120" y="4"/>
                    <a:pt x="114" y="5"/>
                    <a:pt x="109" y="5"/>
                  </a:cubicBezTo>
                  <a:cubicBezTo>
                    <a:pt x="104" y="5"/>
                    <a:pt x="99" y="5"/>
                    <a:pt x="94" y="5"/>
                  </a:cubicBezTo>
                  <a:cubicBezTo>
                    <a:pt x="89" y="6"/>
                    <a:pt x="85" y="6"/>
                    <a:pt x="80" y="7"/>
                  </a:cubicBezTo>
                  <a:cubicBezTo>
                    <a:pt x="75" y="7"/>
                    <a:pt x="71" y="8"/>
                    <a:pt x="66" y="8"/>
                  </a:cubicBezTo>
                  <a:cubicBezTo>
                    <a:pt x="62" y="9"/>
                    <a:pt x="58" y="10"/>
                    <a:pt x="54" y="10"/>
                  </a:cubicBezTo>
                  <a:cubicBezTo>
                    <a:pt x="46" y="12"/>
                    <a:pt x="38" y="13"/>
                    <a:pt x="32" y="14"/>
                  </a:cubicBezTo>
                  <a:cubicBezTo>
                    <a:pt x="25" y="16"/>
                    <a:pt x="20" y="17"/>
                    <a:pt x="15" y="18"/>
                  </a:cubicBezTo>
                  <a:cubicBezTo>
                    <a:pt x="6" y="21"/>
                    <a:pt x="0" y="22"/>
                    <a:pt x="0" y="22"/>
                  </a:cubicBezTo>
                  <a:close/>
                </a:path>
              </a:pathLst>
            </a:custGeom>
            <a:solidFill>
              <a:schemeClr val="bg2">
                <a:alpha val="14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latin typeface="+mn-lt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78974" y="2984502"/>
              <a:ext cx="739062" cy="762793"/>
            </a:xfrm>
            <a:prstGeom prst="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 rot="1967007">
              <a:off x="9189907" y="3031857"/>
              <a:ext cx="684529" cy="137726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alpha val="67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/>
            </a:p>
          </p:txBody>
        </p:sp>
        <p:sp>
          <p:nvSpPr>
            <p:cNvPr id="46" name="Oval 45"/>
            <p:cNvSpPr/>
            <p:nvPr/>
          </p:nvSpPr>
          <p:spPr>
            <a:xfrm>
              <a:off x="6761085" y="3317187"/>
              <a:ext cx="976217" cy="91476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alpha val="31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/>
            </a:p>
          </p:txBody>
        </p:sp>
      </p:grpSp>
      <p:sp>
        <p:nvSpPr>
          <p:cNvPr id="17" name="Freeform 14"/>
          <p:cNvSpPr>
            <a:spLocks/>
          </p:cNvSpPr>
          <p:nvPr/>
        </p:nvSpPr>
        <p:spPr bwMode="auto">
          <a:xfrm>
            <a:off x="2838720" y="4968955"/>
            <a:ext cx="7100664" cy="2231945"/>
          </a:xfrm>
          <a:custGeom>
            <a:avLst/>
            <a:gdLst>
              <a:gd name="T0" fmla="*/ 1759 w 1759"/>
              <a:gd name="T1" fmla="*/ 112 h 512"/>
              <a:gd name="T2" fmla="*/ 1576 w 1759"/>
              <a:gd name="T3" fmla="*/ 61 h 512"/>
              <a:gd name="T4" fmla="*/ 1410 w 1759"/>
              <a:gd name="T5" fmla="*/ 191 h 512"/>
              <a:gd name="T6" fmla="*/ 1281 w 1759"/>
              <a:gd name="T7" fmla="*/ 163 h 512"/>
              <a:gd name="T8" fmla="*/ 1187 w 1759"/>
              <a:gd name="T9" fmla="*/ 132 h 512"/>
              <a:gd name="T10" fmla="*/ 969 w 1759"/>
              <a:gd name="T11" fmla="*/ 111 h 512"/>
              <a:gd name="T12" fmla="*/ 878 w 1759"/>
              <a:gd name="T13" fmla="*/ 74 h 512"/>
              <a:gd name="T14" fmla="*/ 790 w 1759"/>
              <a:gd name="T15" fmla="*/ 3 h 512"/>
              <a:gd name="T16" fmla="*/ 691 w 1759"/>
              <a:gd name="T17" fmla="*/ 57 h 512"/>
              <a:gd name="T18" fmla="*/ 568 w 1759"/>
              <a:gd name="T19" fmla="*/ 75 h 512"/>
              <a:gd name="T20" fmla="*/ 479 w 1759"/>
              <a:gd name="T21" fmla="*/ 47 h 512"/>
              <a:gd name="T22" fmla="*/ 409 w 1759"/>
              <a:gd name="T23" fmla="*/ 109 h 512"/>
              <a:gd name="T24" fmla="*/ 249 w 1759"/>
              <a:gd name="T25" fmla="*/ 251 h 512"/>
              <a:gd name="T26" fmla="*/ 141 w 1759"/>
              <a:gd name="T27" fmla="*/ 368 h 512"/>
              <a:gd name="T28" fmla="*/ 5 w 1759"/>
              <a:gd name="T29" fmla="*/ 512 h 512"/>
              <a:gd name="T30" fmla="*/ 1759 w 1759"/>
              <a:gd name="T31" fmla="*/ 512 h 512"/>
              <a:gd name="T32" fmla="*/ 1759 w 1759"/>
              <a:gd name="T33" fmla="*/ 1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59" h="512">
                <a:moveTo>
                  <a:pt x="1759" y="112"/>
                </a:moveTo>
                <a:cubicBezTo>
                  <a:pt x="1702" y="56"/>
                  <a:pt x="1648" y="49"/>
                  <a:pt x="1576" y="61"/>
                </a:cubicBezTo>
                <a:cubicBezTo>
                  <a:pt x="1504" y="73"/>
                  <a:pt x="1439" y="124"/>
                  <a:pt x="1410" y="191"/>
                </a:cubicBezTo>
                <a:cubicBezTo>
                  <a:pt x="1380" y="154"/>
                  <a:pt x="1323" y="142"/>
                  <a:pt x="1281" y="163"/>
                </a:cubicBezTo>
                <a:cubicBezTo>
                  <a:pt x="1263" y="132"/>
                  <a:pt x="1220" y="118"/>
                  <a:pt x="1187" y="132"/>
                </a:cubicBezTo>
                <a:cubicBezTo>
                  <a:pt x="1133" y="74"/>
                  <a:pt x="1034" y="64"/>
                  <a:pt x="969" y="111"/>
                </a:cubicBezTo>
                <a:cubicBezTo>
                  <a:pt x="955" y="78"/>
                  <a:pt x="912" y="60"/>
                  <a:pt x="878" y="74"/>
                </a:cubicBezTo>
                <a:cubicBezTo>
                  <a:pt x="866" y="36"/>
                  <a:pt x="830" y="7"/>
                  <a:pt x="790" y="3"/>
                </a:cubicBezTo>
                <a:cubicBezTo>
                  <a:pt x="751" y="0"/>
                  <a:pt x="710" y="22"/>
                  <a:pt x="691" y="57"/>
                </a:cubicBezTo>
                <a:cubicBezTo>
                  <a:pt x="655" y="28"/>
                  <a:pt x="594" y="37"/>
                  <a:pt x="568" y="75"/>
                </a:cubicBezTo>
                <a:cubicBezTo>
                  <a:pt x="546" y="51"/>
                  <a:pt x="511" y="40"/>
                  <a:pt x="479" y="47"/>
                </a:cubicBezTo>
                <a:cubicBezTo>
                  <a:pt x="447" y="54"/>
                  <a:pt x="419" y="78"/>
                  <a:pt x="409" y="109"/>
                </a:cubicBezTo>
                <a:cubicBezTo>
                  <a:pt x="329" y="98"/>
                  <a:pt x="248" y="170"/>
                  <a:pt x="249" y="251"/>
                </a:cubicBezTo>
                <a:cubicBezTo>
                  <a:pt x="201" y="255"/>
                  <a:pt x="125" y="272"/>
                  <a:pt x="141" y="368"/>
                </a:cubicBezTo>
                <a:cubicBezTo>
                  <a:pt x="6" y="367"/>
                  <a:pt x="0" y="447"/>
                  <a:pt x="5" y="512"/>
                </a:cubicBezTo>
                <a:cubicBezTo>
                  <a:pt x="1759" y="512"/>
                  <a:pt x="1759" y="512"/>
                  <a:pt x="1759" y="512"/>
                </a:cubicBezTo>
                <a:cubicBezTo>
                  <a:pt x="1759" y="112"/>
                  <a:pt x="1759" y="112"/>
                  <a:pt x="1759" y="112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03200" dist="12700" dir="16200000" rotWithShape="0">
              <a:schemeClr val="accent3">
                <a:lumMod val="50000"/>
                <a:alpha val="40000"/>
              </a:scheme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latin typeface="+mn-lt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9240146" y="4348877"/>
            <a:ext cx="2636064" cy="2852023"/>
          </a:xfrm>
          <a:custGeom>
            <a:avLst/>
            <a:gdLst>
              <a:gd name="T0" fmla="*/ 653 w 653"/>
              <a:gd name="T1" fmla="*/ 0 h 654"/>
              <a:gd name="T2" fmla="*/ 501 w 653"/>
              <a:gd name="T3" fmla="*/ 68 h 654"/>
              <a:gd name="T4" fmla="*/ 465 w 653"/>
              <a:gd name="T5" fmla="*/ 162 h 654"/>
              <a:gd name="T6" fmla="*/ 401 w 653"/>
              <a:gd name="T7" fmla="*/ 186 h 654"/>
              <a:gd name="T8" fmla="*/ 328 w 653"/>
              <a:gd name="T9" fmla="*/ 184 h 654"/>
              <a:gd name="T10" fmla="*/ 283 w 653"/>
              <a:gd name="T11" fmla="*/ 242 h 654"/>
              <a:gd name="T12" fmla="*/ 161 w 653"/>
              <a:gd name="T13" fmla="*/ 234 h 654"/>
              <a:gd name="T14" fmla="*/ 57 w 653"/>
              <a:gd name="T15" fmla="*/ 299 h 654"/>
              <a:gd name="T16" fmla="*/ 11 w 653"/>
              <a:gd name="T17" fmla="*/ 442 h 654"/>
              <a:gd name="T18" fmla="*/ 11 w 653"/>
              <a:gd name="T19" fmla="*/ 654 h 654"/>
              <a:gd name="T20" fmla="*/ 653 w 653"/>
              <a:gd name="T21" fmla="*/ 654 h 654"/>
              <a:gd name="T22" fmla="*/ 653 w 653"/>
              <a:gd name="T23" fmla="*/ 0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3" h="654">
                <a:moveTo>
                  <a:pt x="653" y="0"/>
                </a:moveTo>
                <a:cubicBezTo>
                  <a:pt x="586" y="9"/>
                  <a:pt x="546" y="16"/>
                  <a:pt x="501" y="68"/>
                </a:cubicBezTo>
                <a:cubicBezTo>
                  <a:pt x="479" y="93"/>
                  <a:pt x="466" y="128"/>
                  <a:pt x="465" y="162"/>
                </a:cubicBezTo>
                <a:cubicBezTo>
                  <a:pt x="443" y="146"/>
                  <a:pt x="407" y="160"/>
                  <a:pt x="401" y="186"/>
                </a:cubicBezTo>
                <a:cubicBezTo>
                  <a:pt x="379" y="174"/>
                  <a:pt x="350" y="173"/>
                  <a:pt x="328" y="184"/>
                </a:cubicBezTo>
                <a:cubicBezTo>
                  <a:pt x="305" y="195"/>
                  <a:pt x="288" y="217"/>
                  <a:pt x="283" y="242"/>
                </a:cubicBezTo>
                <a:cubicBezTo>
                  <a:pt x="246" y="225"/>
                  <a:pt x="201" y="223"/>
                  <a:pt x="161" y="234"/>
                </a:cubicBezTo>
                <a:cubicBezTo>
                  <a:pt x="121" y="245"/>
                  <a:pt x="85" y="268"/>
                  <a:pt x="57" y="299"/>
                </a:cubicBezTo>
                <a:cubicBezTo>
                  <a:pt x="22" y="338"/>
                  <a:pt x="0" y="392"/>
                  <a:pt x="11" y="442"/>
                </a:cubicBezTo>
                <a:cubicBezTo>
                  <a:pt x="11" y="654"/>
                  <a:pt x="11" y="654"/>
                  <a:pt x="11" y="654"/>
                </a:cubicBezTo>
                <a:cubicBezTo>
                  <a:pt x="653" y="654"/>
                  <a:pt x="653" y="654"/>
                  <a:pt x="653" y="654"/>
                </a:cubicBezTo>
                <a:lnTo>
                  <a:pt x="65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203200" dist="12700" dir="16200000" rotWithShape="0">
              <a:schemeClr val="accent3">
                <a:lumMod val="50000"/>
                <a:alpha val="40000"/>
              </a:scheme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latin typeface="+mn-lt"/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3629229" y="5230654"/>
            <a:ext cx="8246981" cy="1970246"/>
          </a:xfrm>
          <a:custGeom>
            <a:avLst/>
            <a:gdLst>
              <a:gd name="T0" fmla="*/ 2043 w 2043"/>
              <a:gd name="T1" fmla="*/ 0 h 452"/>
              <a:gd name="T2" fmla="*/ 1918 w 2043"/>
              <a:gd name="T3" fmla="*/ 125 h 452"/>
              <a:gd name="T4" fmla="*/ 1823 w 2043"/>
              <a:gd name="T5" fmla="*/ 136 h 452"/>
              <a:gd name="T6" fmla="*/ 1703 w 2043"/>
              <a:gd name="T7" fmla="*/ 98 h 452"/>
              <a:gd name="T8" fmla="*/ 1607 w 2043"/>
              <a:gd name="T9" fmla="*/ 180 h 452"/>
              <a:gd name="T10" fmla="*/ 1510 w 2043"/>
              <a:gd name="T11" fmla="*/ 232 h 452"/>
              <a:gd name="T12" fmla="*/ 1377 w 2043"/>
              <a:gd name="T13" fmla="*/ 271 h 452"/>
              <a:gd name="T14" fmla="*/ 1297 w 2043"/>
              <a:gd name="T15" fmla="*/ 250 h 452"/>
              <a:gd name="T16" fmla="*/ 1176 w 2043"/>
              <a:gd name="T17" fmla="*/ 187 h 452"/>
              <a:gd name="T18" fmla="*/ 1065 w 2043"/>
              <a:gd name="T19" fmla="*/ 268 h 452"/>
              <a:gd name="T20" fmla="*/ 1003 w 2043"/>
              <a:gd name="T21" fmla="*/ 272 h 452"/>
              <a:gd name="T22" fmla="*/ 890 w 2043"/>
              <a:gd name="T23" fmla="*/ 229 h 452"/>
              <a:gd name="T24" fmla="*/ 795 w 2043"/>
              <a:gd name="T25" fmla="*/ 305 h 452"/>
              <a:gd name="T26" fmla="*/ 533 w 2043"/>
              <a:gd name="T27" fmla="*/ 299 h 452"/>
              <a:gd name="T28" fmla="*/ 451 w 2043"/>
              <a:gd name="T29" fmla="*/ 319 h 452"/>
              <a:gd name="T30" fmla="*/ 330 w 2043"/>
              <a:gd name="T31" fmla="*/ 276 h 452"/>
              <a:gd name="T32" fmla="*/ 230 w 2043"/>
              <a:gd name="T33" fmla="*/ 357 h 452"/>
              <a:gd name="T34" fmla="*/ 0 w 2043"/>
              <a:gd name="T35" fmla="*/ 452 h 452"/>
              <a:gd name="T36" fmla="*/ 2043 w 2043"/>
              <a:gd name="T37" fmla="*/ 452 h 452"/>
              <a:gd name="T38" fmla="*/ 2043 w 2043"/>
              <a:gd name="T39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43" h="452">
                <a:moveTo>
                  <a:pt x="2043" y="0"/>
                </a:moveTo>
                <a:cubicBezTo>
                  <a:pt x="1977" y="23"/>
                  <a:pt x="1948" y="62"/>
                  <a:pt x="1918" y="125"/>
                </a:cubicBezTo>
                <a:cubicBezTo>
                  <a:pt x="1890" y="104"/>
                  <a:pt x="1845" y="109"/>
                  <a:pt x="1823" y="136"/>
                </a:cubicBezTo>
                <a:cubicBezTo>
                  <a:pt x="1793" y="104"/>
                  <a:pt x="1746" y="89"/>
                  <a:pt x="1703" y="98"/>
                </a:cubicBezTo>
                <a:cubicBezTo>
                  <a:pt x="1660" y="106"/>
                  <a:pt x="1622" y="138"/>
                  <a:pt x="1607" y="180"/>
                </a:cubicBezTo>
                <a:cubicBezTo>
                  <a:pt x="1570" y="154"/>
                  <a:pt x="1509" y="187"/>
                  <a:pt x="1510" y="232"/>
                </a:cubicBezTo>
                <a:cubicBezTo>
                  <a:pt x="1467" y="201"/>
                  <a:pt x="1397" y="222"/>
                  <a:pt x="1377" y="271"/>
                </a:cubicBezTo>
                <a:cubicBezTo>
                  <a:pt x="1362" y="245"/>
                  <a:pt x="1324" y="235"/>
                  <a:pt x="1297" y="250"/>
                </a:cubicBezTo>
                <a:cubicBezTo>
                  <a:pt x="1273" y="209"/>
                  <a:pt x="1224" y="183"/>
                  <a:pt x="1176" y="187"/>
                </a:cubicBezTo>
                <a:cubicBezTo>
                  <a:pt x="1127" y="190"/>
                  <a:pt x="1083" y="223"/>
                  <a:pt x="1065" y="268"/>
                </a:cubicBezTo>
                <a:cubicBezTo>
                  <a:pt x="1047" y="255"/>
                  <a:pt x="1019" y="257"/>
                  <a:pt x="1003" y="272"/>
                </a:cubicBezTo>
                <a:cubicBezTo>
                  <a:pt x="976" y="240"/>
                  <a:pt x="931" y="223"/>
                  <a:pt x="890" y="229"/>
                </a:cubicBezTo>
                <a:cubicBezTo>
                  <a:pt x="848" y="236"/>
                  <a:pt x="810" y="266"/>
                  <a:pt x="795" y="305"/>
                </a:cubicBezTo>
                <a:cubicBezTo>
                  <a:pt x="771" y="234"/>
                  <a:pt x="606" y="127"/>
                  <a:pt x="533" y="299"/>
                </a:cubicBezTo>
                <a:cubicBezTo>
                  <a:pt x="505" y="285"/>
                  <a:pt x="469" y="294"/>
                  <a:pt x="451" y="319"/>
                </a:cubicBezTo>
                <a:cubicBezTo>
                  <a:pt x="421" y="285"/>
                  <a:pt x="374" y="268"/>
                  <a:pt x="330" y="276"/>
                </a:cubicBezTo>
                <a:cubicBezTo>
                  <a:pt x="285" y="283"/>
                  <a:pt x="246" y="315"/>
                  <a:pt x="230" y="357"/>
                </a:cubicBezTo>
                <a:cubicBezTo>
                  <a:pt x="134" y="334"/>
                  <a:pt x="40" y="363"/>
                  <a:pt x="0" y="452"/>
                </a:cubicBezTo>
                <a:cubicBezTo>
                  <a:pt x="2043" y="452"/>
                  <a:pt x="2043" y="452"/>
                  <a:pt x="2043" y="452"/>
                </a:cubicBezTo>
                <a:lnTo>
                  <a:pt x="204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03200" dist="12700" dir="16200000" rotWithShape="0">
              <a:schemeClr val="accent3">
                <a:lumMod val="50000"/>
                <a:alpha val="40000"/>
              </a:scheme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 rot="20271574">
            <a:off x="663658" y="2350324"/>
            <a:ext cx="719812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z-Latn-UZ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Eʻtiboringiz uchun rahmat!</a:t>
            </a:r>
            <a:r>
              <a:rPr lang="en-AU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27709 L -3.95833E-6 -4.44444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6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5833E-6 0.27709 L -3.95833E-6 -4.44444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0.27709 L -3.95833E-6 -4.44444E-6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0.27709 L -3.95833E-6 -4.44444E-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6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6923" y="504107"/>
            <a:ext cx="7738617" cy="388843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5300" b="1" cap="all" dirty="0">
                <a:solidFill>
                  <a:srgbClr val="002060"/>
                </a:solidFill>
              </a:rPr>
              <a:t>DAVLAT TA’LIM </a:t>
            </a:r>
            <a:endParaRPr lang="ru-RU" sz="5300" dirty="0">
              <a:solidFill>
                <a:srgbClr val="002060"/>
              </a:solidFill>
            </a:endParaRPr>
          </a:p>
          <a:p>
            <a:pPr algn="ctr"/>
            <a:r>
              <a:rPr lang="en-US" sz="5300" b="1" cap="all" dirty="0">
                <a:solidFill>
                  <a:srgbClr val="002060"/>
                </a:solidFill>
              </a:rPr>
              <a:t>STANDARTI</a:t>
            </a:r>
            <a:endParaRPr lang="ru-RU" sz="5300" dirty="0">
              <a:solidFill>
                <a:srgbClr val="002060"/>
              </a:solidFill>
            </a:endParaRPr>
          </a:p>
          <a:p>
            <a:pPr algn="ctr"/>
            <a:endParaRPr lang="ru-RU" sz="5300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pPr algn="ctr"/>
            <a:r>
              <a:rPr lang="en-US" sz="2700" b="1" dirty="0">
                <a:solidFill>
                  <a:srgbClr val="7030A0"/>
                </a:solidFill>
              </a:rPr>
              <a:t>VAZIRLAR MAHKAMASINING 2017 </a:t>
            </a:r>
            <a:r>
              <a:rPr lang="en-US" sz="2700" b="1" dirty="0" err="1">
                <a:solidFill>
                  <a:srgbClr val="7030A0"/>
                </a:solidFill>
              </a:rPr>
              <a:t>yil</a:t>
            </a:r>
            <a:r>
              <a:rPr lang="en-US" sz="2700" b="1" dirty="0">
                <a:solidFill>
                  <a:srgbClr val="7030A0"/>
                </a:solidFill>
              </a:rPr>
              <a:t> 6 </a:t>
            </a:r>
            <a:r>
              <a:rPr lang="en-US" sz="2700" b="1" dirty="0" err="1">
                <a:solidFill>
                  <a:srgbClr val="7030A0"/>
                </a:solidFill>
              </a:rPr>
              <a:t>aprel</a:t>
            </a:r>
            <a:r>
              <a:rPr lang="en-US" sz="2700" b="1" dirty="0">
                <a:solidFill>
                  <a:srgbClr val="7030A0"/>
                </a:solidFill>
              </a:rPr>
              <a:t> 187-QARORI</a:t>
            </a:r>
            <a:endParaRPr lang="ru-RU" sz="27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961" y="3277285"/>
            <a:ext cx="95770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inglizcha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o‘lcham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me’yor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ma’nolarni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anglatadi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4"/>
    </mc:Choice>
    <mc:Fallback xmlns="">
      <p:transition spd="slow" advTm="1271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DTS 6 TA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BOB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 22 TA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BANDDAN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TASHKIL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TOPGAN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905" y="2030790"/>
            <a:ext cx="95770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1-боб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qoidalar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2-боб.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o`rta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ta’limning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standartining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maqsad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vazifalari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3-боб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o`rta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ta’limning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standartining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prinsiplari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4-боб.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o`rta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ta’limning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standartining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tarkibiy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qismlari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5-боб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o`rta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ta’limning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standartini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joriy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tartibi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6-боб.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o`rta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ta’limning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standarti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talablariga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rioya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etilishini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nazorat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qilish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83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9"/>
          <p:cNvGrpSpPr>
            <a:grpSpLocks/>
          </p:cNvGrpSpPr>
          <p:nvPr/>
        </p:nvGrpSpPr>
        <p:grpSpPr bwMode="auto">
          <a:xfrm>
            <a:off x="5064200" y="1457601"/>
            <a:ext cx="6816650" cy="1159556"/>
            <a:chOff x="3721133" y="1868487"/>
            <a:chExt cx="6196539" cy="801636"/>
          </a:xfrm>
        </p:grpSpPr>
        <p:sp>
          <p:nvSpPr>
            <p:cNvPr id="8231" name="AutoShape 2"/>
            <p:cNvSpPr>
              <a:spLocks noChangeArrowheads="1"/>
            </p:cNvSpPr>
            <p:nvPr/>
          </p:nvSpPr>
          <p:spPr bwMode="gray">
            <a:xfrm>
              <a:off x="3721133" y="1954850"/>
              <a:ext cx="6072744" cy="576000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F3DA47"/>
                </a:gs>
                <a:gs pos="100000">
                  <a:srgbClr val="99CCFF"/>
                </a:gs>
              </a:gsLst>
              <a:lin ang="0" scaled="1"/>
            </a:gradFill>
            <a:ln w="635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ru-RU" sz="4095">
                <a:solidFill>
                  <a:srgbClr val="000000"/>
                </a:solidFill>
              </a:endParaRPr>
            </a:p>
          </p:txBody>
        </p:sp>
        <p:sp>
          <p:nvSpPr>
            <p:cNvPr id="8232" name="Rectangle 23"/>
            <p:cNvSpPr>
              <a:spLocks noChangeArrowheads="1"/>
            </p:cNvSpPr>
            <p:nvPr/>
          </p:nvSpPr>
          <p:spPr bwMode="auto">
            <a:xfrm>
              <a:off x="3738079" y="1868487"/>
              <a:ext cx="6179593" cy="80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uz-Cyrl-UZ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o`</a:t>
              </a:r>
              <a:r>
                <a:rPr lang="uz-Cyrl-UZ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nikma 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o`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rganilgan bilimlarni tanish </a:t>
              </a:r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vaziyatlarda</a:t>
              </a:r>
              <a:endPara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`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llay olish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5075097" y="2415700"/>
            <a:ext cx="6695654" cy="1084905"/>
            <a:chOff x="3779838" y="2447477"/>
            <a:chExt cx="5184775" cy="934937"/>
          </a:xfrm>
        </p:grpSpPr>
        <p:sp>
          <p:nvSpPr>
            <p:cNvPr id="8229" name="AutoShape 2"/>
            <p:cNvSpPr>
              <a:spLocks noChangeArrowheads="1"/>
            </p:cNvSpPr>
            <p:nvPr/>
          </p:nvSpPr>
          <p:spPr bwMode="gray">
            <a:xfrm>
              <a:off x="3786182" y="2568561"/>
              <a:ext cx="5154605" cy="769953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F3DA47"/>
                </a:gs>
                <a:gs pos="100000">
                  <a:srgbClr val="99CCFF"/>
                </a:gs>
              </a:gsLst>
              <a:lin ang="0" scaled="1"/>
            </a:gradFill>
            <a:ln w="635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ru-RU" sz="4095">
                <a:solidFill>
                  <a:srgbClr val="000000"/>
                </a:solidFill>
              </a:endParaRPr>
            </a:p>
          </p:txBody>
        </p:sp>
        <p:sp>
          <p:nvSpPr>
            <p:cNvPr id="8230" name="Rectangle 24"/>
            <p:cNvSpPr>
              <a:spLocks noChangeArrowheads="1"/>
            </p:cNvSpPr>
            <p:nvPr/>
          </p:nvSpPr>
          <p:spPr bwMode="auto">
            <a:xfrm>
              <a:off x="3779838" y="2447477"/>
              <a:ext cx="5184775" cy="9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uz-Cyrl-UZ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Malaka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o`rganilgan bilim va shakllangan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ko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`</a:t>
              </a:r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nikmalarni</a:t>
              </a:r>
              <a:endPara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notanish vaziyatlarda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`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llay </a:t>
              </a:r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olish 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 yangi </a:t>
              </a:r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bilimlar</a:t>
              </a:r>
              <a:endPara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osil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ilish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5090998" y="4377122"/>
            <a:ext cx="6789852" cy="702114"/>
            <a:chOff x="3776657" y="3364028"/>
            <a:chExt cx="5228410" cy="1076029"/>
          </a:xfrm>
        </p:grpSpPr>
        <p:sp>
          <p:nvSpPr>
            <p:cNvPr id="8227" name="AutoShape 2"/>
            <p:cNvSpPr>
              <a:spLocks noChangeArrowheads="1"/>
            </p:cNvSpPr>
            <p:nvPr/>
          </p:nvSpPr>
          <p:spPr bwMode="gray">
            <a:xfrm>
              <a:off x="3776657" y="3448053"/>
              <a:ext cx="5154605" cy="895356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F3DA47"/>
                </a:gs>
                <a:gs pos="100000">
                  <a:srgbClr val="99CCFF"/>
                </a:gs>
              </a:gsLst>
              <a:lin ang="0" scaled="1"/>
            </a:gradFill>
            <a:ln w="635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ru-RU" sz="4095">
                <a:solidFill>
                  <a:srgbClr val="000000"/>
                </a:solidFill>
              </a:endParaRPr>
            </a:p>
          </p:txBody>
        </p:sp>
        <p:sp>
          <p:nvSpPr>
            <p:cNvPr id="8228" name="Rectangle 30"/>
            <p:cNvSpPr>
              <a:spLocks noChangeArrowheads="1"/>
            </p:cNvSpPr>
            <p:nvPr/>
          </p:nvSpPr>
          <p:spPr bwMode="auto">
            <a:xfrm>
              <a:off x="3779836" y="3364028"/>
              <a:ext cx="5225231" cy="107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O`q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itiladigan fanlar nomi,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ajmi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amda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ularning 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sinflar </a:t>
              </a:r>
              <a:endPara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o`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yicha ta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simoti </a:t>
              </a:r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belgilangan 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mehyoriy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ujjat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52"/>
          <p:cNvGrpSpPr>
            <a:grpSpLocks/>
          </p:cNvGrpSpPr>
          <p:nvPr/>
        </p:nvGrpSpPr>
        <p:grpSpPr bwMode="auto">
          <a:xfrm>
            <a:off x="5032782" y="5299269"/>
            <a:ext cx="6737969" cy="683461"/>
            <a:chOff x="3778952" y="4538672"/>
            <a:chExt cx="5185662" cy="685805"/>
          </a:xfrm>
        </p:grpSpPr>
        <p:sp>
          <p:nvSpPr>
            <p:cNvPr id="8225" name="AutoShape 2"/>
            <p:cNvSpPr>
              <a:spLocks noChangeArrowheads="1"/>
            </p:cNvSpPr>
            <p:nvPr/>
          </p:nvSpPr>
          <p:spPr bwMode="gray">
            <a:xfrm>
              <a:off x="3786182" y="4538672"/>
              <a:ext cx="5154605" cy="685805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F3DA47"/>
                </a:gs>
                <a:gs pos="100000">
                  <a:srgbClr val="99CCFF"/>
                </a:gs>
              </a:gsLst>
              <a:lin ang="0" scaled="1"/>
            </a:gradFill>
            <a:ln w="635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ru-RU" sz="4095">
                <a:solidFill>
                  <a:srgbClr val="000000"/>
                </a:solidFill>
              </a:endParaRPr>
            </a:p>
          </p:txBody>
        </p:sp>
        <p:sp>
          <p:nvSpPr>
            <p:cNvPr id="8226" name="Rectangle 32"/>
            <p:cNvSpPr>
              <a:spLocks noChangeArrowheads="1"/>
            </p:cNvSpPr>
            <p:nvPr/>
          </p:nvSpPr>
          <p:spPr bwMode="auto">
            <a:xfrm>
              <a:off x="3778952" y="4595811"/>
              <a:ext cx="5185662" cy="56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O`quv rejada belgilangan fan hajmining </a:t>
              </a:r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mavzular</a:t>
              </a:r>
              <a:endPara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o`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yicha ketma-ketlikda ta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simlanishi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3"/>
          <p:cNvGrpSpPr>
            <a:grpSpLocks/>
          </p:cNvGrpSpPr>
          <p:nvPr/>
        </p:nvGrpSpPr>
        <p:grpSpPr bwMode="auto">
          <a:xfrm>
            <a:off x="5105321" y="5840599"/>
            <a:ext cx="6665430" cy="1360302"/>
            <a:chOff x="3779839" y="4965389"/>
            <a:chExt cx="5184775" cy="1670108"/>
          </a:xfrm>
        </p:grpSpPr>
        <p:sp>
          <p:nvSpPr>
            <p:cNvPr id="8223" name="AutoShape 2"/>
            <p:cNvSpPr>
              <a:spLocks noChangeArrowheads="1"/>
            </p:cNvSpPr>
            <p:nvPr/>
          </p:nvSpPr>
          <p:spPr bwMode="gray">
            <a:xfrm>
              <a:off x="3786182" y="5343541"/>
              <a:ext cx="5154605" cy="857256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F3DA47"/>
                </a:gs>
                <a:gs pos="100000">
                  <a:srgbClr val="99CCFF"/>
                </a:gs>
              </a:gsLst>
              <a:lin ang="0" scaled="1"/>
            </a:gradFill>
            <a:ln w="635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ru-RU" sz="4095">
                <a:solidFill>
                  <a:srgbClr val="000000"/>
                </a:solidFill>
              </a:endParaRPr>
            </a:p>
          </p:txBody>
        </p:sp>
        <p:sp>
          <p:nvSpPr>
            <p:cNvPr id="8224" name="Rectangle 34"/>
            <p:cNvSpPr>
              <a:spLocks noChangeArrowheads="1"/>
            </p:cNvSpPr>
            <p:nvPr/>
          </p:nvSpPr>
          <p:spPr bwMode="auto">
            <a:xfrm>
              <a:off x="3779839" y="4965389"/>
              <a:ext cx="5184775" cy="167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uz-Cyrl-UZ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Standart b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o`</a:t>
              </a:r>
              <a:r>
                <a:rPr lang="uz-Cyrl-UZ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yicha egallanishi lozim b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o`</a:t>
              </a:r>
              <a:r>
                <a:rPr lang="uz-Cyrl-UZ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lgan  bilim, k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o`</a:t>
              </a:r>
              <a:r>
                <a:rPr lang="uz-Cyrl-UZ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nikma </a:t>
              </a:r>
              <a:endPara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z-Cyrl-UZ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 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Cyrl-UZ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malakalarni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o`q</a:t>
              </a:r>
              <a:r>
                <a:rPr lang="uz-Cyrl-UZ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uvchilar tomonidan 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o`</a:t>
              </a:r>
              <a:r>
                <a:rPr lang="uz-Cyrl-UZ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zlashtirilishini </a:t>
              </a:r>
              <a:endPara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z-Cyrl-UZ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ani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uz-Cyrl-UZ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laydigan mezon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43"/>
          <p:cNvGrpSpPr>
            <a:grpSpLocks/>
          </p:cNvGrpSpPr>
          <p:nvPr/>
        </p:nvGrpSpPr>
        <p:grpSpPr bwMode="auto">
          <a:xfrm>
            <a:off x="5032782" y="773236"/>
            <a:ext cx="6707200" cy="717609"/>
            <a:chOff x="3826405" y="1192313"/>
            <a:chExt cx="5154607" cy="849367"/>
          </a:xfrm>
        </p:grpSpPr>
        <p:sp>
          <p:nvSpPr>
            <p:cNvPr id="8221" name="AutoShape 2"/>
            <p:cNvSpPr>
              <a:spLocks noChangeArrowheads="1"/>
            </p:cNvSpPr>
            <p:nvPr/>
          </p:nvSpPr>
          <p:spPr bwMode="gray">
            <a:xfrm>
              <a:off x="3826407" y="1192313"/>
              <a:ext cx="5154605" cy="849367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F3DA47"/>
                </a:gs>
                <a:gs pos="100000">
                  <a:srgbClr val="99CCFF"/>
                </a:gs>
              </a:gsLst>
              <a:lin ang="0" scaled="1"/>
            </a:gradFill>
            <a:ln w="635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ru-RU" sz="4095">
                <a:solidFill>
                  <a:srgbClr val="000000"/>
                </a:solidFill>
              </a:endParaRPr>
            </a:p>
          </p:txBody>
        </p:sp>
        <p:sp>
          <p:nvSpPr>
            <p:cNvPr id="8222" name="Rectangle 21"/>
            <p:cNvSpPr>
              <a:spLocks noChangeArrowheads="1"/>
            </p:cNvSpPr>
            <p:nvPr/>
          </p:nvSpPr>
          <p:spPr bwMode="auto">
            <a:xfrm>
              <a:off x="3826405" y="1199042"/>
              <a:ext cx="4779035" cy="64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uz-Cyrl-UZ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Bilim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o`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rganilgan materiallarni eslab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olish </a:t>
              </a:r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endPara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z-Cyrl-U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uz-Cyrl-U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ayta tushuntirib berish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AutoShape 22"/>
          <p:cNvSpPr>
            <a:spLocks noChangeArrowheads="1"/>
          </p:cNvSpPr>
          <p:nvPr/>
        </p:nvSpPr>
        <p:spPr bwMode="gray">
          <a:xfrm>
            <a:off x="1952845" y="1320066"/>
            <a:ext cx="2347136" cy="20360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E52CC"/>
              </a:gs>
              <a:gs pos="100000">
                <a:srgbClr val="7E52CC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bg2"/>
                </a:solidFill>
                <a:latin typeface="Times New Roman" pitchFamily="18" charset="0"/>
              </a:rPr>
              <a:t>Bilim</a:t>
            </a: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2"/>
                </a:solidFill>
                <a:latin typeface="Times New Roman" pitchFamily="18" charset="0"/>
              </a:rPr>
              <a:t>ko`nikma</a:t>
            </a: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  <a:latin typeface="Times New Roman" pitchFamily="18" charset="0"/>
              </a:rPr>
              <a:t>malaka</a:t>
            </a: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2400" b="1" dirty="0" err="1" smtClean="0">
                <a:solidFill>
                  <a:schemeClr val="bg2"/>
                </a:solidFill>
                <a:latin typeface="Times New Roman" pitchFamily="18" charset="0"/>
              </a:rPr>
              <a:t>kompetensiyalar</a:t>
            </a:r>
            <a:r>
              <a:rPr lang="uz-Cyrl-UZ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lang="uz-Cyrl-UZ" sz="2400" b="1" dirty="0">
              <a:solidFill>
                <a:schemeClr val="bg2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 smtClean="0">
                <a:solidFill>
                  <a:schemeClr val="bg2"/>
                </a:solidFill>
                <a:latin typeface="Times New Roman" pitchFamily="18" charset="0"/>
              </a:rPr>
              <a:t>majmuasi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gray">
          <a:xfrm>
            <a:off x="2780983" y="3784718"/>
            <a:ext cx="1696708" cy="10925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82A7"/>
              </a:gs>
              <a:gs pos="100000">
                <a:srgbClr val="4582A7">
                  <a:gamma/>
                  <a:shade val="46275"/>
                  <a:invGamma/>
                </a:srgb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bg2"/>
                </a:solidFill>
                <a:latin typeface="Times New Roman" pitchFamily="18" charset="0"/>
              </a:rPr>
              <a:t>Tayanch</a:t>
            </a: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 smtClean="0">
                <a:solidFill>
                  <a:schemeClr val="bg2"/>
                </a:solidFill>
                <a:latin typeface="Times New Roman" pitchFamily="18" charset="0"/>
              </a:rPr>
              <a:t>oquv</a:t>
            </a: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  <a:latin typeface="Times New Roman" pitchFamily="18" charset="0"/>
              </a:rPr>
              <a:t>reja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gray">
          <a:xfrm>
            <a:off x="2792792" y="5090504"/>
            <a:ext cx="1624553" cy="75009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AF7A">
                  <a:gamma/>
                  <a:shade val="46275"/>
                  <a:invGamma/>
                </a:srgbClr>
              </a:gs>
              <a:gs pos="100000">
                <a:srgbClr val="B2AF7A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bg2"/>
                </a:solidFill>
                <a:latin typeface="Times New Roman" pitchFamily="18" charset="0"/>
              </a:rPr>
              <a:t>O`quv</a:t>
            </a:r>
            <a:endParaRPr lang="en-US" sz="2000" b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latin typeface="Times New Roman" pitchFamily="18" charset="0"/>
              </a:rPr>
              <a:t>dasturlari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gray">
          <a:xfrm>
            <a:off x="2792791" y="6105594"/>
            <a:ext cx="1684899" cy="8251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bg2"/>
                </a:solidFill>
                <a:latin typeface="Times New Roman" pitchFamily="18" charset="0"/>
              </a:rPr>
              <a:t>Baholash</a:t>
            </a:r>
            <a:r>
              <a:rPr lang="en-US" sz="20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 smtClean="0">
                <a:solidFill>
                  <a:schemeClr val="bg2"/>
                </a:solidFill>
                <a:latin typeface="Times New Roman" pitchFamily="18" charset="0"/>
              </a:rPr>
              <a:t>tizimi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1" name="AutoShape 26"/>
          <p:cNvSpPr>
            <a:spLocks noChangeArrowheads="1"/>
          </p:cNvSpPr>
          <p:nvPr/>
        </p:nvSpPr>
        <p:spPr bwMode="gray">
          <a:xfrm rot="3279565">
            <a:off x="1515549" y="2908478"/>
            <a:ext cx="316706" cy="2016919"/>
          </a:xfrm>
          <a:prstGeom prst="upArrow">
            <a:avLst>
              <a:gd name="adj1" fmla="val 50194"/>
              <a:gd name="adj2" fmla="val 70023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 sz="4095"/>
          </a:p>
        </p:txBody>
      </p:sp>
      <p:sp>
        <p:nvSpPr>
          <p:cNvPr id="42" name="AutoShape 26"/>
          <p:cNvSpPr>
            <a:spLocks noChangeArrowheads="1"/>
          </p:cNvSpPr>
          <p:nvPr/>
        </p:nvSpPr>
        <p:spPr bwMode="gray">
          <a:xfrm rot="6490539">
            <a:off x="1970534" y="4384110"/>
            <a:ext cx="316706" cy="1350169"/>
          </a:xfrm>
          <a:prstGeom prst="upArrow">
            <a:avLst>
              <a:gd name="adj1" fmla="val 50194"/>
              <a:gd name="adj2" fmla="val 70086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 sz="4095"/>
          </a:p>
        </p:txBody>
      </p:sp>
      <p:sp>
        <p:nvSpPr>
          <p:cNvPr id="43" name="AutoShape 26"/>
          <p:cNvSpPr>
            <a:spLocks noChangeArrowheads="1"/>
          </p:cNvSpPr>
          <p:nvPr/>
        </p:nvSpPr>
        <p:spPr bwMode="gray">
          <a:xfrm rot="8282741">
            <a:off x="2090424" y="4886982"/>
            <a:ext cx="315039" cy="1818560"/>
          </a:xfrm>
          <a:prstGeom prst="upArrow">
            <a:avLst>
              <a:gd name="adj1" fmla="val 50194"/>
              <a:gd name="adj2" fmla="val 70366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 sz="4095"/>
          </a:p>
        </p:txBody>
      </p:sp>
      <p:sp>
        <p:nvSpPr>
          <p:cNvPr id="45" name="AutoShape 26"/>
          <p:cNvSpPr>
            <a:spLocks noChangeArrowheads="1"/>
          </p:cNvSpPr>
          <p:nvPr/>
        </p:nvSpPr>
        <p:spPr bwMode="gray">
          <a:xfrm rot="4506576">
            <a:off x="1942138" y="3777672"/>
            <a:ext cx="316706" cy="1348501"/>
          </a:xfrm>
          <a:prstGeom prst="upArrow">
            <a:avLst>
              <a:gd name="adj1" fmla="val 50194"/>
              <a:gd name="adj2" fmla="val 69999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 sz="4095"/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gray">
          <a:xfrm rot="16200000">
            <a:off x="-2062778" y="2947871"/>
            <a:ext cx="6289700" cy="97012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tint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095" dirty="0" smtClean="0">
                <a:latin typeface="Arial" charset="0"/>
              </a:rPr>
              <a:t>DTS </a:t>
            </a:r>
            <a:r>
              <a:rPr lang="en-US" sz="4095" dirty="0" err="1" smtClean="0">
                <a:latin typeface="Arial" charset="0"/>
              </a:rPr>
              <a:t>ning</a:t>
            </a:r>
            <a:r>
              <a:rPr lang="en-US" sz="4095" dirty="0" smtClean="0">
                <a:latin typeface="Arial" charset="0"/>
              </a:rPr>
              <a:t> </a:t>
            </a:r>
            <a:r>
              <a:rPr lang="en-US" sz="4095" dirty="0" err="1" smtClean="0">
                <a:latin typeface="Arial" charset="0"/>
              </a:rPr>
              <a:t>tarkibiy</a:t>
            </a:r>
            <a:r>
              <a:rPr lang="en-US" sz="4095" dirty="0" smtClean="0">
                <a:latin typeface="Arial" charset="0"/>
              </a:rPr>
              <a:t> </a:t>
            </a:r>
            <a:r>
              <a:rPr lang="en-US" sz="4095" dirty="0" err="1" smtClean="0">
                <a:latin typeface="Arial" charset="0"/>
              </a:rPr>
              <a:t>qismlari</a:t>
            </a:r>
            <a:endParaRPr lang="ru-RU" sz="4095" dirty="0">
              <a:latin typeface="Arial" charset="0"/>
            </a:endParaRPr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invGray">
          <a:xfrm rot="20302267">
            <a:off x="4301608" y="1178587"/>
            <a:ext cx="731758" cy="2667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rgbClr val="1C416F">
                  <a:alpha val="0"/>
                </a:srgbClr>
              </a:gs>
              <a:gs pos="100000">
                <a:srgbClr val="1F497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 sz="4095">
              <a:solidFill>
                <a:srgbClr val="000000"/>
              </a:solidFill>
            </a:endParaRPr>
          </a:p>
        </p:txBody>
      </p:sp>
      <p:sp>
        <p:nvSpPr>
          <p:cNvPr id="57" name="AutoShape 5"/>
          <p:cNvSpPr>
            <a:spLocks noChangeArrowheads="1"/>
          </p:cNvSpPr>
          <p:nvPr/>
        </p:nvSpPr>
        <p:spPr bwMode="invGray">
          <a:xfrm>
            <a:off x="4410080" y="1690681"/>
            <a:ext cx="731758" cy="2667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rgbClr val="1C416F">
                  <a:alpha val="0"/>
                </a:srgbClr>
              </a:gs>
              <a:gs pos="100000">
                <a:srgbClr val="1F497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 sz="4095">
              <a:solidFill>
                <a:srgbClr val="000000"/>
              </a:solidFill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invGray">
          <a:xfrm rot="1349781">
            <a:off x="4367752" y="2636359"/>
            <a:ext cx="731759" cy="2667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rgbClr val="1C416F">
                  <a:alpha val="0"/>
                </a:srgbClr>
              </a:gs>
              <a:gs pos="100000">
                <a:srgbClr val="1F497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 sz="4095">
              <a:solidFill>
                <a:srgbClr val="000000"/>
              </a:solidFill>
            </a:endParaRPr>
          </a:p>
        </p:txBody>
      </p:sp>
      <p:sp>
        <p:nvSpPr>
          <p:cNvPr id="59" name="AutoShape 5"/>
          <p:cNvSpPr>
            <a:spLocks noChangeArrowheads="1"/>
          </p:cNvSpPr>
          <p:nvPr/>
        </p:nvSpPr>
        <p:spPr bwMode="invGray">
          <a:xfrm>
            <a:off x="4359240" y="4594829"/>
            <a:ext cx="731758" cy="2667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rgbClr val="1C416F">
                  <a:alpha val="0"/>
                </a:srgbClr>
              </a:gs>
              <a:gs pos="100000">
                <a:srgbClr val="1F497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 sz="4095">
              <a:solidFill>
                <a:srgbClr val="000000"/>
              </a:solidFill>
            </a:endParaRPr>
          </a:p>
        </p:txBody>
      </p:sp>
      <p:sp>
        <p:nvSpPr>
          <p:cNvPr id="60" name="AutoShape 5"/>
          <p:cNvSpPr>
            <a:spLocks noChangeArrowheads="1"/>
          </p:cNvSpPr>
          <p:nvPr/>
        </p:nvSpPr>
        <p:spPr bwMode="invGray">
          <a:xfrm>
            <a:off x="4444385" y="5435411"/>
            <a:ext cx="731758" cy="2667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rgbClr val="1C416F">
                  <a:alpha val="0"/>
                </a:srgbClr>
              </a:gs>
              <a:gs pos="100000">
                <a:srgbClr val="1F497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 sz="4095">
              <a:solidFill>
                <a:srgbClr val="000000"/>
              </a:solidFill>
            </a:endParaRPr>
          </a:p>
        </p:txBody>
      </p:sp>
      <p:sp>
        <p:nvSpPr>
          <p:cNvPr id="61" name="AutoShape 5"/>
          <p:cNvSpPr>
            <a:spLocks noChangeArrowheads="1"/>
          </p:cNvSpPr>
          <p:nvPr/>
        </p:nvSpPr>
        <p:spPr bwMode="invGray">
          <a:xfrm>
            <a:off x="4377505" y="6389803"/>
            <a:ext cx="731758" cy="2667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rgbClr val="1C416F">
                  <a:alpha val="0"/>
                </a:srgbClr>
              </a:gs>
              <a:gs pos="100000">
                <a:srgbClr val="1F497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 sz="4095">
              <a:solidFill>
                <a:srgbClr val="000000"/>
              </a:solidFill>
            </a:endParaRPr>
          </a:p>
        </p:txBody>
      </p:sp>
      <p:grpSp>
        <p:nvGrpSpPr>
          <p:cNvPr id="44" name="Группа 50"/>
          <p:cNvGrpSpPr>
            <a:grpSpLocks/>
          </p:cNvGrpSpPr>
          <p:nvPr/>
        </p:nvGrpSpPr>
        <p:grpSpPr bwMode="auto">
          <a:xfrm>
            <a:off x="5056038" y="3449663"/>
            <a:ext cx="6824812" cy="875066"/>
            <a:chOff x="3765375" y="2723934"/>
            <a:chExt cx="5225152" cy="1107295"/>
          </a:xfrm>
        </p:grpSpPr>
        <p:sp>
          <p:nvSpPr>
            <p:cNvPr id="46" name="AutoShape 2"/>
            <p:cNvSpPr>
              <a:spLocks noChangeArrowheads="1"/>
            </p:cNvSpPr>
            <p:nvPr/>
          </p:nvSpPr>
          <p:spPr bwMode="gray">
            <a:xfrm>
              <a:off x="3765375" y="2826948"/>
              <a:ext cx="5133687" cy="1004281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F3DA47"/>
                </a:gs>
                <a:gs pos="100000">
                  <a:srgbClr val="99CCFF"/>
                </a:gs>
              </a:gsLst>
              <a:lin ang="0" scaled="1"/>
            </a:gradFill>
            <a:ln w="635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ru-RU" sz="4095">
                <a:solidFill>
                  <a:srgbClr val="000000"/>
                </a:solidFill>
              </a:endParaRPr>
            </a:p>
          </p:txBody>
        </p:sp>
        <p:sp>
          <p:nvSpPr>
            <p:cNvPr id="48" name="Rectangle 24"/>
            <p:cNvSpPr>
              <a:spLocks noChangeArrowheads="1"/>
            </p:cNvSpPr>
            <p:nvPr/>
          </p:nvSpPr>
          <p:spPr bwMode="auto">
            <a:xfrm>
              <a:off x="3805752" y="2723934"/>
              <a:ext cx="5184775" cy="1086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Kompetensiya</a:t>
              </a:r>
              <a:r>
                <a:rPr lang="en-US" altLang="ru-RU" sz="2000" b="1" dirty="0" smtClean="0">
                  <a:solidFill>
                    <a:srgbClr val="990000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altLang="ru-RU" sz="2000" b="1" dirty="0" smtClean="0">
                  <a:latin typeface="Times New Roman" panose="02020603050405020304" pitchFamily="18" charset="0"/>
                </a:rPr>
                <a:t>BKM </a:t>
              </a:r>
              <a:r>
                <a:rPr lang="en-US" altLang="ru-RU" sz="2000" b="1" dirty="0" err="1" smtClean="0">
                  <a:latin typeface="Times New Roman" panose="02020603050405020304" pitchFamily="18" charset="0"/>
                </a:rPr>
                <a:t>larni</a:t>
              </a:r>
              <a:r>
                <a:rPr lang="en-US" altLang="ru-RU" sz="20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2000" b="1" dirty="0" err="1" smtClean="0">
                  <a:latin typeface="Times New Roman" panose="02020603050405020304" pitchFamily="18" charset="0"/>
                </a:rPr>
                <a:t>hayotda</a:t>
              </a:r>
              <a:r>
                <a:rPr lang="en-US" altLang="ru-RU" sz="20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2000" b="1" dirty="0" err="1" smtClean="0">
                  <a:latin typeface="Times New Roman" panose="02020603050405020304" pitchFamily="18" charset="0"/>
                </a:rPr>
                <a:t>qo`llay</a:t>
              </a:r>
              <a:r>
                <a:rPr lang="en-US" altLang="ru-RU" sz="20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2000" b="1" dirty="0" err="1" smtClean="0">
                  <a:latin typeface="Times New Roman" panose="02020603050405020304" pitchFamily="18" charset="0"/>
                </a:rPr>
                <a:t>olish</a:t>
              </a:r>
              <a:r>
                <a:rPr lang="en-US" altLang="ru-RU" sz="2000" b="1" dirty="0" smtClean="0">
                  <a:latin typeface="Times New Roman" panose="02020603050405020304" pitchFamily="18" charset="0"/>
                </a:rPr>
                <a:t> </a:t>
              </a:r>
              <a:endParaRPr lang="ru-RU" altLang="ru-RU" sz="20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9" name="AutoShape 5"/>
          <p:cNvSpPr>
            <a:spLocks noChangeArrowheads="1"/>
          </p:cNvSpPr>
          <p:nvPr/>
        </p:nvSpPr>
        <p:spPr bwMode="invGray">
          <a:xfrm rot="1349781">
            <a:off x="4210057" y="3315527"/>
            <a:ext cx="731759" cy="2667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rgbClr val="1C416F">
                  <a:alpha val="0"/>
                </a:srgbClr>
              </a:gs>
              <a:gs pos="100000">
                <a:srgbClr val="1F497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 sz="409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24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12118" y="198073"/>
            <a:ext cx="9001188" cy="1026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z-Cyrl-U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Umumta’lim fanlaridan umumiy o’rta va o’rta maxsus kasb-hunar ta’limi davlat ta’lim standartlari bo’yicha taqqoslama jadval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650618"/>
              </p:ext>
            </p:extLst>
          </p:nvPr>
        </p:nvGraphicFramePr>
        <p:xfrm>
          <a:off x="539825" y="72058"/>
          <a:ext cx="11161240" cy="714502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6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3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Т.р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75" marR="18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Avvalgi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Davlat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ta`lim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standartdagi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yondashuv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75" marR="18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M.O’.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D.dagi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yondashuv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75" marR="18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1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z-Cyrl-UZ" sz="13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3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75" marR="1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11150" indent="0">
                        <a:lnSpc>
                          <a:spcPts val="2480"/>
                        </a:lnSpc>
                        <a:spcBef>
                          <a:spcPts val="515"/>
                        </a:spcBef>
                        <a:buFont typeface="Arial"/>
                        <a:buNone/>
                        <a:tabLst>
                          <a:tab pos="241300" algn="l"/>
                        </a:tabLst>
                      </a:pPr>
                      <a:r>
                        <a:rPr lang="en-US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uz-Cyrl-UZ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u-HU" sz="2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Chiziqli o‘qitishga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</a:rPr>
                        <a:t>asoslangan </a:t>
                      </a:r>
                      <a:r>
                        <a:rPr lang="hu-HU" sz="2800" spc="-10" dirty="0" smtClean="0">
                          <a:solidFill>
                            <a:schemeClr val="tx1"/>
                          </a:solidFill>
                        </a:rPr>
                        <a:t>bo‘lib, 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</a:rPr>
                        <a:t>STEM, STEAM, CLIL, ARIZ, TRIZ </a:t>
                      </a:r>
                      <a:r>
                        <a:rPr lang="hu-HU" sz="2800" dirty="0" smtClean="0">
                          <a:solidFill>
                            <a:schemeClr val="tx1"/>
                          </a:solidFill>
                        </a:rPr>
                        <a:t>... 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</a:rPr>
                        <a:t>metodologiyalar</a:t>
                      </a:r>
                      <a:r>
                        <a:rPr lang="en-US" sz="2800" spc="3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hu-HU" sz="2800" spc="-10" dirty="0" smtClean="0">
                          <a:solidFill>
                            <a:schemeClr val="tx1"/>
                          </a:solidFill>
                        </a:rPr>
                        <a:t>qo‘llanilmagan;</a:t>
                      </a:r>
                    </a:p>
                    <a:p>
                      <a:pPr marL="12700" marR="0" indent="0" algn="l" defTabSz="891083" rtl="0" eaLnBrk="1" fontAlgn="auto" latinLnBrk="0" hangingPunct="1">
                        <a:lnSpc>
                          <a:spcPts val="26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41300" algn="l"/>
                        </a:tabLst>
                        <a:defRPr/>
                      </a:pPr>
                      <a:r>
                        <a:rPr lang="en-US" sz="2800" spc="-5" dirty="0" smtClean="0">
                          <a:solidFill>
                            <a:schemeClr val="tx1"/>
                          </a:solidFill>
                        </a:rPr>
                        <a:t>*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</a:rPr>
                        <a:t>Nazariya (80%) ni</a:t>
                      </a:r>
                      <a:r>
                        <a:rPr lang="hu-HU" sz="2800" spc="35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28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o‘qitish-yodlatishga</a:t>
                      </a:r>
                      <a:r>
                        <a:rPr lang="en-US" sz="2800" b="1" spc="-5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</a:rPr>
                        <a:t>yo‘naltirilgan, </a:t>
                      </a:r>
                      <a:r>
                        <a:rPr lang="hu-HU" sz="2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o‘qituvchi kitobi</a:t>
                      </a:r>
                      <a:r>
                        <a:rPr lang="hu-HU" sz="28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u-HU" sz="28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va</a:t>
                      </a:r>
                      <a:r>
                        <a:rPr lang="en-US" sz="2800" b="1" spc="-5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hu-HU" sz="28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o‘quvchi </a:t>
                      </a:r>
                      <a:r>
                        <a:rPr lang="hu-HU" sz="2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daftarlari </a:t>
                      </a:r>
                      <a:r>
                        <a:rPr lang="hu-HU" sz="2800" dirty="0" smtClean="0">
                          <a:solidFill>
                            <a:schemeClr val="tx1"/>
                          </a:solidFill>
                        </a:rPr>
                        <a:t>mavjud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</a:rPr>
                        <a:t>emasligi  tufayli o‘quv natijalari pastligicha</a:t>
                      </a:r>
                      <a:r>
                        <a:rPr lang="hu-HU" sz="2800" spc="7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</a:rPr>
                        <a:t>qolgan</a:t>
                      </a:r>
                      <a:endParaRPr lang="en-US" sz="2800" spc="-5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98450" marR="0" indent="-285750" algn="l" defTabSz="891083" rtl="0" eaLnBrk="1" fontAlgn="auto" latinLnBrk="0" hangingPunct="1">
                        <a:lnSpc>
                          <a:spcPts val="26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41300" algn="l"/>
                        </a:tabLst>
                        <a:defRPr/>
                      </a:pPr>
                      <a:endParaRPr lang="en-US" sz="2800" spc="-5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2700" marR="0" indent="0" algn="l" defTabSz="891083" rtl="0" eaLnBrk="1" fontAlgn="auto" latinLnBrk="0" hangingPunct="1">
                        <a:lnSpc>
                          <a:spcPts val="26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41300" algn="l"/>
                        </a:tabLst>
                        <a:defRPr/>
                      </a:pPr>
                      <a:r>
                        <a:rPr lang="en-US" sz="2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*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o‘quvchi </a:t>
                      </a:r>
                      <a:r>
                        <a:rPr lang="hu-HU" sz="2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bilimlari </a:t>
                      </a:r>
                      <a:r>
                        <a:rPr lang="hu-HU" sz="28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hajmi</a:t>
                      </a:r>
                      <a:r>
                        <a:rPr lang="hu-HU" sz="2800" b="1" spc="-3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u-HU" sz="28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baholangan</a:t>
                      </a:r>
                      <a:endParaRPr lang="hu-HU" sz="28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2700" indent="0">
                        <a:lnSpc>
                          <a:spcPts val="2680"/>
                        </a:lnSpc>
                        <a:spcBef>
                          <a:spcPts val="10"/>
                        </a:spcBef>
                        <a:buFont typeface="Arial" charset="0"/>
                        <a:buNone/>
                        <a:tabLst>
                          <a:tab pos="241300" algn="l"/>
                        </a:tabLst>
                      </a:pPr>
                      <a:endParaRPr lang="en-US" sz="2800" spc="-5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2700" marR="0" indent="0" algn="l" defTabSz="891083" rtl="0" eaLnBrk="1" fontAlgn="auto" latinLnBrk="0" hangingPunct="1">
                        <a:lnSpc>
                          <a:spcPts val="26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41300" algn="l"/>
                        </a:tabLst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*</a:t>
                      </a:r>
                      <a:r>
                        <a:rPr lang="hu-HU" sz="2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summativ formatda),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oliy ta’limga kirishda baholar inobatga olinmagan, xalqaro  baholash dasturlariga </a:t>
                      </a:r>
                      <a:r>
                        <a:rPr lang="hu-HU" sz="2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mos</a:t>
                      </a:r>
                      <a:r>
                        <a:rPr lang="hu-HU" sz="2800" spc="3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emas.</a:t>
                      </a:r>
                      <a:endParaRPr lang="hu-HU" sz="28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2700" indent="0">
                        <a:lnSpc>
                          <a:spcPts val="2680"/>
                        </a:lnSpc>
                        <a:spcBef>
                          <a:spcPts val="10"/>
                        </a:spcBef>
                        <a:buFont typeface="Arial" charset="0"/>
                        <a:buNone/>
                        <a:tabLst>
                          <a:tab pos="241300" algn="l"/>
                        </a:tabLst>
                      </a:pP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75" marR="1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0" indent="-228600">
                        <a:lnSpc>
                          <a:spcPts val="2680"/>
                        </a:lnSpc>
                        <a:spcBef>
                          <a:spcPts val="100"/>
                        </a:spcBef>
                        <a:buChar char="•"/>
                        <a:tabLst>
                          <a:tab pos="241300" algn="l"/>
                        </a:tabLst>
                      </a:pPr>
                      <a:r>
                        <a:rPr lang="hu-HU" sz="2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Kimyo mazmuni</a:t>
                      </a:r>
                      <a:r>
                        <a:rPr lang="hu-HU" sz="2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u-HU" sz="2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spiralsimon</a:t>
                      </a:r>
                      <a:endParaRPr lang="hu-HU" sz="28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241300" marR="5080">
                        <a:lnSpc>
                          <a:spcPct val="86000"/>
                        </a:lnSpc>
                        <a:spcBef>
                          <a:spcPts val="204"/>
                        </a:spcBef>
                      </a:pPr>
                      <a:r>
                        <a:rPr lang="hu-HU" sz="2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o‘qitiladi</a:t>
                      </a:r>
                      <a:r>
                        <a:rPr lang="hu-HU" sz="2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yangi </a:t>
                      </a:r>
                      <a:r>
                        <a:rPr lang="hu-HU" sz="28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Science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fani kiritiladi,  </a:t>
                      </a:r>
                      <a:r>
                        <a:rPr lang="hu-HU" sz="2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variativ </a:t>
                      </a:r>
                      <a:r>
                        <a:rPr lang="hu-HU" sz="28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dasturlar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asosida tanlash  imkoniyati</a:t>
                      </a:r>
                      <a:r>
                        <a:rPr lang="hu-HU" sz="2800" spc="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yaratiladi;</a:t>
                      </a:r>
                      <a:endParaRPr lang="hu-HU" sz="28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241300" marR="208915" indent="-228600">
                        <a:lnSpc>
                          <a:spcPts val="2480"/>
                        </a:lnSpc>
                        <a:spcBef>
                          <a:spcPts val="440"/>
                        </a:spcBef>
                        <a:buChar char="•"/>
                        <a:tabLst>
                          <a:tab pos="241300" algn="l"/>
                        </a:tabLst>
                      </a:pPr>
                      <a:r>
                        <a:rPr lang="hu-HU" sz="2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O‘quvchilarning </a:t>
                      </a:r>
                      <a:r>
                        <a:rPr lang="hu-HU" sz="2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individual  </a:t>
                      </a:r>
                      <a:r>
                        <a:rPr lang="hu-HU" sz="28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qobiliyatlari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asosida </a:t>
                      </a:r>
                      <a:r>
                        <a:rPr lang="hu-HU" sz="28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hayotiy  ko‘nikmalar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shakllantirilib,  </a:t>
                      </a:r>
                      <a:r>
                        <a:rPr lang="hu-HU" sz="28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muvaffaqiyatli bo‘lishga</a:t>
                      </a:r>
                      <a:r>
                        <a:rPr lang="hu-HU" sz="2800" b="1" spc="2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o‘rgatiladi;</a:t>
                      </a:r>
                      <a:endParaRPr lang="hu-HU" sz="28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</a:pPr>
                      <a:r>
                        <a:rPr lang="hu-HU" sz="2800" baseline="4629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• </a:t>
                      </a:r>
                      <a:r>
                        <a:rPr lang="hu-HU" sz="2800" b="1" spc="-7" baseline="4629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Baholashning </a:t>
                      </a:r>
                      <a:r>
                        <a:rPr lang="hu-HU" sz="2800" b="1" spc="-15" baseline="4629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yangi </a:t>
                      </a:r>
                      <a:r>
                        <a:rPr lang="hu-HU" sz="2800" b="1" baseline="4629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tizimi </a:t>
                      </a:r>
                      <a:r>
                        <a:rPr lang="hu-HU" sz="2800" spc="-7" baseline="4629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joriy</a:t>
                      </a:r>
                      <a:r>
                        <a:rPr lang="hu-HU" sz="2800" spc="-15" baseline="4629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u-HU" sz="2800" spc="-7" baseline="4629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etilib</a:t>
                      </a:r>
                      <a:endParaRPr lang="en-US" sz="2800" spc="-7" baseline="4629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85738" marR="0" indent="0" algn="l" defTabSz="891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o‘quvchilar </a:t>
                      </a:r>
                      <a:r>
                        <a:rPr lang="hu-HU" sz="2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bilimi </a:t>
                      </a:r>
                      <a:r>
                        <a:rPr lang="hu-HU" sz="28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va amaliy  ko‘nikmalar </a:t>
                      </a:r>
                      <a:r>
                        <a:rPr lang="hu-HU" sz="28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samarali formatlarda  baholanadi.</a:t>
                      </a:r>
                      <a:endParaRPr lang="hu-HU" sz="28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85738" indent="0">
                        <a:lnSpc>
                          <a:spcPct val="100000"/>
                        </a:lnSpc>
                      </a:pP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75" marR="180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4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277" y="504106"/>
            <a:ext cx="9801701" cy="5658443"/>
          </a:xfrm>
          <a:solidFill>
            <a:srgbClr val="CCEC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DTS da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kompetensiyalar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turga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bo’linadi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Tayanch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kompetensiya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kompetensiya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Tayanch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kompetensiyalar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navbatida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turlarga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tarmoqlanadi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7936" y="10711"/>
            <a:ext cx="8146427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0" dirty="0"/>
              <a:t>Tayanch</a:t>
            </a:r>
            <a:r>
              <a:rPr sz="5400" spc="-20" dirty="0"/>
              <a:t> </a:t>
            </a:r>
            <a:r>
              <a:rPr sz="5400" spc="-5" dirty="0"/>
              <a:t>kompetensiyalar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2007616" y="2673667"/>
            <a:ext cx="4525243" cy="1718882"/>
            <a:chOff x="2060194" y="2546350"/>
            <a:chExt cx="4643755" cy="1637030"/>
          </a:xfrm>
        </p:grpSpPr>
        <p:sp>
          <p:nvSpPr>
            <p:cNvPr id="4" name="object 4"/>
            <p:cNvSpPr/>
            <p:nvPr/>
          </p:nvSpPr>
          <p:spPr>
            <a:xfrm>
              <a:off x="2070354" y="2556510"/>
              <a:ext cx="855980" cy="1160780"/>
            </a:xfrm>
            <a:custGeom>
              <a:avLst/>
              <a:gdLst/>
              <a:ahLst/>
              <a:cxnLst/>
              <a:rect l="l" t="t" r="r" b="b"/>
              <a:pathLst>
                <a:path w="855980" h="1160779">
                  <a:moveTo>
                    <a:pt x="0" y="0"/>
                  </a:moveTo>
                  <a:lnTo>
                    <a:pt x="855726" y="1160526"/>
                  </a:lnTo>
                </a:path>
              </a:pathLst>
            </a:custGeom>
            <a:ln w="19812">
              <a:solidFill>
                <a:srgbClr val="E612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60470" y="3149345"/>
              <a:ext cx="1173480" cy="669925"/>
            </a:xfrm>
            <a:custGeom>
              <a:avLst/>
              <a:gdLst/>
              <a:ahLst/>
              <a:cxnLst/>
              <a:rect l="l" t="t" r="r" b="b"/>
              <a:pathLst>
                <a:path w="1173479" h="669925">
                  <a:moveTo>
                    <a:pt x="1173226" y="0"/>
                  </a:moveTo>
                  <a:lnTo>
                    <a:pt x="0" y="669924"/>
                  </a:lnTo>
                </a:path>
              </a:pathLst>
            </a:custGeom>
            <a:ln w="19812">
              <a:solidFill>
                <a:srgbClr val="EC7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91734" y="3233166"/>
              <a:ext cx="1202055" cy="939800"/>
            </a:xfrm>
            <a:custGeom>
              <a:avLst/>
              <a:gdLst/>
              <a:ahLst/>
              <a:cxnLst/>
              <a:rect l="l" t="t" r="r" b="b"/>
              <a:pathLst>
                <a:path w="1202054" h="939800">
                  <a:moveTo>
                    <a:pt x="0" y="0"/>
                  </a:moveTo>
                  <a:lnTo>
                    <a:pt x="1201673" y="939800"/>
                  </a:lnTo>
                </a:path>
              </a:pathLst>
            </a:custGeom>
            <a:ln w="19812">
              <a:solidFill>
                <a:srgbClr val="9FC7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30474" y="5250657"/>
            <a:ext cx="340708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060" marR="5080" indent="-59499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Axborotlar </a:t>
            </a:r>
            <a:r>
              <a:rPr sz="2400" b="1" dirty="0">
                <a:latin typeface="Arial"/>
                <a:cs typeface="Arial"/>
              </a:rPr>
              <a:t>bilan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ishlash  kompetensiyasi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7925" y="4170920"/>
            <a:ext cx="85269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1694" algn="l"/>
              </a:tabLst>
            </a:pPr>
            <a:r>
              <a:rPr sz="2400" b="1" u="heavy" dirty="0">
                <a:uFill>
                  <a:solidFill>
                    <a:srgbClr val="FDFDFD"/>
                  </a:solidFill>
                </a:uFill>
                <a:latin typeface="Arial"/>
                <a:cs typeface="Arial"/>
              </a:rPr>
              <a:t> 	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2462" y="3786872"/>
            <a:ext cx="23123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O‘zini o‘zi  rivojlantirish  </a:t>
            </a:r>
            <a:r>
              <a:rPr sz="2400" b="1" spc="-5" dirty="0">
                <a:latin typeface="Arial"/>
                <a:cs typeface="Arial"/>
              </a:rPr>
              <a:t>komp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tensi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asi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9781" y="3948094"/>
            <a:ext cx="300857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marR="5080" indent="-39052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Ijtimoiy </a:t>
            </a:r>
            <a:r>
              <a:rPr sz="2400" b="1" spc="-5" dirty="0">
                <a:latin typeface="Arial"/>
                <a:cs typeface="Arial"/>
              </a:rPr>
              <a:t>faol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fuqarolik  kompetensiyasi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4772" y="1550328"/>
            <a:ext cx="24939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Milliy </a:t>
            </a:r>
            <a:r>
              <a:rPr sz="2400" b="1" spc="-10" dirty="0">
                <a:latin typeface="Arial"/>
                <a:cs typeface="Arial"/>
              </a:rPr>
              <a:t>va  </a:t>
            </a:r>
            <a:r>
              <a:rPr sz="2400" b="1" spc="-5" dirty="0">
                <a:latin typeface="Arial"/>
                <a:cs typeface="Arial"/>
              </a:rPr>
              <a:t>umummadaniy  komp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tensi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85119" y="5250657"/>
            <a:ext cx="4148397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513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Matematik savodxonlik,  fan va texnika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yangiliklaridan</a:t>
            </a:r>
            <a:endParaRPr sz="2400">
              <a:latin typeface="Arial"/>
              <a:cs typeface="Arial"/>
            </a:endParaRPr>
          </a:p>
          <a:p>
            <a:pPr marL="41148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xabardor </a:t>
            </a:r>
            <a:r>
              <a:rPr sz="2400" b="1" dirty="0">
                <a:latin typeface="Arial"/>
                <a:cs typeface="Arial"/>
              </a:rPr>
              <a:t>bo‘lish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hamda</a:t>
            </a:r>
            <a:endParaRPr sz="2400">
              <a:latin typeface="Arial"/>
              <a:cs typeface="Arial"/>
            </a:endParaRPr>
          </a:p>
          <a:p>
            <a:pPr marL="9779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foydalanish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kompetensiyasi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1668" y="3024192"/>
            <a:ext cx="24521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Kommunikativ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Arial"/>
                <a:cs typeface="Arial"/>
              </a:rPr>
              <a:t>kompetensiya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22741" y="1582598"/>
            <a:ext cx="4673753" cy="3587782"/>
            <a:chOff x="1152144" y="1507236"/>
            <a:chExt cx="4796155" cy="3416935"/>
          </a:xfrm>
        </p:grpSpPr>
        <p:sp>
          <p:nvSpPr>
            <p:cNvPr id="15" name="object 15"/>
            <p:cNvSpPr/>
            <p:nvPr/>
          </p:nvSpPr>
          <p:spPr>
            <a:xfrm>
              <a:off x="1152144" y="1507236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594360" y="0"/>
                  </a:moveTo>
                  <a:lnTo>
                    <a:pt x="545607" y="1970"/>
                  </a:lnTo>
                  <a:lnTo>
                    <a:pt x="497942" y="7778"/>
                  </a:lnTo>
                  <a:lnTo>
                    <a:pt x="451515" y="17271"/>
                  </a:lnTo>
                  <a:lnTo>
                    <a:pt x="406481" y="30297"/>
                  </a:lnTo>
                  <a:lnTo>
                    <a:pt x="362991" y="46702"/>
                  </a:lnTo>
                  <a:lnTo>
                    <a:pt x="321200" y="66334"/>
                  </a:lnTo>
                  <a:lnTo>
                    <a:pt x="281259" y="89039"/>
                  </a:lnTo>
                  <a:lnTo>
                    <a:pt x="243321" y="114665"/>
                  </a:lnTo>
                  <a:lnTo>
                    <a:pt x="207540" y="143060"/>
                  </a:lnTo>
                  <a:lnTo>
                    <a:pt x="174069" y="174069"/>
                  </a:lnTo>
                  <a:lnTo>
                    <a:pt x="143060" y="207540"/>
                  </a:lnTo>
                  <a:lnTo>
                    <a:pt x="114665" y="243321"/>
                  </a:lnTo>
                  <a:lnTo>
                    <a:pt x="89039" y="281259"/>
                  </a:lnTo>
                  <a:lnTo>
                    <a:pt x="66334" y="321200"/>
                  </a:lnTo>
                  <a:lnTo>
                    <a:pt x="46702" y="362991"/>
                  </a:lnTo>
                  <a:lnTo>
                    <a:pt x="30297" y="406481"/>
                  </a:lnTo>
                  <a:lnTo>
                    <a:pt x="17271" y="451515"/>
                  </a:lnTo>
                  <a:lnTo>
                    <a:pt x="7778" y="497942"/>
                  </a:lnTo>
                  <a:lnTo>
                    <a:pt x="1970" y="545607"/>
                  </a:lnTo>
                  <a:lnTo>
                    <a:pt x="0" y="594360"/>
                  </a:lnTo>
                  <a:lnTo>
                    <a:pt x="1970" y="643112"/>
                  </a:lnTo>
                  <a:lnTo>
                    <a:pt x="7778" y="690777"/>
                  </a:lnTo>
                  <a:lnTo>
                    <a:pt x="17271" y="737204"/>
                  </a:lnTo>
                  <a:lnTo>
                    <a:pt x="30297" y="782238"/>
                  </a:lnTo>
                  <a:lnTo>
                    <a:pt x="46702" y="825728"/>
                  </a:lnTo>
                  <a:lnTo>
                    <a:pt x="66334" y="867519"/>
                  </a:lnTo>
                  <a:lnTo>
                    <a:pt x="89039" y="907460"/>
                  </a:lnTo>
                  <a:lnTo>
                    <a:pt x="114665" y="945398"/>
                  </a:lnTo>
                  <a:lnTo>
                    <a:pt x="143060" y="981179"/>
                  </a:lnTo>
                  <a:lnTo>
                    <a:pt x="174069" y="1014650"/>
                  </a:lnTo>
                  <a:lnTo>
                    <a:pt x="207540" y="1045659"/>
                  </a:lnTo>
                  <a:lnTo>
                    <a:pt x="243321" y="1074054"/>
                  </a:lnTo>
                  <a:lnTo>
                    <a:pt x="281259" y="1099680"/>
                  </a:lnTo>
                  <a:lnTo>
                    <a:pt x="321200" y="1122385"/>
                  </a:lnTo>
                  <a:lnTo>
                    <a:pt x="362991" y="1142017"/>
                  </a:lnTo>
                  <a:lnTo>
                    <a:pt x="406481" y="1158422"/>
                  </a:lnTo>
                  <a:lnTo>
                    <a:pt x="451515" y="1171448"/>
                  </a:lnTo>
                  <a:lnTo>
                    <a:pt x="497942" y="1180941"/>
                  </a:lnTo>
                  <a:lnTo>
                    <a:pt x="545607" y="1186749"/>
                  </a:lnTo>
                  <a:lnTo>
                    <a:pt x="594360" y="1188719"/>
                  </a:lnTo>
                  <a:lnTo>
                    <a:pt x="643112" y="1186749"/>
                  </a:lnTo>
                  <a:lnTo>
                    <a:pt x="690777" y="1180941"/>
                  </a:lnTo>
                  <a:lnTo>
                    <a:pt x="737204" y="1171448"/>
                  </a:lnTo>
                  <a:lnTo>
                    <a:pt x="782238" y="1158422"/>
                  </a:lnTo>
                  <a:lnTo>
                    <a:pt x="825728" y="1142017"/>
                  </a:lnTo>
                  <a:lnTo>
                    <a:pt x="867519" y="1122385"/>
                  </a:lnTo>
                  <a:lnTo>
                    <a:pt x="907460" y="1099680"/>
                  </a:lnTo>
                  <a:lnTo>
                    <a:pt x="945398" y="1074054"/>
                  </a:lnTo>
                  <a:lnTo>
                    <a:pt x="981179" y="1045659"/>
                  </a:lnTo>
                  <a:lnTo>
                    <a:pt x="1014650" y="1014650"/>
                  </a:lnTo>
                  <a:lnTo>
                    <a:pt x="1045659" y="981179"/>
                  </a:lnTo>
                  <a:lnTo>
                    <a:pt x="1074054" y="945398"/>
                  </a:lnTo>
                  <a:lnTo>
                    <a:pt x="1099680" y="907460"/>
                  </a:lnTo>
                  <a:lnTo>
                    <a:pt x="1122385" y="867519"/>
                  </a:lnTo>
                  <a:lnTo>
                    <a:pt x="1142017" y="825728"/>
                  </a:lnTo>
                  <a:lnTo>
                    <a:pt x="1158422" y="782238"/>
                  </a:lnTo>
                  <a:lnTo>
                    <a:pt x="1171448" y="737204"/>
                  </a:lnTo>
                  <a:lnTo>
                    <a:pt x="1180941" y="690777"/>
                  </a:lnTo>
                  <a:lnTo>
                    <a:pt x="1186749" y="643112"/>
                  </a:lnTo>
                  <a:lnTo>
                    <a:pt x="1188720" y="594360"/>
                  </a:lnTo>
                  <a:lnTo>
                    <a:pt x="1186749" y="545607"/>
                  </a:lnTo>
                  <a:lnTo>
                    <a:pt x="1180941" y="497942"/>
                  </a:lnTo>
                  <a:lnTo>
                    <a:pt x="1171448" y="451515"/>
                  </a:lnTo>
                  <a:lnTo>
                    <a:pt x="1158422" y="406481"/>
                  </a:lnTo>
                  <a:lnTo>
                    <a:pt x="1142017" y="362991"/>
                  </a:lnTo>
                  <a:lnTo>
                    <a:pt x="1122385" y="321200"/>
                  </a:lnTo>
                  <a:lnTo>
                    <a:pt x="1099680" y="281259"/>
                  </a:lnTo>
                  <a:lnTo>
                    <a:pt x="1074054" y="243321"/>
                  </a:lnTo>
                  <a:lnTo>
                    <a:pt x="1045659" y="207540"/>
                  </a:lnTo>
                  <a:lnTo>
                    <a:pt x="1014650" y="174069"/>
                  </a:lnTo>
                  <a:lnTo>
                    <a:pt x="981179" y="143060"/>
                  </a:lnTo>
                  <a:lnTo>
                    <a:pt x="945398" y="114665"/>
                  </a:lnTo>
                  <a:lnTo>
                    <a:pt x="907460" y="89039"/>
                  </a:lnTo>
                  <a:lnTo>
                    <a:pt x="867519" y="66334"/>
                  </a:lnTo>
                  <a:lnTo>
                    <a:pt x="825728" y="46702"/>
                  </a:lnTo>
                  <a:lnTo>
                    <a:pt x="782238" y="30297"/>
                  </a:lnTo>
                  <a:lnTo>
                    <a:pt x="737204" y="17271"/>
                  </a:lnTo>
                  <a:lnTo>
                    <a:pt x="690777" y="7778"/>
                  </a:lnTo>
                  <a:lnTo>
                    <a:pt x="643112" y="197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26108" y="2353055"/>
              <a:ext cx="245364" cy="1767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01902" y="1707642"/>
              <a:ext cx="492759" cy="596265"/>
            </a:xfrm>
            <a:custGeom>
              <a:avLst/>
              <a:gdLst/>
              <a:ahLst/>
              <a:cxnLst/>
              <a:rect l="l" t="t" r="r" b="b"/>
              <a:pathLst>
                <a:path w="492760" h="596264">
                  <a:moveTo>
                    <a:pt x="246125" y="0"/>
                  </a:moveTo>
                  <a:lnTo>
                    <a:pt x="196243" y="5007"/>
                  </a:lnTo>
                  <a:lnTo>
                    <a:pt x="149911" y="19365"/>
                  </a:lnTo>
                  <a:lnTo>
                    <a:pt x="108086" y="42078"/>
                  </a:lnTo>
                  <a:lnTo>
                    <a:pt x="71723" y="72151"/>
                  </a:lnTo>
                  <a:lnTo>
                    <a:pt x="41777" y="108588"/>
                  </a:lnTo>
                  <a:lnTo>
                    <a:pt x="19204" y="150393"/>
                  </a:lnTo>
                  <a:lnTo>
                    <a:pt x="4960" y="196571"/>
                  </a:lnTo>
                  <a:lnTo>
                    <a:pt x="0" y="246125"/>
                  </a:lnTo>
                  <a:lnTo>
                    <a:pt x="4480" y="295213"/>
                  </a:lnTo>
                  <a:lnTo>
                    <a:pt x="17653" y="340883"/>
                  </a:lnTo>
                  <a:lnTo>
                    <a:pt x="39112" y="382196"/>
                  </a:lnTo>
                  <a:lnTo>
                    <a:pt x="68453" y="418211"/>
                  </a:lnTo>
                  <a:lnTo>
                    <a:pt x="83720" y="434175"/>
                  </a:lnTo>
                  <a:lnTo>
                    <a:pt x="94773" y="449818"/>
                  </a:lnTo>
                  <a:lnTo>
                    <a:pt x="101492" y="466484"/>
                  </a:lnTo>
                  <a:lnTo>
                    <a:pt x="103759" y="485521"/>
                  </a:lnTo>
                  <a:lnTo>
                    <a:pt x="103759" y="505209"/>
                  </a:lnTo>
                  <a:lnTo>
                    <a:pt x="103759" y="520541"/>
                  </a:lnTo>
                  <a:lnTo>
                    <a:pt x="103759" y="530490"/>
                  </a:lnTo>
                  <a:lnTo>
                    <a:pt x="103759" y="534035"/>
                  </a:lnTo>
                  <a:lnTo>
                    <a:pt x="108600" y="558164"/>
                  </a:lnTo>
                  <a:lnTo>
                    <a:pt x="121824" y="577818"/>
                  </a:lnTo>
                  <a:lnTo>
                    <a:pt x="141478" y="591042"/>
                  </a:lnTo>
                  <a:lnTo>
                    <a:pt x="165608" y="595884"/>
                  </a:lnTo>
                  <a:lnTo>
                    <a:pt x="258706" y="595884"/>
                  </a:lnTo>
                  <a:lnTo>
                    <a:pt x="306514" y="595884"/>
                  </a:lnTo>
                  <a:lnTo>
                    <a:pt x="324127" y="595884"/>
                  </a:lnTo>
                  <a:lnTo>
                    <a:pt x="326643" y="595884"/>
                  </a:lnTo>
                  <a:lnTo>
                    <a:pt x="350773" y="591042"/>
                  </a:lnTo>
                  <a:lnTo>
                    <a:pt x="370427" y="577818"/>
                  </a:lnTo>
                  <a:lnTo>
                    <a:pt x="383651" y="558164"/>
                  </a:lnTo>
                  <a:lnTo>
                    <a:pt x="388492" y="534035"/>
                  </a:lnTo>
                  <a:lnTo>
                    <a:pt x="388492" y="522132"/>
                  </a:lnTo>
                  <a:lnTo>
                    <a:pt x="388492" y="513111"/>
                  </a:lnTo>
                  <a:lnTo>
                    <a:pt x="388492" y="502423"/>
                  </a:lnTo>
                  <a:lnTo>
                    <a:pt x="388492" y="485521"/>
                  </a:lnTo>
                  <a:lnTo>
                    <a:pt x="390580" y="466484"/>
                  </a:lnTo>
                  <a:lnTo>
                    <a:pt x="396906" y="449818"/>
                  </a:lnTo>
                  <a:lnTo>
                    <a:pt x="407566" y="434175"/>
                  </a:lnTo>
                  <a:lnTo>
                    <a:pt x="422655" y="418211"/>
                  </a:lnTo>
                  <a:lnTo>
                    <a:pt x="452175" y="382196"/>
                  </a:lnTo>
                  <a:lnTo>
                    <a:pt x="474027" y="340883"/>
                  </a:lnTo>
                  <a:lnTo>
                    <a:pt x="487592" y="295213"/>
                  </a:lnTo>
                  <a:lnTo>
                    <a:pt x="492252" y="246125"/>
                  </a:lnTo>
                  <a:lnTo>
                    <a:pt x="487291" y="196571"/>
                  </a:lnTo>
                  <a:lnTo>
                    <a:pt x="473047" y="150393"/>
                  </a:lnTo>
                  <a:lnTo>
                    <a:pt x="450474" y="108588"/>
                  </a:lnTo>
                  <a:lnTo>
                    <a:pt x="420528" y="72151"/>
                  </a:lnTo>
                  <a:lnTo>
                    <a:pt x="384165" y="42078"/>
                  </a:lnTo>
                  <a:lnTo>
                    <a:pt x="342340" y="19365"/>
                  </a:lnTo>
                  <a:lnTo>
                    <a:pt x="296008" y="5007"/>
                  </a:lnTo>
                  <a:lnTo>
                    <a:pt x="246125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108" y="2293619"/>
              <a:ext cx="245364" cy="792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89276" y="3735324"/>
              <a:ext cx="1190625" cy="1188720"/>
            </a:xfrm>
            <a:custGeom>
              <a:avLst/>
              <a:gdLst/>
              <a:ahLst/>
              <a:cxnLst/>
              <a:rect l="l" t="t" r="r" b="b"/>
              <a:pathLst>
                <a:path w="1190625" h="1188720">
                  <a:moveTo>
                    <a:pt x="595122" y="0"/>
                  </a:moveTo>
                  <a:lnTo>
                    <a:pt x="546312" y="1970"/>
                  </a:lnTo>
                  <a:lnTo>
                    <a:pt x="498590" y="7778"/>
                  </a:lnTo>
                  <a:lnTo>
                    <a:pt x="452107" y="17271"/>
                  </a:lnTo>
                  <a:lnTo>
                    <a:pt x="407017" y="30297"/>
                  </a:lnTo>
                  <a:lnTo>
                    <a:pt x="363473" y="46702"/>
                  </a:lnTo>
                  <a:lnTo>
                    <a:pt x="321629" y="66334"/>
                  </a:lnTo>
                  <a:lnTo>
                    <a:pt x="281637" y="89039"/>
                  </a:lnTo>
                  <a:lnTo>
                    <a:pt x="243651" y="114665"/>
                  </a:lnTo>
                  <a:lnTo>
                    <a:pt x="207823" y="143060"/>
                  </a:lnTo>
                  <a:lnTo>
                    <a:pt x="174307" y="174069"/>
                  </a:lnTo>
                  <a:lnTo>
                    <a:pt x="143256" y="207540"/>
                  </a:lnTo>
                  <a:lnTo>
                    <a:pt x="114824" y="243321"/>
                  </a:lnTo>
                  <a:lnTo>
                    <a:pt x="89163" y="281259"/>
                  </a:lnTo>
                  <a:lnTo>
                    <a:pt x="66426" y="321200"/>
                  </a:lnTo>
                  <a:lnTo>
                    <a:pt x="46767" y="362991"/>
                  </a:lnTo>
                  <a:lnTo>
                    <a:pt x="30339" y="406481"/>
                  </a:lnTo>
                  <a:lnTo>
                    <a:pt x="17295" y="451515"/>
                  </a:lnTo>
                  <a:lnTo>
                    <a:pt x="7789" y="497942"/>
                  </a:lnTo>
                  <a:lnTo>
                    <a:pt x="1972" y="545607"/>
                  </a:lnTo>
                  <a:lnTo>
                    <a:pt x="0" y="594359"/>
                  </a:lnTo>
                  <a:lnTo>
                    <a:pt x="1972" y="643112"/>
                  </a:lnTo>
                  <a:lnTo>
                    <a:pt x="7789" y="690777"/>
                  </a:lnTo>
                  <a:lnTo>
                    <a:pt x="17295" y="737204"/>
                  </a:lnTo>
                  <a:lnTo>
                    <a:pt x="30339" y="782238"/>
                  </a:lnTo>
                  <a:lnTo>
                    <a:pt x="46767" y="825728"/>
                  </a:lnTo>
                  <a:lnTo>
                    <a:pt x="66426" y="867519"/>
                  </a:lnTo>
                  <a:lnTo>
                    <a:pt x="89163" y="907460"/>
                  </a:lnTo>
                  <a:lnTo>
                    <a:pt x="114824" y="945398"/>
                  </a:lnTo>
                  <a:lnTo>
                    <a:pt x="143256" y="981179"/>
                  </a:lnTo>
                  <a:lnTo>
                    <a:pt x="174307" y="1014650"/>
                  </a:lnTo>
                  <a:lnTo>
                    <a:pt x="207823" y="1045659"/>
                  </a:lnTo>
                  <a:lnTo>
                    <a:pt x="243651" y="1074054"/>
                  </a:lnTo>
                  <a:lnTo>
                    <a:pt x="281637" y="1099680"/>
                  </a:lnTo>
                  <a:lnTo>
                    <a:pt x="321629" y="1122385"/>
                  </a:lnTo>
                  <a:lnTo>
                    <a:pt x="363474" y="1142017"/>
                  </a:lnTo>
                  <a:lnTo>
                    <a:pt x="407017" y="1158422"/>
                  </a:lnTo>
                  <a:lnTo>
                    <a:pt x="452107" y="1171448"/>
                  </a:lnTo>
                  <a:lnTo>
                    <a:pt x="498590" y="1180941"/>
                  </a:lnTo>
                  <a:lnTo>
                    <a:pt x="546312" y="1186749"/>
                  </a:lnTo>
                  <a:lnTo>
                    <a:pt x="595122" y="1188720"/>
                  </a:lnTo>
                  <a:lnTo>
                    <a:pt x="643931" y="1186749"/>
                  </a:lnTo>
                  <a:lnTo>
                    <a:pt x="691653" y="1180941"/>
                  </a:lnTo>
                  <a:lnTo>
                    <a:pt x="738136" y="1171448"/>
                  </a:lnTo>
                  <a:lnTo>
                    <a:pt x="783226" y="1158422"/>
                  </a:lnTo>
                  <a:lnTo>
                    <a:pt x="826769" y="1142017"/>
                  </a:lnTo>
                  <a:lnTo>
                    <a:pt x="868614" y="1122385"/>
                  </a:lnTo>
                  <a:lnTo>
                    <a:pt x="908606" y="1099680"/>
                  </a:lnTo>
                  <a:lnTo>
                    <a:pt x="946592" y="1074054"/>
                  </a:lnTo>
                  <a:lnTo>
                    <a:pt x="982420" y="1045659"/>
                  </a:lnTo>
                  <a:lnTo>
                    <a:pt x="1015936" y="1014650"/>
                  </a:lnTo>
                  <a:lnTo>
                    <a:pt x="1046987" y="981179"/>
                  </a:lnTo>
                  <a:lnTo>
                    <a:pt x="1075419" y="945398"/>
                  </a:lnTo>
                  <a:lnTo>
                    <a:pt x="1101080" y="907460"/>
                  </a:lnTo>
                  <a:lnTo>
                    <a:pt x="1123817" y="867519"/>
                  </a:lnTo>
                  <a:lnTo>
                    <a:pt x="1143476" y="825728"/>
                  </a:lnTo>
                  <a:lnTo>
                    <a:pt x="1159904" y="782238"/>
                  </a:lnTo>
                  <a:lnTo>
                    <a:pt x="1172948" y="737204"/>
                  </a:lnTo>
                  <a:lnTo>
                    <a:pt x="1182454" y="690777"/>
                  </a:lnTo>
                  <a:lnTo>
                    <a:pt x="1188271" y="643112"/>
                  </a:lnTo>
                  <a:lnTo>
                    <a:pt x="1190244" y="594359"/>
                  </a:lnTo>
                  <a:lnTo>
                    <a:pt x="1188271" y="545607"/>
                  </a:lnTo>
                  <a:lnTo>
                    <a:pt x="1182454" y="497942"/>
                  </a:lnTo>
                  <a:lnTo>
                    <a:pt x="1172948" y="451515"/>
                  </a:lnTo>
                  <a:lnTo>
                    <a:pt x="1159904" y="406481"/>
                  </a:lnTo>
                  <a:lnTo>
                    <a:pt x="1143476" y="362991"/>
                  </a:lnTo>
                  <a:lnTo>
                    <a:pt x="1123817" y="321200"/>
                  </a:lnTo>
                  <a:lnTo>
                    <a:pt x="1101080" y="281259"/>
                  </a:lnTo>
                  <a:lnTo>
                    <a:pt x="1075419" y="243321"/>
                  </a:lnTo>
                  <a:lnTo>
                    <a:pt x="1046987" y="207540"/>
                  </a:lnTo>
                  <a:lnTo>
                    <a:pt x="1015936" y="174069"/>
                  </a:lnTo>
                  <a:lnTo>
                    <a:pt x="982420" y="143060"/>
                  </a:lnTo>
                  <a:lnTo>
                    <a:pt x="946592" y="114665"/>
                  </a:lnTo>
                  <a:lnTo>
                    <a:pt x="908606" y="89039"/>
                  </a:lnTo>
                  <a:lnTo>
                    <a:pt x="868614" y="66334"/>
                  </a:lnTo>
                  <a:lnTo>
                    <a:pt x="826770" y="46702"/>
                  </a:lnTo>
                  <a:lnTo>
                    <a:pt x="783226" y="30297"/>
                  </a:lnTo>
                  <a:lnTo>
                    <a:pt x="738136" y="17271"/>
                  </a:lnTo>
                  <a:lnTo>
                    <a:pt x="691653" y="7778"/>
                  </a:lnTo>
                  <a:lnTo>
                    <a:pt x="643931" y="1970"/>
                  </a:lnTo>
                  <a:lnTo>
                    <a:pt x="595122" y="0"/>
                  </a:lnTo>
                  <a:close/>
                </a:path>
              </a:pathLst>
            </a:custGeom>
            <a:solidFill>
              <a:srgbClr val="EC7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61991" y="4147114"/>
              <a:ext cx="847725" cy="365125"/>
            </a:xfrm>
            <a:custGeom>
              <a:avLst/>
              <a:gdLst/>
              <a:ahLst/>
              <a:cxnLst/>
              <a:rect l="l" t="t" r="r" b="b"/>
              <a:pathLst>
                <a:path w="847725" h="365125">
                  <a:moveTo>
                    <a:pt x="365590" y="182353"/>
                  </a:moveTo>
                  <a:lnTo>
                    <a:pt x="359055" y="230803"/>
                  </a:lnTo>
                  <a:lnTo>
                    <a:pt x="340616" y="274356"/>
                  </a:lnTo>
                  <a:lnTo>
                    <a:pt x="312022" y="311267"/>
                  </a:lnTo>
                  <a:lnTo>
                    <a:pt x="275021" y="339793"/>
                  </a:lnTo>
                  <a:lnTo>
                    <a:pt x="231362" y="358187"/>
                  </a:lnTo>
                  <a:lnTo>
                    <a:pt x="182795" y="364706"/>
                  </a:lnTo>
                  <a:lnTo>
                    <a:pt x="134228" y="358187"/>
                  </a:lnTo>
                  <a:lnTo>
                    <a:pt x="90570" y="339793"/>
                  </a:lnTo>
                  <a:lnTo>
                    <a:pt x="53569" y="311267"/>
                  </a:lnTo>
                  <a:lnTo>
                    <a:pt x="24974" y="274356"/>
                  </a:lnTo>
                  <a:lnTo>
                    <a:pt x="6535" y="230803"/>
                  </a:lnTo>
                  <a:lnTo>
                    <a:pt x="0" y="182353"/>
                  </a:lnTo>
                  <a:lnTo>
                    <a:pt x="6535" y="133903"/>
                  </a:lnTo>
                  <a:lnTo>
                    <a:pt x="24974" y="90350"/>
                  </a:lnTo>
                  <a:lnTo>
                    <a:pt x="53569" y="53439"/>
                  </a:lnTo>
                  <a:lnTo>
                    <a:pt x="90570" y="24913"/>
                  </a:lnTo>
                  <a:lnTo>
                    <a:pt x="134228" y="6519"/>
                  </a:lnTo>
                  <a:lnTo>
                    <a:pt x="182795" y="0"/>
                  </a:lnTo>
                  <a:lnTo>
                    <a:pt x="231362" y="6519"/>
                  </a:lnTo>
                  <a:lnTo>
                    <a:pt x="275021" y="24913"/>
                  </a:lnTo>
                  <a:lnTo>
                    <a:pt x="312022" y="53439"/>
                  </a:lnTo>
                  <a:lnTo>
                    <a:pt x="340616" y="90350"/>
                  </a:lnTo>
                  <a:lnTo>
                    <a:pt x="359055" y="133903"/>
                  </a:lnTo>
                  <a:lnTo>
                    <a:pt x="365590" y="182353"/>
                  </a:lnTo>
                  <a:close/>
                </a:path>
                <a:path w="847725" h="365125">
                  <a:moveTo>
                    <a:pt x="847296" y="182353"/>
                  </a:moveTo>
                  <a:lnTo>
                    <a:pt x="840760" y="230803"/>
                  </a:lnTo>
                  <a:lnTo>
                    <a:pt x="822320" y="274356"/>
                  </a:lnTo>
                  <a:lnTo>
                    <a:pt x="793723" y="311267"/>
                  </a:lnTo>
                  <a:lnTo>
                    <a:pt x="756721" y="339793"/>
                  </a:lnTo>
                  <a:lnTo>
                    <a:pt x="713062" y="358187"/>
                  </a:lnTo>
                  <a:lnTo>
                    <a:pt x="664495" y="364706"/>
                  </a:lnTo>
                  <a:lnTo>
                    <a:pt x="615804" y="358187"/>
                  </a:lnTo>
                  <a:lnTo>
                    <a:pt x="572109" y="339793"/>
                  </a:lnTo>
                  <a:lnTo>
                    <a:pt x="535132" y="311267"/>
                  </a:lnTo>
                  <a:lnTo>
                    <a:pt x="506591" y="274356"/>
                  </a:lnTo>
                  <a:lnTo>
                    <a:pt x="488205" y="230803"/>
                  </a:lnTo>
                  <a:lnTo>
                    <a:pt x="481695" y="182353"/>
                  </a:lnTo>
                  <a:lnTo>
                    <a:pt x="488205" y="133903"/>
                  </a:lnTo>
                  <a:lnTo>
                    <a:pt x="506591" y="90350"/>
                  </a:lnTo>
                  <a:lnTo>
                    <a:pt x="535132" y="53439"/>
                  </a:lnTo>
                  <a:lnTo>
                    <a:pt x="572109" y="24913"/>
                  </a:lnTo>
                  <a:lnTo>
                    <a:pt x="615804" y="6519"/>
                  </a:lnTo>
                  <a:lnTo>
                    <a:pt x="664495" y="0"/>
                  </a:lnTo>
                  <a:lnTo>
                    <a:pt x="713062" y="6519"/>
                  </a:lnTo>
                  <a:lnTo>
                    <a:pt x="756721" y="24913"/>
                  </a:lnTo>
                  <a:lnTo>
                    <a:pt x="793723" y="53439"/>
                  </a:lnTo>
                  <a:lnTo>
                    <a:pt x="822320" y="90350"/>
                  </a:lnTo>
                  <a:lnTo>
                    <a:pt x="840760" y="133903"/>
                  </a:lnTo>
                  <a:lnTo>
                    <a:pt x="847296" y="182353"/>
                  </a:lnTo>
                  <a:close/>
                </a:path>
                <a:path w="847725" h="365125">
                  <a:moveTo>
                    <a:pt x="452912" y="96577"/>
                  </a:moveTo>
                  <a:lnTo>
                    <a:pt x="463953" y="98925"/>
                  </a:lnTo>
                  <a:lnTo>
                    <a:pt x="474714" y="101939"/>
                  </a:lnTo>
                  <a:lnTo>
                    <a:pt x="485153" y="105648"/>
                  </a:lnTo>
                  <a:lnTo>
                    <a:pt x="495229" y="110085"/>
                  </a:lnTo>
                </a:path>
                <a:path w="847725" h="365125">
                  <a:moveTo>
                    <a:pt x="351713" y="110085"/>
                  </a:moveTo>
                  <a:lnTo>
                    <a:pt x="361799" y="105648"/>
                  </a:lnTo>
                  <a:lnTo>
                    <a:pt x="372233" y="101939"/>
                  </a:lnTo>
                  <a:lnTo>
                    <a:pt x="382986" y="98925"/>
                  </a:lnTo>
                  <a:lnTo>
                    <a:pt x="394026" y="96577"/>
                  </a:lnTo>
                </a:path>
                <a:path w="847725" h="365125">
                  <a:moveTo>
                    <a:pt x="453273" y="93877"/>
                  </a:moveTo>
                  <a:lnTo>
                    <a:pt x="450949" y="105500"/>
                  </a:lnTo>
                  <a:lnTo>
                    <a:pt x="444592" y="114939"/>
                  </a:lnTo>
                  <a:lnTo>
                    <a:pt x="435126" y="121276"/>
                  </a:lnTo>
                  <a:lnTo>
                    <a:pt x="423476" y="123592"/>
                  </a:lnTo>
                  <a:lnTo>
                    <a:pt x="412019" y="121276"/>
                  </a:lnTo>
                  <a:lnTo>
                    <a:pt x="402657" y="114939"/>
                  </a:lnTo>
                  <a:lnTo>
                    <a:pt x="396342" y="105500"/>
                  </a:lnTo>
                  <a:lnTo>
                    <a:pt x="394026" y="93877"/>
                  </a:lnTo>
                  <a:lnTo>
                    <a:pt x="396342" y="82449"/>
                  </a:lnTo>
                  <a:lnTo>
                    <a:pt x="402657" y="73110"/>
                  </a:lnTo>
                  <a:lnTo>
                    <a:pt x="412019" y="66810"/>
                  </a:lnTo>
                  <a:lnTo>
                    <a:pt x="423476" y="64499"/>
                  </a:lnTo>
                  <a:lnTo>
                    <a:pt x="435126" y="66810"/>
                  </a:lnTo>
                  <a:lnTo>
                    <a:pt x="444592" y="73110"/>
                  </a:lnTo>
                  <a:lnTo>
                    <a:pt x="450949" y="82449"/>
                  </a:lnTo>
                  <a:lnTo>
                    <a:pt x="453273" y="93877"/>
                  </a:lnTo>
                  <a:close/>
                </a:path>
              </a:pathLst>
            </a:custGeom>
            <a:ln w="2231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00601" y="4171883"/>
              <a:ext cx="220328" cy="1038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93130" y="4183032"/>
              <a:ext cx="198120" cy="81915"/>
            </a:xfrm>
            <a:custGeom>
              <a:avLst/>
              <a:gdLst/>
              <a:ahLst/>
              <a:cxnLst/>
              <a:rect l="l" t="t" r="r" b="b"/>
              <a:pathLst>
                <a:path w="198120" h="81914">
                  <a:moveTo>
                    <a:pt x="0" y="81599"/>
                  </a:moveTo>
                  <a:lnTo>
                    <a:pt x="27313" y="42963"/>
                  </a:lnTo>
                  <a:lnTo>
                    <a:pt x="64038" y="15740"/>
                  </a:lnTo>
                  <a:lnTo>
                    <a:pt x="106907" y="1046"/>
                  </a:lnTo>
                  <a:lnTo>
                    <a:pt x="152651" y="0"/>
                  </a:lnTo>
                  <a:lnTo>
                    <a:pt x="198003" y="13719"/>
                  </a:lnTo>
                </a:path>
              </a:pathLst>
            </a:custGeom>
            <a:ln w="22297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57928" y="2133600"/>
              <a:ext cx="1190625" cy="1188720"/>
            </a:xfrm>
            <a:custGeom>
              <a:avLst/>
              <a:gdLst/>
              <a:ahLst/>
              <a:cxnLst/>
              <a:rect l="l" t="t" r="r" b="b"/>
              <a:pathLst>
                <a:path w="1190625" h="1188720">
                  <a:moveTo>
                    <a:pt x="595122" y="0"/>
                  </a:moveTo>
                  <a:lnTo>
                    <a:pt x="546312" y="1970"/>
                  </a:lnTo>
                  <a:lnTo>
                    <a:pt x="498590" y="7778"/>
                  </a:lnTo>
                  <a:lnTo>
                    <a:pt x="452107" y="17271"/>
                  </a:lnTo>
                  <a:lnTo>
                    <a:pt x="407017" y="30297"/>
                  </a:lnTo>
                  <a:lnTo>
                    <a:pt x="363474" y="46702"/>
                  </a:lnTo>
                  <a:lnTo>
                    <a:pt x="321629" y="66334"/>
                  </a:lnTo>
                  <a:lnTo>
                    <a:pt x="281637" y="89039"/>
                  </a:lnTo>
                  <a:lnTo>
                    <a:pt x="243651" y="114665"/>
                  </a:lnTo>
                  <a:lnTo>
                    <a:pt x="207823" y="143060"/>
                  </a:lnTo>
                  <a:lnTo>
                    <a:pt x="174307" y="174069"/>
                  </a:lnTo>
                  <a:lnTo>
                    <a:pt x="143256" y="207540"/>
                  </a:lnTo>
                  <a:lnTo>
                    <a:pt x="114824" y="243321"/>
                  </a:lnTo>
                  <a:lnTo>
                    <a:pt x="89163" y="281259"/>
                  </a:lnTo>
                  <a:lnTo>
                    <a:pt x="66426" y="321200"/>
                  </a:lnTo>
                  <a:lnTo>
                    <a:pt x="46767" y="362991"/>
                  </a:lnTo>
                  <a:lnTo>
                    <a:pt x="30339" y="406481"/>
                  </a:lnTo>
                  <a:lnTo>
                    <a:pt x="17295" y="451515"/>
                  </a:lnTo>
                  <a:lnTo>
                    <a:pt x="7789" y="497942"/>
                  </a:lnTo>
                  <a:lnTo>
                    <a:pt x="1972" y="545607"/>
                  </a:lnTo>
                  <a:lnTo>
                    <a:pt x="0" y="594360"/>
                  </a:lnTo>
                  <a:lnTo>
                    <a:pt x="1972" y="643112"/>
                  </a:lnTo>
                  <a:lnTo>
                    <a:pt x="7789" y="690777"/>
                  </a:lnTo>
                  <a:lnTo>
                    <a:pt x="17295" y="737204"/>
                  </a:lnTo>
                  <a:lnTo>
                    <a:pt x="30339" y="782238"/>
                  </a:lnTo>
                  <a:lnTo>
                    <a:pt x="46767" y="825728"/>
                  </a:lnTo>
                  <a:lnTo>
                    <a:pt x="66426" y="867519"/>
                  </a:lnTo>
                  <a:lnTo>
                    <a:pt x="89163" y="907460"/>
                  </a:lnTo>
                  <a:lnTo>
                    <a:pt x="114824" y="945398"/>
                  </a:lnTo>
                  <a:lnTo>
                    <a:pt x="143256" y="981179"/>
                  </a:lnTo>
                  <a:lnTo>
                    <a:pt x="174307" y="1014650"/>
                  </a:lnTo>
                  <a:lnTo>
                    <a:pt x="207823" y="1045659"/>
                  </a:lnTo>
                  <a:lnTo>
                    <a:pt x="243651" y="1074054"/>
                  </a:lnTo>
                  <a:lnTo>
                    <a:pt x="281637" y="1099680"/>
                  </a:lnTo>
                  <a:lnTo>
                    <a:pt x="321629" y="1122385"/>
                  </a:lnTo>
                  <a:lnTo>
                    <a:pt x="363474" y="1142017"/>
                  </a:lnTo>
                  <a:lnTo>
                    <a:pt x="407017" y="1158422"/>
                  </a:lnTo>
                  <a:lnTo>
                    <a:pt x="452107" y="1171448"/>
                  </a:lnTo>
                  <a:lnTo>
                    <a:pt x="498590" y="1180941"/>
                  </a:lnTo>
                  <a:lnTo>
                    <a:pt x="546312" y="1186749"/>
                  </a:lnTo>
                  <a:lnTo>
                    <a:pt x="595122" y="1188720"/>
                  </a:lnTo>
                  <a:lnTo>
                    <a:pt x="643931" y="1186749"/>
                  </a:lnTo>
                  <a:lnTo>
                    <a:pt x="691653" y="1180941"/>
                  </a:lnTo>
                  <a:lnTo>
                    <a:pt x="738136" y="1171448"/>
                  </a:lnTo>
                  <a:lnTo>
                    <a:pt x="783226" y="1158422"/>
                  </a:lnTo>
                  <a:lnTo>
                    <a:pt x="826769" y="1142017"/>
                  </a:lnTo>
                  <a:lnTo>
                    <a:pt x="868614" y="1122385"/>
                  </a:lnTo>
                  <a:lnTo>
                    <a:pt x="908606" y="1099680"/>
                  </a:lnTo>
                  <a:lnTo>
                    <a:pt x="946592" y="1074054"/>
                  </a:lnTo>
                  <a:lnTo>
                    <a:pt x="982420" y="1045659"/>
                  </a:lnTo>
                  <a:lnTo>
                    <a:pt x="1015936" y="1014650"/>
                  </a:lnTo>
                  <a:lnTo>
                    <a:pt x="1046987" y="981179"/>
                  </a:lnTo>
                  <a:lnTo>
                    <a:pt x="1075419" y="945398"/>
                  </a:lnTo>
                  <a:lnTo>
                    <a:pt x="1101080" y="907460"/>
                  </a:lnTo>
                  <a:lnTo>
                    <a:pt x="1123817" y="867519"/>
                  </a:lnTo>
                  <a:lnTo>
                    <a:pt x="1143476" y="825728"/>
                  </a:lnTo>
                  <a:lnTo>
                    <a:pt x="1159904" y="782238"/>
                  </a:lnTo>
                  <a:lnTo>
                    <a:pt x="1172948" y="737204"/>
                  </a:lnTo>
                  <a:lnTo>
                    <a:pt x="1182454" y="690777"/>
                  </a:lnTo>
                  <a:lnTo>
                    <a:pt x="1188271" y="643112"/>
                  </a:lnTo>
                  <a:lnTo>
                    <a:pt x="1190244" y="594360"/>
                  </a:lnTo>
                  <a:lnTo>
                    <a:pt x="1188271" y="545607"/>
                  </a:lnTo>
                  <a:lnTo>
                    <a:pt x="1182454" y="497942"/>
                  </a:lnTo>
                  <a:lnTo>
                    <a:pt x="1172948" y="451515"/>
                  </a:lnTo>
                  <a:lnTo>
                    <a:pt x="1159904" y="406481"/>
                  </a:lnTo>
                  <a:lnTo>
                    <a:pt x="1143476" y="362991"/>
                  </a:lnTo>
                  <a:lnTo>
                    <a:pt x="1123817" y="321200"/>
                  </a:lnTo>
                  <a:lnTo>
                    <a:pt x="1101080" y="281259"/>
                  </a:lnTo>
                  <a:lnTo>
                    <a:pt x="1075419" y="243321"/>
                  </a:lnTo>
                  <a:lnTo>
                    <a:pt x="1046987" y="207540"/>
                  </a:lnTo>
                  <a:lnTo>
                    <a:pt x="1015936" y="174069"/>
                  </a:lnTo>
                  <a:lnTo>
                    <a:pt x="982420" y="143060"/>
                  </a:lnTo>
                  <a:lnTo>
                    <a:pt x="946592" y="114665"/>
                  </a:lnTo>
                  <a:lnTo>
                    <a:pt x="908606" y="89039"/>
                  </a:lnTo>
                  <a:lnTo>
                    <a:pt x="868614" y="66334"/>
                  </a:lnTo>
                  <a:lnTo>
                    <a:pt x="826770" y="46702"/>
                  </a:lnTo>
                  <a:lnTo>
                    <a:pt x="783226" y="30297"/>
                  </a:lnTo>
                  <a:lnTo>
                    <a:pt x="738136" y="17271"/>
                  </a:lnTo>
                  <a:lnTo>
                    <a:pt x="691653" y="7778"/>
                  </a:lnTo>
                  <a:lnTo>
                    <a:pt x="643931" y="1970"/>
                  </a:lnTo>
                  <a:lnTo>
                    <a:pt x="595122" y="0"/>
                  </a:lnTo>
                  <a:close/>
                </a:path>
              </a:pathLst>
            </a:custGeom>
            <a:solidFill>
              <a:srgbClr val="9FC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67624" y="2257874"/>
              <a:ext cx="671830" cy="858519"/>
            </a:xfrm>
            <a:custGeom>
              <a:avLst/>
              <a:gdLst/>
              <a:ahLst/>
              <a:cxnLst/>
              <a:rect l="l" t="t" r="r" b="b"/>
              <a:pathLst>
                <a:path w="671829" h="858519">
                  <a:moveTo>
                    <a:pt x="71285" y="858143"/>
                  </a:moveTo>
                  <a:lnTo>
                    <a:pt x="518649" y="452240"/>
                  </a:lnTo>
                  <a:lnTo>
                    <a:pt x="671522" y="212624"/>
                  </a:lnTo>
                </a:path>
                <a:path w="671829" h="858519">
                  <a:moveTo>
                    <a:pt x="309122" y="0"/>
                  </a:moveTo>
                  <a:lnTo>
                    <a:pt x="168882" y="230302"/>
                  </a:lnTo>
                  <a:lnTo>
                    <a:pt x="0" y="858143"/>
                  </a:lnTo>
                </a:path>
                <a:path w="671829" h="858519">
                  <a:moveTo>
                    <a:pt x="168882" y="230302"/>
                  </a:moveTo>
                  <a:lnTo>
                    <a:pt x="190641" y="269034"/>
                  </a:lnTo>
                  <a:lnTo>
                    <a:pt x="213076" y="297508"/>
                  </a:lnTo>
                  <a:lnTo>
                    <a:pt x="259559" y="329993"/>
                  </a:lnTo>
                  <a:lnTo>
                    <a:pt x="307492" y="340383"/>
                  </a:lnTo>
                  <a:lnTo>
                    <a:pt x="356036" y="341304"/>
                  </a:lnTo>
                  <a:lnTo>
                    <a:pt x="380275" y="342159"/>
                  </a:lnTo>
                  <a:lnTo>
                    <a:pt x="428164" y="352549"/>
                  </a:lnTo>
                  <a:lnTo>
                    <a:pt x="474568" y="385034"/>
                  </a:lnTo>
                  <a:lnTo>
                    <a:pt x="496951" y="413508"/>
                  </a:lnTo>
                  <a:lnTo>
                    <a:pt x="518649" y="452240"/>
                  </a:lnTo>
                </a:path>
                <a:path w="671829" h="858519">
                  <a:moveTo>
                    <a:pt x="0" y="858143"/>
                  </a:moveTo>
                  <a:lnTo>
                    <a:pt x="0" y="858143"/>
                  </a:lnTo>
                  <a:lnTo>
                    <a:pt x="570272" y="858143"/>
                  </a:lnTo>
                </a:path>
                <a:path w="671829" h="858519">
                  <a:moveTo>
                    <a:pt x="570272" y="105668"/>
                  </a:moveTo>
                  <a:lnTo>
                    <a:pt x="570272" y="105668"/>
                  </a:lnTo>
                  <a:lnTo>
                    <a:pt x="419711" y="349250"/>
                  </a:lnTo>
                </a:path>
                <a:path w="671829" h="858519">
                  <a:moveTo>
                    <a:pt x="452688" y="27360"/>
                  </a:moveTo>
                  <a:lnTo>
                    <a:pt x="452688" y="27360"/>
                  </a:lnTo>
                  <a:lnTo>
                    <a:pt x="267815" y="332949"/>
                  </a:lnTo>
                </a:path>
                <a:path w="671829" h="858519">
                  <a:moveTo>
                    <a:pt x="33310" y="734506"/>
                  </a:moveTo>
                  <a:lnTo>
                    <a:pt x="60568" y="739848"/>
                  </a:lnTo>
                  <a:lnTo>
                    <a:pt x="87232" y="762750"/>
                  </a:lnTo>
                  <a:lnTo>
                    <a:pt x="113083" y="787276"/>
                  </a:lnTo>
                  <a:lnTo>
                    <a:pt x="137903" y="797493"/>
                  </a:lnTo>
                </a:path>
              </a:pathLst>
            </a:custGeom>
            <a:ln w="2199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6840301" y="4399341"/>
            <a:ext cx="748741" cy="606076"/>
          </a:xfrm>
          <a:custGeom>
            <a:avLst/>
            <a:gdLst/>
            <a:ahLst/>
            <a:cxnLst/>
            <a:rect l="l" t="t" r="r" b="b"/>
            <a:pathLst>
              <a:path w="768350" h="577214">
                <a:moveTo>
                  <a:pt x="768011" y="576893"/>
                </a:moveTo>
                <a:lnTo>
                  <a:pt x="768011" y="76920"/>
                </a:lnTo>
                <a:lnTo>
                  <a:pt x="762099" y="47041"/>
                </a:lnTo>
                <a:lnTo>
                  <a:pt x="745988" y="22584"/>
                </a:lnTo>
                <a:lnTo>
                  <a:pt x="722111" y="6065"/>
                </a:lnTo>
                <a:lnTo>
                  <a:pt x="692906" y="0"/>
                </a:lnTo>
                <a:lnTo>
                  <a:pt x="74747" y="0"/>
                </a:lnTo>
                <a:lnTo>
                  <a:pt x="45755" y="6065"/>
                </a:lnTo>
                <a:lnTo>
                  <a:pt x="21984" y="22584"/>
                </a:lnTo>
                <a:lnTo>
                  <a:pt x="5908" y="47041"/>
                </a:lnTo>
                <a:lnTo>
                  <a:pt x="0" y="76920"/>
                </a:lnTo>
                <a:lnTo>
                  <a:pt x="0" y="576893"/>
                </a:lnTo>
                <a:lnTo>
                  <a:pt x="768011" y="576893"/>
                </a:lnTo>
                <a:close/>
              </a:path>
              <a:path w="768350" h="577214">
                <a:moveTo>
                  <a:pt x="320249" y="232670"/>
                </a:moveTo>
                <a:lnTo>
                  <a:pt x="116885" y="340541"/>
                </a:lnTo>
                <a:lnTo>
                  <a:pt x="320249" y="436260"/>
                </a:lnTo>
              </a:path>
              <a:path w="768350" h="577214">
                <a:moveTo>
                  <a:pt x="481461" y="436260"/>
                </a:moveTo>
                <a:lnTo>
                  <a:pt x="684849" y="328390"/>
                </a:lnTo>
                <a:lnTo>
                  <a:pt x="481461" y="232670"/>
                </a:lnTo>
              </a:path>
              <a:path w="768350" h="577214">
                <a:moveTo>
                  <a:pt x="441164" y="195858"/>
                </a:moveTo>
                <a:lnTo>
                  <a:pt x="441164" y="195858"/>
                </a:lnTo>
                <a:lnTo>
                  <a:pt x="360551" y="473441"/>
                </a:lnTo>
              </a:path>
            </a:pathLst>
          </a:custGeom>
          <a:ln w="24242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21797" y="2457986"/>
            <a:ext cx="188732" cy="522065"/>
          </a:xfrm>
          <a:custGeom>
            <a:avLst/>
            <a:gdLst/>
            <a:ahLst/>
            <a:cxnLst/>
            <a:rect l="l" t="t" r="r" b="b"/>
            <a:pathLst>
              <a:path w="193675" h="497205">
                <a:moveTo>
                  <a:pt x="0" y="371291"/>
                </a:moveTo>
                <a:lnTo>
                  <a:pt x="20470" y="344980"/>
                </a:lnTo>
                <a:lnTo>
                  <a:pt x="35447" y="315270"/>
                </a:lnTo>
                <a:lnTo>
                  <a:pt x="44702" y="282864"/>
                </a:lnTo>
                <a:lnTo>
                  <a:pt x="48004" y="248464"/>
                </a:lnTo>
                <a:lnTo>
                  <a:pt x="44888" y="214065"/>
                </a:lnTo>
                <a:lnTo>
                  <a:pt x="35722" y="181659"/>
                </a:lnTo>
                <a:lnTo>
                  <a:pt x="20779" y="151948"/>
                </a:lnTo>
                <a:lnTo>
                  <a:pt x="332" y="125637"/>
                </a:lnTo>
              </a:path>
              <a:path w="193675" h="497205">
                <a:moveTo>
                  <a:pt x="48294" y="434110"/>
                </a:moveTo>
                <a:lnTo>
                  <a:pt x="79130" y="394335"/>
                </a:lnTo>
                <a:lnTo>
                  <a:pt x="101728" y="349375"/>
                </a:lnTo>
                <a:lnTo>
                  <a:pt x="115684" y="300370"/>
                </a:lnTo>
                <a:lnTo>
                  <a:pt x="120592" y="248464"/>
                </a:lnTo>
                <a:lnTo>
                  <a:pt x="115874" y="196559"/>
                </a:lnTo>
                <a:lnTo>
                  <a:pt x="102040" y="147554"/>
                </a:lnTo>
                <a:lnTo>
                  <a:pt x="79562" y="102588"/>
                </a:lnTo>
                <a:lnTo>
                  <a:pt x="48917" y="62798"/>
                </a:lnTo>
              </a:path>
              <a:path w="193675" h="497205">
                <a:moveTo>
                  <a:pt x="96589" y="496932"/>
                </a:moveTo>
                <a:lnTo>
                  <a:pt x="125248" y="462314"/>
                </a:lnTo>
                <a:lnTo>
                  <a:pt x="149112" y="424388"/>
                </a:lnTo>
                <a:lnTo>
                  <a:pt x="168009" y="383597"/>
                </a:lnTo>
                <a:lnTo>
                  <a:pt x="181767" y="340384"/>
                </a:lnTo>
                <a:lnTo>
                  <a:pt x="190215" y="295192"/>
                </a:lnTo>
                <a:lnTo>
                  <a:pt x="193179" y="248464"/>
                </a:lnTo>
                <a:lnTo>
                  <a:pt x="190376" y="201843"/>
                </a:lnTo>
                <a:lnTo>
                  <a:pt x="182077" y="156681"/>
                </a:lnTo>
                <a:lnTo>
                  <a:pt x="168445" y="113447"/>
                </a:lnTo>
                <a:lnTo>
                  <a:pt x="149648" y="72610"/>
                </a:lnTo>
                <a:lnTo>
                  <a:pt x="125848" y="34638"/>
                </a:lnTo>
                <a:lnTo>
                  <a:pt x="97212" y="0"/>
                </a:lnTo>
              </a:path>
            </a:pathLst>
          </a:custGeom>
          <a:ln w="20598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9161604" y="2438645"/>
            <a:ext cx="497511" cy="576072"/>
            <a:chOff x="9401539" y="2322519"/>
            <a:chExt cx="510540" cy="548640"/>
          </a:xfrm>
        </p:grpSpPr>
        <p:sp>
          <p:nvSpPr>
            <p:cNvPr id="28" name="object 28"/>
            <p:cNvSpPr/>
            <p:nvPr/>
          </p:nvSpPr>
          <p:spPr>
            <a:xfrm>
              <a:off x="9411837" y="2332817"/>
              <a:ext cx="489584" cy="528320"/>
            </a:xfrm>
            <a:custGeom>
              <a:avLst/>
              <a:gdLst/>
              <a:ahLst/>
              <a:cxnLst/>
              <a:rect l="l" t="t" r="r" b="b"/>
              <a:pathLst>
                <a:path w="489584" h="528319">
                  <a:moveTo>
                    <a:pt x="418766" y="35313"/>
                  </a:moveTo>
                  <a:lnTo>
                    <a:pt x="421547" y="21626"/>
                  </a:lnTo>
                  <a:lnTo>
                    <a:pt x="429112" y="10395"/>
                  </a:lnTo>
                  <a:lnTo>
                    <a:pt x="440297" y="2794"/>
                  </a:lnTo>
                  <a:lnTo>
                    <a:pt x="453939" y="0"/>
                  </a:lnTo>
                  <a:lnTo>
                    <a:pt x="467780" y="2794"/>
                  </a:lnTo>
                  <a:lnTo>
                    <a:pt x="479078" y="10395"/>
                  </a:lnTo>
                  <a:lnTo>
                    <a:pt x="486694" y="21626"/>
                  </a:lnTo>
                  <a:lnTo>
                    <a:pt x="489485" y="35313"/>
                  </a:lnTo>
                  <a:lnTo>
                    <a:pt x="489485" y="492552"/>
                  </a:lnTo>
                  <a:lnTo>
                    <a:pt x="486694" y="506245"/>
                  </a:lnTo>
                  <a:lnTo>
                    <a:pt x="479078" y="517477"/>
                  </a:lnTo>
                  <a:lnTo>
                    <a:pt x="467780" y="525075"/>
                  </a:lnTo>
                  <a:lnTo>
                    <a:pt x="453939" y="527868"/>
                  </a:lnTo>
                  <a:lnTo>
                    <a:pt x="440297" y="525075"/>
                  </a:lnTo>
                  <a:lnTo>
                    <a:pt x="429112" y="517477"/>
                  </a:lnTo>
                  <a:lnTo>
                    <a:pt x="421547" y="506245"/>
                  </a:lnTo>
                  <a:lnTo>
                    <a:pt x="418766" y="492552"/>
                  </a:lnTo>
                  <a:lnTo>
                    <a:pt x="70415" y="349408"/>
                  </a:lnTo>
                  <a:lnTo>
                    <a:pt x="67674" y="363281"/>
                  </a:lnTo>
                  <a:lnTo>
                    <a:pt x="60171" y="374606"/>
                  </a:lnTo>
                  <a:lnTo>
                    <a:pt x="48988" y="382239"/>
                  </a:lnTo>
                  <a:lnTo>
                    <a:pt x="35205" y="385038"/>
                  </a:lnTo>
                  <a:lnTo>
                    <a:pt x="21556" y="382288"/>
                  </a:lnTo>
                  <a:lnTo>
                    <a:pt x="10359" y="374762"/>
                  </a:lnTo>
                  <a:lnTo>
                    <a:pt x="2784" y="363545"/>
                  </a:lnTo>
                  <a:lnTo>
                    <a:pt x="0" y="349720"/>
                  </a:lnTo>
                  <a:lnTo>
                    <a:pt x="0" y="164074"/>
                  </a:lnTo>
                  <a:lnTo>
                    <a:pt x="2784" y="150379"/>
                  </a:lnTo>
                  <a:lnTo>
                    <a:pt x="10359" y="139147"/>
                  </a:lnTo>
                  <a:lnTo>
                    <a:pt x="21556" y="131549"/>
                  </a:lnTo>
                  <a:lnTo>
                    <a:pt x="35205" y="128756"/>
                  </a:lnTo>
                  <a:lnTo>
                    <a:pt x="48988" y="131554"/>
                  </a:lnTo>
                  <a:lnTo>
                    <a:pt x="60171" y="139187"/>
                  </a:lnTo>
                  <a:lnTo>
                    <a:pt x="67674" y="150511"/>
                  </a:lnTo>
                  <a:lnTo>
                    <a:pt x="70415" y="164386"/>
                  </a:lnTo>
                  <a:lnTo>
                    <a:pt x="418766" y="35313"/>
                  </a:lnTo>
                  <a:close/>
                </a:path>
              </a:pathLst>
            </a:custGeom>
            <a:ln w="20596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540192" y="2705052"/>
              <a:ext cx="196947" cy="1356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635454" y="2105862"/>
            <a:ext cx="3485667" cy="3221736"/>
            <a:chOff x="6809231" y="2005583"/>
            <a:chExt cx="3576954" cy="3068320"/>
          </a:xfrm>
        </p:grpSpPr>
        <p:sp>
          <p:nvSpPr>
            <p:cNvPr id="31" name="object 31"/>
            <p:cNvSpPr/>
            <p:nvPr/>
          </p:nvSpPr>
          <p:spPr>
            <a:xfrm>
              <a:off x="6809231" y="3884676"/>
              <a:ext cx="1188720" cy="1188720"/>
            </a:xfrm>
            <a:custGeom>
              <a:avLst/>
              <a:gdLst/>
              <a:ahLst/>
              <a:cxnLst/>
              <a:rect l="l" t="t" r="r" b="b"/>
              <a:pathLst>
                <a:path w="1188720" h="1188720">
                  <a:moveTo>
                    <a:pt x="594360" y="0"/>
                  </a:moveTo>
                  <a:lnTo>
                    <a:pt x="545607" y="1970"/>
                  </a:lnTo>
                  <a:lnTo>
                    <a:pt x="497942" y="7778"/>
                  </a:lnTo>
                  <a:lnTo>
                    <a:pt x="451515" y="17271"/>
                  </a:lnTo>
                  <a:lnTo>
                    <a:pt x="406481" y="30297"/>
                  </a:lnTo>
                  <a:lnTo>
                    <a:pt x="362991" y="46702"/>
                  </a:lnTo>
                  <a:lnTo>
                    <a:pt x="321200" y="66334"/>
                  </a:lnTo>
                  <a:lnTo>
                    <a:pt x="281259" y="89039"/>
                  </a:lnTo>
                  <a:lnTo>
                    <a:pt x="243321" y="114665"/>
                  </a:lnTo>
                  <a:lnTo>
                    <a:pt x="207540" y="143060"/>
                  </a:lnTo>
                  <a:lnTo>
                    <a:pt x="174069" y="174069"/>
                  </a:lnTo>
                  <a:lnTo>
                    <a:pt x="143060" y="207540"/>
                  </a:lnTo>
                  <a:lnTo>
                    <a:pt x="114665" y="243321"/>
                  </a:lnTo>
                  <a:lnTo>
                    <a:pt x="89039" y="281259"/>
                  </a:lnTo>
                  <a:lnTo>
                    <a:pt x="66334" y="321200"/>
                  </a:lnTo>
                  <a:lnTo>
                    <a:pt x="46702" y="362991"/>
                  </a:lnTo>
                  <a:lnTo>
                    <a:pt x="30297" y="406481"/>
                  </a:lnTo>
                  <a:lnTo>
                    <a:pt x="17271" y="451515"/>
                  </a:lnTo>
                  <a:lnTo>
                    <a:pt x="7778" y="497942"/>
                  </a:lnTo>
                  <a:lnTo>
                    <a:pt x="1970" y="545607"/>
                  </a:lnTo>
                  <a:lnTo>
                    <a:pt x="0" y="594360"/>
                  </a:lnTo>
                  <a:lnTo>
                    <a:pt x="1970" y="643112"/>
                  </a:lnTo>
                  <a:lnTo>
                    <a:pt x="7778" y="690777"/>
                  </a:lnTo>
                  <a:lnTo>
                    <a:pt x="17271" y="737204"/>
                  </a:lnTo>
                  <a:lnTo>
                    <a:pt x="30297" y="782238"/>
                  </a:lnTo>
                  <a:lnTo>
                    <a:pt x="46702" y="825728"/>
                  </a:lnTo>
                  <a:lnTo>
                    <a:pt x="66334" y="867519"/>
                  </a:lnTo>
                  <a:lnTo>
                    <a:pt x="89039" y="907460"/>
                  </a:lnTo>
                  <a:lnTo>
                    <a:pt x="114665" y="945398"/>
                  </a:lnTo>
                  <a:lnTo>
                    <a:pt x="143060" y="981179"/>
                  </a:lnTo>
                  <a:lnTo>
                    <a:pt x="174069" y="1014650"/>
                  </a:lnTo>
                  <a:lnTo>
                    <a:pt x="207540" y="1045659"/>
                  </a:lnTo>
                  <a:lnTo>
                    <a:pt x="243321" y="1074054"/>
                  </a:lnTo>
                  <a:lnTo>
                    <a:pt x="281259" y="1099680"/>
                  </a:lnTo>
                  <a:lnTo>
                    <a:pt x="321200" y="1122385"/>
                  </a:lnTo>
                  <a:lnTo>
                    <a:pt x="362991" y="1142017"/>
                  </a:lnTo>
                  <a:lnTo>
                    <a:pt x="406481" y="1158422"/>
                  </a:lnTo>
                  <a:lnTo>
                    <a:pt x="451515" y="1171448"/>
                  </a:lnTo>
                  <a:lnTo>
                    <a:pt x="497942" y="1180941"/>
                  </a:lnTo>
                  <a:lnTo>
                    <a:pt x="545607" y="1186749"/>
                  </a:lnTo>
                  <a:lnTo>
                    <a:pt x="594360" y="1188720"/>
                  </a:lnTo>
                  <a:lnTo>
                    <a:pt x="643112" y="1186749"/>
                  </a:lnTo>
                  <a:lnTo>
                    <a:pt x="690777" y="1180941"/>
                  </a:lnTo>
                  <a:lnTo>
                    <a:pt x="737204" y="1171448"/>
                  </a:lnTo>
                  <a:lnTo>
                    <a:pt x="782238" y="1158422"/>
                  </a:lnTo>
                  <a:lnTo>
                    <a:pt x="825728" y="1142017"/>
                  </a:lnTo>
                  <a:lnTo>
                    <a:pt x="867519" y="1122385"/>
                  </a:lnTo>
                  <a:lnTo>
                    <a:pt x="907460" y="1099680"/>
                  </a:lnTo>
                  <a:lnTo>
                    <a:pt x="945398" y="1074054"/>
                  </a:lnTo>
                  <a:lnTo>
                    <a:pt x="981179" y="1045659"/>
                  </a:lnTo>
                  <a:lnTo>
                    <a:pt x="1014650" y="1014650"/>
                  </a:lnTo>
                  <a:lnTo>
                    <a:pt x="1045659" y="981179"/>
                  </a:lnTo>
                  <a:lnTo>
                    <a:pt x="1074054" y="945398"/>
                  </a:lnTo>
                  <a:lnTo>
                    <a:pt x="1099680" y="907460"/>
                  </a:lnTo>
                  <a:lnTo>
                    <a:pt x="1122385" y="867519"/>
                  </a:lnTo>
                  <a:lnTo>
                    <a:pt x="1142017" y="825728"/>
                  </a:lnTo>
                  <a:lnTo>
                    <a:pt x="1158422" y="782238"/>
                  </a:lnTo>
                  <a:lnTo>
                    <a:pt x="1171448" y="737204"/>
                  </a:lnTo>
                  <a:lnTo>
                    <a:pt x="1180941" y="690777"/>
                  </a:lnTo>
                  <a:lnTo>
                    <a:pt x="1186749" y="643112"/>
                  </a:lnTo>
                  <a:lnTo>
                    <a:pt x="1188720" y="594360"/>
                  </a:lnTo>
                  <a:lnTo>
                    <a:pt x="1186749" y="545607"/>
                  </a:lnTo>
                  <a:lnTo>
                    <a:pt x="1180941" y="497942"/>
                  </a:lnTo>
                  <a:lnTo>
                    <a:pt x="1171448" y="451515"/>
                  </a:lnTo>
                  <a:lnTo>
                    <a:pt x="1158422" y="406481"/>
                  </a:lnTo>
                  <a:lnTo>
                    <a:pt x="1142017" y="362991"/>
                  </a:lnTo>
                  <a:lnTo>
                    <a:pt x="1122385" y="321200"/>
                  </a:lnTo>
                  <a:lnTo>
                    <a:pt x="1099680" y="281259"/>
                  </a:lnTo>
                  <a:lnTo>
                    <a:pt x="1074054" y="243321"/>
                  </a:lnTo>
                  <a:lnTo>
                    <a:pt x="1045659" y="207540"/>
                  </a:lnTo>
                  <a:lnTo>
                    <a:pt x="1014650" y="174069"/>
                  </a:lnTo>
                  <a:lnTo>
                    <a:pt x="981179" y="143060"/>
                  </a:lnTo>
                  <a:lnTo>
                    <a:pt x="945398" y="114665"/>
                  </a:lnTo>
                  <a:lnTo>
                    <a:pt x="907460" y="89039"/>
                  </a:lnTo>
                  <a:lnTo>
                    <a:pt x="867519" y="66334"/>
                  </a:lnTo>
                  <a:lnTo>
                    <a:pt x="825728" y="46702"/>
                  </a:lnTo>
                  <a:lnTo>
                    <a:pt x="782238" y="30297"/>
                  </a:lnTo>
                  <a:lnTo>
                    <a:pt x="737204" y="17271"/>
                  </a:lnTo>
                  <a:lnTo>
                    <a:pt x="690777" y="7778"/>
                  </a:lnTo>
                  <a:lnTo>
                    <a:pt x="643112" y="197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31B5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94291" y="2005583"/>
              <a:ext cx="1191895" cy="1188720"/>
            </a:xfrm>
            <a:custGeom>
              <a:avLst/>
              <a:gdLst/>
              <a:ahLst/>
              <a:cxnLst/>
              <a:rect l="l" t="t" r="r" b="b"/>
              <a:pathLst>
                <a:path w="1191895" h="1188720">
                  <a:moveTo>
                    <a:pt x="595883" y="0"/>
                  </a:moveTo>
                  <a:lnTo>
                    <a:pt x="547017" y="1970"/>
                  </a:lnTo>
                  <a:lnTo>
                    <a:pt x="499238" y="7778"/>
                  </a:lnTo>
                  <a:lnTo>
                    <a:pt x="452699" y="17271"/>
                  </a:lnTo>
                  <a:lnTo>
                    <a:pt x="407554" y="30297"/>
                  </a:lnTo>
                  <a:lnTo>
                    <a:pt x="363956" y="46702"/>
                  </a:lnTo>
                  <a:lnTo>
                    <a:pt x="322058" y="66334"/>
                  </a:lnTo>
                  <a:lnTo>
                    <a:pt x="282015" y="89039"/>
                  </a:lnTo>
                  <a:lnTo>
                    <a:pt x="243980" y="114665"/>
                  </a:lnTo>
                  <a:lnTo>
                    <a:pt x="208105" y="143060"/>
                  </a:lnTo>
                  <a:lnTo>
                    <a:pt x="174545" y="174069"/>
                  </a:lnTo>
                  <a:lnTo>
                    <a:pt x="143453" y="207540"/>
                  </a:lnTo>
                  <a:lnTo>
                    <a:pt x="114982" y="243321"/>
                  </a:lnTo>
                  <a:lnTo>
                    <a:pt x="89286" y="281259"/>
                  </a:lnTo>
                  <a:lnTo>
                    <a:pt x="66519" y="321200"/>
                  </a:lnTo>
                  <a:lnTo>
                    <a:pt x="46833" y="362991"/>
                  </a:lnTo>
                  <a:lnTo>
                    <a:pt x="30382" y="406481"/>
                  </a:lnTo>
                  <a:lnTo>
                    <a:pt x="17320" y="451515"/>
                  </a:lnTo>
                  <a:lnTo>
                    <a:pt x="7800" y="497942"/>
                  </a:lnTo>
                  <a:lnTo>
                    <a:pt x="1975" y="545607"/>
                  </a:lnTo>
                  <a:lnTo>
                    <a:pt x="0" y="594360"/>
                  </a:lnTo>
                  <a:lnTo>
                    <a:pt x="1975" y="643112"/>
                  </a:lnTo>
                  <a:lnTo>
                    <a:pt x="7800" y="690777"/>
                  </a:lnTo>
                  <a:lnTo>
                    <a:pt x="17320" y="737204"/>
                  </a:lnTo>
                  <a:lnTo>
                    <a:pt x="30382" y="782238"/>
                  </a:lnTo>
                  <a:lnTo>
                    <a:pt x="46833" y="825728"/>
                  </a:lnTo>
                  <a:lnTo>
                    <a:pt x="66519" y="867519"/>
                  </a:lnTo>
                  <a:lnTo>
                    <a:pt x="89286" y="907460"/>
                  </a:lnTo>
                  <a:lnTo>
                    <a:pt x="114982" y="945398"/>
                  </a:lnTo>
                  <a:lnTo>
                    <a:pt x="143453" y="981179"/>
                  </a:lnTo>
                  <a:lnTo>
                    <a:pt x="174545" y="1014650"/>
                  </a:lnTo>
                  <a:lnTo>
                    <a:pt x="208105" y="1045659"/>
                  </a:lnTo>
                  <a:lnTo>
                    <a:pt x="243980" y="1074054"/>
                  </a:lnTo>
                  <a:lnTo>
                    <a:pt x="282015" y="1099680"/>
                  </a:lnTo>
                  <a:lnTo>
                    <a:pt x="322058" y="1122385"/>
                  </a:lnTo>
                  <a:lnTo>
                    <a:pt x="363956" y="1142017"/>
                  </a:lnTo>
                  <a:lnTo>
                    <a:pt x="407554" y="1158422"/>
                  </a:lnTo>
                  <a:lnTo>
                    <a:pt x="452699" y="1171448"/>
                  </a:lnTo>
                  <a:lnTo>
                    <a:pt x="499238" y="1180941"/>
                  </a:lnTo>
                  <a:lnTo>
                    <a:pt x="547017" y="1186749"/>
                  </a:lnTo>
                  <a:lnTo>
                    <a:pt x="595883" y="1188719"/>
                  </a:lnTo>
                  <a:lnTo>
                    <a:pt x="644750" y="1186749"/>
                  </a:lnTo>
                  <a:lnTo>
                    <a:pt x="692529" y="1180941"/>
                  </a:lnTo>
                  <a:lnTo>
                    <a:pt x="739068" y="1171448"/>
                  </a:lnTo>
                  <a:lnTo>
                    <a:pt x="784213" y="1158422"/>
                  </a:lnTo>
                  <a:lnTo>
                    <a:pt x="827811" y="1142017"/>
                  </a:lnTo>
                  <a:lnTo>
                    <a:pt x="869709" y="1122385"/>
                  </a:lnTo>
                  <a:lnTo>
                    <a:pt x="909752" y="1099680"/>
                  </a:lnTo>
                  <a:lnTo>
                    <a:pt x="947787" y="1074054"/>
                  </a:lnTo>
                  <a:lnTo>
                    <a:pt x="983662" y="1045659"/>
                  </a:lnTo>
                  <a:lnTo>
                    <a:pt x="1017222" y="1014650"/>
                  </a:lnTo>
                  <a:lnTo>
                    <a:pt x="1048314" y="981179"/>
                  </a:lnTo>
                  <a:lnTo>
                    <a:pt x="1076785" y="945398"/>
                  </a:lnTo>
                  <a:lnTo>
                    <a:pt x="1102481" y="907460"/>
                  </a:lnTo>
                  <a:lnTo>
                    <a:pt x="1125248" y="867519"/>
                  </a:lnTo>
                  <a:lnTo>
                    <a:pt x="1144934" y="825728"/>
                  </a:lnTo>
                  <a:lnTo>
                    <a:pt x="1161385" y="782238"/>
                  </a:lnTo>
                  <a:lnTo>
                    <a:pt x="1174447" y="737204"/>
                  </a:lnTo>
                  <a:lnTo>
                    <a:pt x="1183967" y="690777"/>
                  </a:lnTo>
                  <a:lnTo>
                    <a:pt x="1189792" y="643112"/>
                  </a:lnTo>
                  <a:lnTo>
                    <a:pt x="1191767" y="594360"/>
                  </a:lnTo>
                  <a:lnTo>
                    <a:pt x="1189792" y="545607"/>
                  </a:lnTo>
                  <a:lnTo>
                    <a:pt x="1183967" y="497942"/>
                  </a:lnTo>
                  <a:lnTo>
                    <a:pt x="1174447" y="451515"/>
                  </a:lnTo>
                  <a:lnTo>
                    <a:pt x="1161385" y="406481"/>
                  </a:lnTo>
                  <a:lnTo>
                    <a:pt x="1144934" y="362991"/>
                  </a:lnTo>
                  <a:lnTo>
                    <a:pt x="1125248" y="321200"/>
                  </a:lnTo>
                  <a:lnTo>
                    <a:pt x="1102481" y="281259"/>
                  </a:lnTo>
                  <a:lnTo>
                    <a:pt x="1076785" y="243321"/>
                  </a:lnTo>
                  <a:lnTo>
                    <a:pt x="1048314" y="207540"/>
                  </a:lnTo>
                  <a:lnTo>
                    <a:pt x="1017222" y="174069"/>
                  </a:lnTo>
                  <a:lnTo>
                    <a:pt x="983662" y="143060"/>
                  </a:lnTo>
                  <a:lnTo>
                    <a:pt x="947787" y="114665"/>
                  </a:lnTo>
                  <a:lnTo>
                    <a:pt x="909752" y="89039"/>
                  </a:lnTo>
                  <a:lnTo>
                    <a:pt x="869709" y="66334"/>
                  </a:lnTo>
                  <a:lnTo>
                    <a:pt x="827811" y="46702"/>
                  </a:lnTo>
                  <a:lnTo>
                    <a:pt x="784213" y="30297"/>
                  </a:lnTo>
                  <a:lnTo>
                    <a:pt x="739068" y="17271"/>
                  </a:lnTo>
                  <a:lnTo>
                    <a:pt x="692529" y="7778"/>
                  </a:lnTo>
                  <a:lnTo>
                    <a:pt x="644750" y="1970"/>
                  </a:lnTo>
                  <a:lnTo>
                    <a:pt x="595883" y="0"/>
                  </a:lnTo>
                  <a:close/>
                </a:path>
              </a:pathLst>
            </a:custGeom>
            <a:solidFill>
              <a:srgbClr val="B44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23453" y="3019805"/>
              <a:ext cx="1546225" cy="1040130"/>
            </a:xfrm>
            <a:custGeom>
              <a:avLst/>
              <a:gdLst/>
              <a:ahLst/>
              <a:cxnLst/>
              <a:rect l="l" t="t" r="r" b="b"/>
              <a:pathLst>
                <a:path w="1546225" h="1040129">
                  <a:moveTo>
                    <a:pt x="0" y="1039876"/>
                  </a:moveTo>
                  <a:lnTo>
                    <a:pt x="1546225" y="0"/>
                  </a:lnTo>
                </a:path>
              </a:pathLst>
            </a:custGeom>
            <a:ln w="19812">
              <a:solidFill>
                <a:srgbClr val="31B5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0369012" y="1851699"/>
            <a:ext cx="558400" cy="505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9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209" y="46805"/>
            <a:ext cx="11317128" cy="1280160"/>
          </a:xfrm>
          <a:custGeom>
            <a:avLst/>
            <a:gdLst/>
            <a:ahLst/>
            <a:cxnLst/>
            <a:rect l="l" t="t" r="r" b="b"/>
            <a:pathLst>
              <a:path w="11613515" h="1219200">
                <a:moveTo>
                  <a:pt x="11613032" y="1119759"/>
                </a:moveTo>
                <a:lnTo>
                  <a:pt x="102260" y="1119759"/>
                </a:lnTo>
                <a:lnTo>
                  <a:pt x="102260" y="502196"/>
                </a:lnTo>
                <a:lnTo>
                  <a:pt x="507530" y="136664"/>
                </a:lnTo>
                <a:lnTo>
                  <a:pt x="913028" y="502399"/>
                </a:lnTo>
                <a:lnTo>
                  <a:pt x="913028" y="609219"/>
                </a:lnTo>
                <a:lnTo>
                  <a:pt x="1015136" y="609219"/>
                </a:lnTo>
                <a:lnTo>
                  <a:pt x="1015136" y="456946"/>
                </a:lnTo>
                <a:lnTo>
                  <a:pt x="1015136" y="447675"/>
                </a:lnTo>
                <a:lnTo>
                  <a:pt x="1004849" y="447675"/>
                </a:lnTo>
                <a:lnTo>
                  <a:pt x="508469" y="0"/>
                </a:lnTo>
                <a:lnTo>
                  <a:pt x="507542" y="1028"/>
                </a:lnTo>
                <a:lnTo>
                  <a:pt x="506615" y="0"/>
                </a:lnTo>
                <a:lnTo>
                  <a:pt x="10274" y="447675"/>
                </a:lnTo>
                <a:lnTo>
                  <a:pt x="152" y="447675"/>
                </a:lnTo>
                <a:lnTo>
                  <a:pt x="152" y="456819"/>
                </a:lnTo>
                <a:lnTo>
                  <a:pt x="0" y="456946"/>
                </a:lnTo>
                <a:lnTo>
                  <a:pt x="152" y="457123"/>
                </a:lnTo>
                <a:lnTo>
                  <a:pt x="152" y="1119759"/>
                </a:lnTo>
                <a:lnTo>
                  <a:pt x="152" y="1179195"/>
                </a:lnTo>
                <a:lnTo>
                  <a:pt x="152" y="1218819"/>
                </a:lnTo>
                <a:lnTo>
                  <a:pt x="11613032" y="1218819"/>
                </a:lnTo>
                <a:lnTo>
                  <a:pt x="11613032" y="1119759"/>
                </a:lnTo>
                <a:close/>
              </a:path>
            </a:pathLst>
          </a:custGeom>
          <a:solidFill>
            <a:srgbClr val="E61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5016" y="372297"/>
            <a:ext cx="967051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9685" algn="l"/>
              </a:tabLst>
            </a:pPr>
            <a:r>
              <a:rPr lang="en-US" sz="4000" b="1" spc="-5" dirty="0" smtClean="0">
                <a:solidFill>
                  <a:srgbClr val="002060"/>
                </a:solidFill>
              </a:rPr>
              <a:t>BIOLOGIYA </a:t>
            </a:r>
            <a:r>
              <a:rPr lang="en-US" sz="4000" b="1" spc="10" dirty="0" smtClean="0">
                <a:solidFill>
                  <a:srgbClr val="002060"/>
                </a:solidFill>
              </a:rPr>
              <a:t> </a:t>
            </a:r>
            <a:r>
              <a:rPr lang="en-US" sz="4000" b="1" spc="-5" dirty="0" smtClean="0">
                <a:solidFill>
                  <a:srgbClr val="002060"/>
                </a:solidFill>
              </a:rPr>
              <a:t>FANIGA</a:t>
            </a:r>
            <a:r>
              <a:rPr lang="en-US" sz="4000" b="1" spc="50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OID	</a:t>
            </a:r>
            <a:r>
              <a:rPr lang="en-US" sz="4000" b="1" spc="-5" dirty="0" smtClean="0">
                <a:solidFill>
                  <a:srgbClr val="002060"/>
                </a:solidFill>
              </a:rPr>
              <a:t>KOMPETENSIYALAR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6650" y="4121849"/>
            <a:ext cx="3241243" cy="21666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US" sz="2800" b="1" dirty="0" err="1"/>
              <a:t>Sog‘lom</a:t>
            </a:r>
            <a:r>
              <a:rPr lang="en-US" sz="2800" b="1" dirty="0"/>
              <a:t> </a:t>
            </a:r>
            <a:r>
              <a:rPr lang="en-US" sz="2800" b="1" dirty="0" err="1"/>
              <a:t>turmush</a:t>
            </a:r>
            <a:r>
              <a:rPr lang="en-US" sz="2800" b="1" dirty="0"/>
              <a:t> </a:t>
            </a:r>
            <a:r>
              <a:rPr lang="en-US" sz="2800" b="1" dirty="0" err="1"/>
              <a:t>tarzi</a:t>
            </a:r>
            <a:r>
              <a:rPr lang="en-US" sz="2800" b="1" dirty="0"/>
              <a:t> </a:t>
            </a:r>
            <a:r>
              <a:rPr lang="en-US" sz="2800" b="1" dirty="0" err="1"/>
              <a:t>va</a:t>
            </a:r>
            <a:r>
              <a:rPr lang="en-US" sz="2800" b="1" dirty="0"/>
              <a:t> </a:t>
            </a:r>
            <a:r>
              <a:rPr lang="en-US" sz="2800" b="1" dirty="0" err="1"/>
              <a:t>ekologik</a:t>
            </a:r>
            <a:r>
              <a:rPr lang="en-US" sz="2800" b="1" dirty="0"/>
              <a:t> </a:t>
            </a:r>
            <a:r>
              <a:rPr lang="en-US" sz="2800" b="1" dirty="0" err="1"/>
              <a:t>kompetensiya</a:t>
            </a:r>
            <a:r>
              <a:rPr lang="en-US" sz="2800" dirty="0"/>
              <a:t> 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</p:txBody>
      </p:sp>
      <p:grpSp>
        <p:nvGrpSpPr>
          <p:cNvPr id="5" name="object 5"/>
          <p:cNvGrpSpPr/>
          <p:nvPr/>
        </p:nvGrpSpPr>
        <p:grpSpPr>
          <a:xfrm>
            <a:off x="8324020" y="1869034"/>
            <a:ext cx="2921328" cy="1805559"/>
            <a:chOff x="8542019" y="1780032"/>
            <a:chExt cx="2997835" cy="1719580"/>
          </a:xfrm>
        </p:grpSpPr>
        <p:sp>
          <p:nvSpPr>
            <p:cNvPr id="6" name="object 6"/>
            <p:cNvSpPr/>
            <p:nvPr/>
          </p:nvSpPr>
          <p:spPr>
            <a:xfrm>
              <a:off x="9278268" y="2104550"/>
              <a:ext cx="720725" cy="721995"/>
            </a:xfrm>
            <a:custGeom>
              <a:avLst/>
              <a:gdLst/>
              <a:ahLst/>
              <a:cxnLst/>
              <a:rect l="l" t="t" r="r" b="b"/>
              <a:pathLst>
                <a:path w="720725" h="721994">
                  <a:moveTo>
                    <a:pt x="339285" y="147489"/>
                  </a:moveTo>
                  <a:lnTo>
                    <a:pt x="388022" y="104851"/>
                  </a:lnTo>
                  <a:lnTo>
                    <a:pt x="439422" y="70271"/>
                  </a:lnTo>
                  <a:lnTo>
                    <a:pt x="491538" y="43228"/>
                  </a:lnTo>
                  <a:lnTo>
                    <a:pt x="542423" y="23201"/>
                  </a:lnTo>
                  <a:lnTo>
                    <a:pt x="590132" y="9667"/>
                  </a:lnTo>
                  <a:lnTo>
                    <a:pt x="632718" y="2108"/>
                  </a:lnTo>
                  <a:lnTo>
                    <a:pt x="668234" y="0"/>
                  </a:lnTo>
                  <a:lnTo>
                    <a:pt x="694734" y="2822"/>
                  </a:lnTo>
                  <a:lnTo>
                    <a:pt x="710272" y="10054"/>
                  </a:lnTo>
                  <a:lnTo>
                    <a:pt x="717636" y="25635"/>
                  </a:lnTo>
                  <a:lnTo>
                    <a:pt x="720532" y="52189"/>
                  </a:lnTo>
                  <a:lnTo>
                    <a:pt x="718451" y="87767"/>
                  </a:lnTo>
                  <a:lnTo>
                    <a:pt x="710889" y="130422"/>
                  </a:lnTo>
                  <a:lnTo>
                    <a:pt x="697339" y="178207"/>
                  </a:lnTo>
                  <a:lnTo>
                    <a:pt x="677294" y="229173"/>
                  </a:lnTo>
                  <a:lnTo>
                    <a:pt x="650249" y="281373"/>
                  </a:lnTo>
                  <a:lnTo>
                    <a:pt x="615696" y="332860"/>
                  </a:lnTo>
                  <a:lnTo>
                    <a:pt x="573130" y="381685"/>
                  </a:lnTo>
                  <a:lnTo>
                    <a:pt x="203109" y="718831"/>
                  </a:lnTo>
                  <a:lnTo>
                    <a:pt x="184127" y="721531"/>
                  </a:lnTo>
                  <a:lnTo>
                    <a:pt x="153777" y="708791"/>
                  </a:lnTo>
                  <a:lnTo>
                    <a:pt x="116104" y="682928"/>
                  </a:lnTo>
                  <a:lnTo>
                    <a:pt x="75154" y="646257"/>
                  </a:lnTo>
                  <a:lnTo>
                    <a:pt x="38539" y="605239"/>
                  </a:lnTo>
                  <a:lnTo>
                    <a:pt x="12717" y="567503"/>
                  </a:lnTo>
                  <a:lnTo>
                    <a:pt x="0" y="537102"/>
                  </a:lnTo>
                  <a:lnTo>
                    <a:pt x="2699" y="518091"/>
                  </a:lnTo>
                  <a:lnTo>
                    <a:pt x="339285" y="147489"/>
                  </a:lnTo>
                  <a:close/>
                </a:path>
              </a:pathLst>
            </a:custGeom>
            <a:ln w="33943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09155" y="2646846"/>
              <a:ext cx="248080" cy="2484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20125" y="2433289"/>
              <a:ext cx="551180" cy="551815"/>
            </a:xfrm>
            <a:custGeom>
              <a:avLst/>
              <a:gdLst/>
              <a:ahLst/>
              <a:cxnLst/>
              <a:rect l="l" t="t" r="r" b="b"/>
              <a:pathLst>
                <a:path w="551179" h="551814">
                  <a:moveTo>
                    <a:pt x="542646" y="224868"/>
                  </a:moveTo>
                  <a:lnTo>
                    <a:pt x="549682" y="306578"/>
                  </a:lnTo>
                  <a:lnTo>
                    <a:pt x="550743" y="355476"/>
                  </a:lnTo>
                  <a:lnTo>
                    <a:pt x="530316" y="432812"/>
                  </a:lnTo>
                  <a:lnTo>
                    <a:pt x="498760" y="480488"/>
                  </a:lnTo>
                  <a:lnTo>
                    <a:pt x="454390" y="518127"/>
                  </a:lnTo>
                  <a:lnTo>
                    <a:pt x="414839" y="542835"/>
                  </a:lnTo>
                  <a:lnTo>
                    <a:pt x="397737" y="551714"/>
                  </a:lnTo>
                  <a:lnTo>
                    <a:pt x="408866" y="483216"/>
                  </a:lnTo>
                  <a:lnTo>
                    <a:pt x="404290" y="423355"/>
                  </a:lnTo>
                  <a:lnTo>
                    <a:pt x="394125" y="380963"/>
                  </a:lnTo>
                  <a:lnTo>
                    <a:pt x="388489" y="364869"/>
                  </a:lnTo>
                </a:path>
                <a:path w="551179" h="551814">
                  <a:moveTo>
                    <a:pt x="325796" y="7654"/>
                  </a:moveTo>
                  <a:lnTo>
                    <a:pt x="244512" y="908"/>
                  </a:lnTo>
                  <a:lnTo>
                    <a:pt x="195845" y="0"/>
                  </a:lnTo>
                  <a:lnTo>
                    <a:pt x="118700" y="20520"/>
                  </a:lnTo>
                  <a:lnTo>
                    <a:pt x="71103" y="52128"/>
                  </a:lnTo>
                  <a:lnTo>
                    <a:pt x="33528" y="96573"/>
                  </a:lnTo>
                  <a:lnTo>
                    <a:pt x="8863" y="136192"/>
                  </a:lnTo>
                  <a:lnTo>
                    <a:pt x="0" y="153323"/>
                  </a:lnTo>
                  <a:lnTo>
                    <a:pt x="68144" y="142256"/>
                  </a:lnTo>
                  <a:lnTo>
                    <a:pt x="127374" y="147017"/>
                  </a:lnTo>
                  <a:lnTo>
                    <a:pt x="169165" y="157375"/>
                  </a:lnTo>
                  <a:lnTo>
                    <a:pt x="184990" y="163101"/>
                  </a:lnTo>
                </a:path>
              </a:pathLst>
            </a:custGeom>
            <a:ln w="33943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27433" y="2303032"/>
              <a:ext cx="173086" cy="1732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8181" y="2823575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157757" y="2894"/>
                  </a:moveTo>
                  <a:lnTo>
                    <a:pt x="134054" y="0"/>
                  </a:lnTo>
                  <a:lnTo>
                    <a:pt x="109581" y="4053"/>
                  </a:lnTo>
                  <a:lnTo>
                    <a:pt x="60634" y="35321"/>
                  </a:lnTo>
                  <a:lnTo>
                    <a:pt x="33023" y="78363"/>
                  </a:lnTo>
                  <a:lnTo>
                    <a:pt x="18948" y="129513"/>
                  </a:lnTo>
                  <a:lnTo>
                    <a:pt x="10558" y="182980"/>
                  </a:lnTo>
                  <a:lnTo>
                    <a:pt x="0" y="232972"/>
                  </a:lnTo>
                  <a:lnTo>
                    <a:pt x="50992" y="220442"/>
                  </a:lnTo>
                  <a:lnTo>
                    <a:pt x="104251" y="212255"/>
                  </a:lnTo>
                  <a:lnTo>
                    <a:pt x="154716" y="199242"/>
                  </a:lnTo>
                  <a:lnTo>
                    <a:pt x="197330" y="172235"/>
                  </a:lnTo>
                  <a:lnTo>
                    <a:pt x="216986" y="147915"/>
                  </a:lnTo>
                  <a:lnTo>
                    <a:pt x="228547" y="123208"/>
                  </a:lnTo>
                  <a:lnTo>
                    <a:pt x="232594" y="98695"/>
                  </a:lnTo>
                  <a:lnTo>
                    <a:pt x="229704" y="74953"/>
                  </a:lnTo>
                </a:path>
              </a:pathLst>
            </a:custGeom>
            <a:ln w="33943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42019" y="1780032"/>
              <a:ext cx="2997835" cy="1719580"/>
            </a:xfrm>
            <a:custGeom>
              <a:avLst/>
              <a:gdLst/>
              <a:ahLst/>
              <a:cxnLst/>
              <a:rect l="l" t="t" r="r" b="b"/>
              <a:pathLst>
                <a:path w="2997834" h="1719579">
                  <a:moveTo>
                    <a:pt x="2692019" y="0"/>
                  </a:moveTo>
                  <a:lnTo>
                    <a:pt x="0" y="0"/>
                  </a:lnTo>
                  <a:lnTo>
                    <a:pt x="305688" y="859535"/>
                  </a:lnTo>
                  <a:lnTo>
                    <a:pt x="0" y="1719071"/>
                  </a:lnTo>
                  <a:lnTo>
                    <a:pt x="2692019" y="1719071"/>
                  </a:lnTo>
                  <a:lnTo>
                    <a:pt x="2997707" y="859535"/>
                  </a:lnTo>
                  <a:lnTo>
                    <a:pt x="2692019" y="0"/>
                  </a:lnTo>
                  <a:close/>
                </a:path>
              </a:pathLst>
            </a:custGeom>
            <a:solidFill>
              <a:srgbClr val="B44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507933" y="2146973"/>
              <a:ext cx="1143000" cy="858519"/>
            </a:xfrm>
            <a:custGeom>
              <a:avLst/>
              <a:gdLst/>
              <a:ahLst/>
              <a:cxnLst/>
              <a:rect l="l" t="t" r="r" b="b"/>
              <a:pathLst>
                <a:path w="1143000" h="858519">
                  <a:moveTo>
                    <a:pt x="1142428" y="858017"/>
                  </a:moveTo>
                  <a:lnTo>
                    <a:pt x="1142428" y="114404"/>
                  </a:lnTo>
                  <a:lnTo>
                    <a:pt x="1133634" y="69965"/>
                  </a:lnTo>
                  <a:lnTo>
                    <a:pt x="1109668" y="33590"/>
                  </a:lnTo>
                  <a:lnTo>
                    <a:pt x="1074151" y="9021"/>
                  </a:lnTo>
                  <a:lnTo>
                    <a:pt x="1030709" y="0"/>
                  </a:lnTo>
                  <a:lnTo>
                    <a:pt x="111188" y="0"/>
                  </a:lnTo>
                  <a:lnTo>
                    <a:pt x="68062" y="9021"/>
                  </a:lnTo>
                  <a:lnTo>
                    <a:pt x="32702" y="33590"/>
                  </a:lnTo>
                  <a:lnTo>
                    <a:pt x="8788" y="69965"/>
                  </a:lnTo>
                  <a:lnTo>
                    <a:pt x="0" y="114404"/>
                  </a:lnTo>
                  <a:lnTo>
                    <a:pt x="0" y="858017"/>
                  </a:lnTo>
                  <a:lnTo>
                    <a:pt x="1142428" y="858017"/>
                  </a:lnTo>
                  <a:close/>
                </a:path>
                <a:path w="1143000" h="858519">
                  <a:moveTo>
                    <a:pt x="476375" y="346053"/>
                  </a:moveTo>
                  <a:lnTo>
                    <a:pt x="173868" y="506489"/>
                  </a:lnTo>
                  <a:lnTo>
                    <a:pt x="476375" y="648854"/>
                  </a:lnTo>
                </a:path>
                <a:path w="1143000" h="858519">
                  <a:moveTo>
                    <a:pt x="716180" y="648854"/>
                  </a:moveTo>
                  <a:lnTo>
                    <a:pt x="1018723" y="488417"/>
                  </a:lnTo>
                  <a:lnTo>
                    <a:pt x="716180" y="346053"/>
                  </a:lnTo>
                </a:path>
                <a:path w="1143000" h="858519">
                  <a:moveTo>
                    <a:pt x="656238" y="291302"/>
                  </a:moveTo>
                  <a:lnTo>
                    <a:pt x="656238" y="291302"/>
                  </a:lnTo>
                  <a:lnTo>
                    <a:pt x="536325" y="704152"/>
                  </a:lnTo>
                </a:path>
                <a:path w="1143000" h="858519">
                  <a:moveTo>
                    <a:pt x="0" y="148938"/>
                  </a:moveTo>
                  <a:lnTo>
                    <a:pt x="0" y="148938"/>
                  </a:lnTo>
                  <a:lnTo>
                    <a:pt x="1142428" y="148938"/>
                  </a:lnTo>
                </a:path>
              </a:pathLst>
            </a:custGeom>
            <a:ln w="36058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48295" y="4081576"/>
            <a:ext cx="3186845" cy="2597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US" sz="2800" b="1" dirty="0" err="1"/>
              <a:t>Biologik</a:t>
            </a:r>
            <a:r>
              <a:rPr lang="en-US" sz="2800" b="1" dirty="0"/>
              <a:t> </a:t>
            </a:r>
            <a:r>
              <a:rPr lang="en-US" sz="2800" b="1" dirty="0" err="1"/>
              <a:t>ob’ektlarda</a:t>
            </a:r>
            <a:r>
              <a:rPr lang="en-US" sz="2800" b="1" dirty="0"/>
              <a:t> </a:t>
            </a:r>
            <a:r>
              <a:rPr lang="en-US" sz="2800" b="1" dirty="0" err="1"/>
              <a:t>boradigan</a:t>
            </a:r>
            <a:r>
              <a:rPr lang="en-US" sz="2800" b="1" dirty="0"/>
              <a:t> </a:t>
            </a:r>
            <a:r>
              <a:rPr lang="en-US" sz="2800" b="1" dirty="0" err="1"/>
              <a:t>jarayonlarni</a:t>
            </a:r>
            <a:r>
              <a:rPr lang="en-US" sz="2800" b="1" dirty="0"/>
              <a:t> </a:t>
            </a:r>
            <a:r>
              <a:rPr lang="en-US" sz="2800" b="1" dirty="0" err="1"/>
              <a:t>kuzatish</a:t>
            </a:r>
            <a:r>
              <a:rPr lang="en-US" sz="2800" b="1" dirty="0"/>
              <a:t>, </a:t>
            </a:r>
            <a:r>
              <a:rPr lang="en-US" sz="2800" b="1" dirty="0" err="1"/>
              <a:t>tajribalar</a:t>
            </a:r>
            <a:r>
              <a:rPr lang="en-US" sz="2800" b="1" dirty="0"/>
              <a:t> </a:t>
            </a:r>
            <a:r>
              <a:rPr lang="en-US" sz="2800" b="1" dirty="0" err="1"/>
              <a:t>o‘tkazish</a:t>
            </a:r>
            <a:r>
              <a:rPr lang="en-US" sz="2800" b="1" dirty="0"/>
              <a:t> </a:t>
            </a:r>
            <a:r>
              <a:rPr lang="en-US" sz="2800" b="1" dirty="0" err="1"/>
              <a:t>va</a:t>
            </a:r>
            <a:r>
              <a:rPr lang="en-US" sz="2800" b="1" dirty="0"/>
              <a:t> </a:t>
            </a:r>
            <a:r>
              <a:rPr lang="en-US" sz="2800" b="1" dirty="0" err="1"/>
              <a:t>xulosa</a:t>
            </a:r>
            <a:r>
              <a:rPr lang="en-US" sz="2800" b="1" dirty="0"/>
              <a:t> </a:t>
            </a:r>
            <a:r>
              <a:rPr lang="en-US" sz="2800" b="1" dirty="0" err="1"/>
              <a:t>qilish</a:t>
            </a:r>
            <a:r>
              <a:rPr lang="en-US" sz="2800" b="1" dirty="0"/>
              <a:t> </a:t>
            </a:r>
            <a:r>
              <a:rPr lang="en-US" sz="2800" b="1" dirty="0" err="1"/>
              <a:t>kompetensiyasi</a:t>
            </a:r>
            <a:r>
              <a:rPr lang="en-US" sz="2800" dirty="0"/>
              <a:t> </a:t>
            </a:r>
            <a:endParaRPr lang="ru-RU" sz="2800" dirty="0"/>
          </a:p>
        </p:txBody>
      </p:sp>
      <p:grpSp>
        <p:nvGrpSpPr>
          <p:cNvPr id="14" name="object 14"/>
          <p:cNvGrpSpPr/>
          <p:nvPr/>
        </p:nvGrpSpPr>
        <p:grpSpPr>
          <a:xfrm>
            <a:off x="4681054" y="1803425"/>
            <a:ext cx="2921328" cy="1805559"/>
            <a:chOff x="4803647" y="1717548"/>
            <a:chExt cx="2997835" cy="1719580"/>
          </a:xfrm>
        </p:grpSpPr>
        <p:sp>
          <p:nvSpPr>
            <p:cNvPr id="15" name="object 15"/>
            <p:cNvSpPr/>
            <p:nvPr/>
          </p:nvSpPr>
          <p:spPr>
            <a:xfrm>
              <a:off x="4803647" y="1717548"/>
              <a:ext cx="2997835" cy="1719580"/>
            </a:xfrm>
            <a:custGeom>
              <a:avLst/>
              <a:gdLst/>
              <a:ahLst/>
              <a:cxnLst/>
              <a:rect l="l" t="t" r="r" b="b"/>
              <a:pathLst>
                <a:path w="2997834" h="1719579">
                  <a:moveTo>
                    <a:pt x="2692019" y="0"/>
                  </a:moveTo>
                  <a:lnTo>
                    <a:pt x="0" y="0"/>
                  </a:lnTo>
                  <a:lnTo>
                    <a:pt x="305688" y="859536"/>
                  </a:lnTo>
                  <a:lnTo>
                    <a:pt x="0" y="1719072"/>
                  </a:lnTo>
                  <a:lnTo>
                    <a:pt x="2692019" y="1719072"/>
                  </a:lnTo>
                  <a:lnTo>
                    <a:pt x="2997707" y="859536"/>
                  </a:lnTo>
                  <a:lnTo>
                    <a:pt x="2692019" y="0"/>
                  </a:lnTo>
                  <a:close/>
                </a:path>
              </a:pathLst>
            </a:custGeom>
            <a:solidFill>
              <a:srgbClr val="9FC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23157" y="1977417"/>
              <a:ext cx="871219" cy="1114425"/>
            </a:xfrm>
            <a:custGeom>
              <a:avLst/>
              <a:gdLst/>
              <a:ahLst/>
              <a:cxnLst/>
              <a:rect l="l" t="t" r="r" b="b"/>
              <a:pathLst>
                <a:path w="871220" h="1114425">
                  <a:moveTo>
                    <a:pt x="92436" y="1113917"/>
                  </a:moveTo>
                  <a:lnTo>
                    <a:pt x="672534" y="587032"/>
                  </a:lnTo>
                  <a:lnTo>
                    <a:pt x="870766" y="275997"/>
                  </a:lnTo>
                </a:path>
                <a:path w="871220" h="1114425">
                  <a:moveTo>
                    <a:pt x="400841" y="0"/>
                  </a:moveTo>
                  <a:lnTo>
                    <a:pt x="218990" y="298944"/>
                  </a:lnTo>
                  <a:lnTo>
                    <a:pt x="0" y="1113917"/>
                  </a:lnTo>
                </a:path>
                <a:path w="871220" h="1114425">
                  <a:moveTo>
                    <a:pt x="218990" y="298944"/>
                  </a:moveTo>
                  <a:lnTo>
                    <a:pt x="241187" y="339812"/>
                  </a:lnTo>
                  <a:lnTo>
                    <a:pt x="263950" y="372111"/>
                  </a:lnTo>
                  <a:lnTo>
                    <a:pt x="310901" y="415036"/>
                  </a:lnTo>
                  <a:lnTo>
                    <a:pt x="359310" y="435785"/>
                  </a:lnTo>
                  <a:lnTo>
                    <a:pt x="408641" y="442421"/>
                  </a:lnTo>
                  <a:lnTo>
                    <a:pt x="458358" y="443009"/>
                  </a:lnTo>
                  <a:lnTo>
                    <a:pt x="483195" y="443555"/>
                  </a:lnTo>
                  <a:lnTo>
                    <a:pt x="532491" y="450192"/>
                  </a:lnTo>
                  <a:lnTo>
                    <a:pt x="580835" y="470940"/>
                  </a:lnTo>
                  <a:lnTo>
                    <a:pt x="627695" y="513866"/>
                  </a:lnTo>
                  <a:lnTo>
                    <a:pt x="650401" y="546165"/>
                  </a:lnTo>
                  <a:lnTo>
                    <a:pt x="672534" y="587032"/>
                  </a:lnTo>
                </a:path>
                <a:path w="871220" h="1114425">
                  <a:moveTo>
                    <a:pt x="0" y="1113917"/>
                  </a:moveTo>
                  <a:lnTo>
                    <a:pt x="0" y="1113917"/>
                  </a:lnTo>
                  <a:lnTo>
                    <a:pt x="739475" y="1113917"/>
                  </a:lnTo>
                </a:path>
                <a:path w="871220" h="1114425">
                  <a:moveTo>
                    <a:pt x="739475" y="137162"/>
                  </a:moveTo>
                  <a:lnTo>
                    <a:pt x="739475" y="137162"/>
                  </a:lnTo>
                  <a:lnTo>
                    <a:pt x="544242" y="453346"/>
                  </a:lnTo>
                </a:path>
                <a:path w="871220" h="1114425">
                  <a:moveTo>
                    <a:pt x="587002" y="35515"/>
                  </a:moveTo>
                  <a:lnTo>
                    <a:pt x="587002" y="35515"/>
                  </a:lnTo>
                  <a:lnTo>
                    <a:pt x="347277" y="432187"/>
                  </a:lnTo>
                </a:path>
                <a:path w="871220" h="1114425">
                  <a:moveTo>
                    <a:pt x="43193" y="953428"/>
                  </a:moveTo>
                  <a:lnTo>
                    <a:pt x="78539" y="960364"/>
                  </a:lnTo>
                  <a:lnTo>
                    <a:pt x="113114" y="990091"/>
                  </a:lnTo>
                  <a:lnTo>
                    <a:pt x="146635" y="1021927"/>
                  </a:lnTo>
                  <a:lnTo>
                    <a:pt x="178820" y="1035190"/>
                  </a:lnTo>
                </a:path>
              </a:pathLst>
            </a:custGeom>
            <a:ln w="2853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55919" y="1803425"/>
            <a:ext cx="2923184" cy="1805559"/>
            <a:chOff x="775716" y="1717548"/>
            <a:chExt cx="2999740" cy="1719580"/>
          </a:xfrm>
        </p:grpSpPr>
        <p:sp>
          <p:nvSpPr>
            <p:cNvPr id="18" name="object 18"/>
            <p:cNvSpPr/>
            <p:nvPr/>
          </p:nvSpPr>
          <p:spPr>
            <a:xfrm>
              <a:off x="775716" y="1717548"/>
              <a:ext cx="2999740" cy="1719580"/>
            </a:xfrm>
            <a:custGeom>
              <a:avLst/>
              <a:gdLst/>
              <a:ahLst/>
              <a:cxnLst/>
              <a:rect l="l" t="t" r="r" b="b"/>
              <a:pathLst>
                <a:path w="2999740" h="1719579">
                  <a:moveTo>
                    <a:pt x="2693543" y="0"/>
                  </a:moveTo>
                  <a:lnTo>
                    <a:pt x="0" y="0"/>
                  </a:lnTo>
                  <a:lnTo>
                    <a:pt x="305739" y="859536"/>
                  </a:lnTo>
                  <a:lnTo>
                    <a:pt x="0" y="1719072"/>
                  </a:lnTo>
                  <a:lnTo>
                    <a:pt x="2693543" y="1719072"/>
                  </a:lnTo>
                  <a:lnTo>
                    <a:pt x="2999232" y="859536"/>
                  </a:lnTo>
                  <a:lnTo>
                    <a:pt x="2693543" y="0"/>
                  </a:lnTo>
                  <a:close/>
                </a:path>
              </a:pathLst>
            </a:custGeom>
            <a:solidFill>
              <a:srgbClr val="E61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47269" y="2304625"/>
              <a:ext cx="1258570" cy="542290"/>
            </a:xfrm>
            <a:custGeom>
              <a:avLst/>
              <a:gdLst/>
              <a:ahLst/>
              <a:cxnLst/>
              <a:rect l="l" t="t" r="r" b="b"/>
              <a:pathLst>
                <a:path w="1258570" h="542289">
                  <a:moveTo>
                    <a:pt x="542914" y="271006"/>
                  </a:moveTo>
                  <a:lnTo>
                    <a:pt x="538536" y="319690"/>
                  </a:lnTo>
                  <a:lnTo>
                    <a:pt x="525917" y="365523"/>
                  </a:lnTo>
                  <a:lnTo>
                    <a:pt x="505826" y="407737"/>
                  </a:lnTo>
                  <a:lnTo>
                    <a:pt x="479033" y="445565"/>
                  </a:lnTo>
                  <a:lnTo>
                    <a:pt x="446306" y="478238"/>
                  </a:lnTo>
                  <a:lnTo>
                    <a:pt x="408415" y="504987"/>
                  </a:lnTo>
                  <a:lnTo>
                    <a:pt x="366130" y="525045"/>
                  </a:lnTo>
                  <a:lnTo>
                    <a:pt x="320221" y="537643"/>
                  </a:lnTo>
                  <a:lnTo>
                    <a:pt x="271456" y="542013"/>
                  </a:lnTo>
                  <a:lnTo>
                    <a:pt x="222693" y="537643"/>
                  </a:lnTo>
                  <a:lnTo>
                    <a:pt x="176784" y="525045"/>
                  </a:lnTo>
                  <a:lnTo>
                    <a:pt x="134500" y="504987"/>
                  </a:lnTo>
                  <a:lnTo>
                    <a:pt x="96609" y="478238"/>
                  </a:lnTo>
                  <a:lnTo>
                    <a:pt x="63882" y="445565"/>
                  </a:lnTo>
                  <a:lnTo>
                    <a:pt x="37088" y="407737"/>
                  </a:lnTo>
                  <a:lnTo>
                    <a:pt x="16996" y="365523"/>
                  </a:lnTo>
                  <a:lnTo>
                    <a:pt x="4377" y="319690"/>
                  </a:lnTo>
                  <a:lnTo>
                    <a:pt x="0" y="271006"/>
                  </a:lnTo>
                  <a:lnTo>
                    <a:pt x="4377" y="222323"/>
                  </a:lnTo>
                  <a:lnTo>
                    <a:pt x="16996" y="176490"/>
                  </a:lnTo>
                  <a:lnTo>
                    <a:pt x="37088" y="134275"/>
                  </a:lnTo>
                  <a:lnTo>
                    <a:pt x="63882" y="96448"/>
                  </a:lnTo>
                  <a:lnTo>
                    <a:pt x="96609" y="63775"/>
                  </a:lnTo>
                  <a:lnTo>
                    <a:pt x="134500" y="37026"/>
                  </a:lnTo>
                  <a:lnTo>
                    <a:pt x="176784" y="16968"/>
                  </a:lnTo>
                  <a:lnTo>
                    <a:pt x="222693" y="4370"/>
                  </a:lnTo>
                  <a:lnTo>
                    <a:pt x="271456" y="0"/>
                  </a:lnTo>
                  <a:lnTo>
                    <a:pt x="320221" y="4370"/>
                  </a:lnTo>
                  <a:lnTo>
                    <a:pt x="366130" y="16968"/>
                  </a:lnTo>
                  <a:lnTo>
                    <a:pt x="408415" y="37026"/>
                  </a:lnTo>
                  <a:lnTo>
                    <a:pt x="446306" y="63775"/>
                  </a:lnTo>
                  <a:lnTo>
                    <a:pt x="479033" y="96448"/>
                  </a:lnTo>
                  <a:lnTo>
                    <a:pt x="505826" y="134275"/>
                  </a:lnTo>
                  <a:lnTo>
                    <a:pt x="525917" y="176490"/>
                  </a:lnTo>
                  <a:lnTo>
                    <a:pt x="538536" y="222323"/>
                  </a:lnTo>
                  <a:lnTo>
                    <a:pt x="542914" y="271006"/>
                  </a:lnTo>
                  <a:close/>
                </a:path>
                <a:path w="1258570" h="542289">
                  <a:moveTo>
                    <a:pt x="1258261" y="271006"/>
                  </a:moveTo>
                  <a:lnTo>
                    <a:pt x="1253883" y="319690"/>
                  </a:lnTo>
                  <a:lnTo>
                    <a:pt x="1241263" y="365523"/>
                  </a:lnTo>
                  <a:lnTo>
                    <a:pt x="1221171" y="407737"/>
                  </a:lnTo>
                  <a:lnTo>
                    <a:pt x="1194375" y="445565"/>
                  </a:lnTo>
                  <a:lnTo>
                    <a:pt x="1161647" y="478238"/>
                  </a:lnTo>
                  <a:lnTo>
                    <a:pt x="1123755" y="504987"/>
                  </a:lnTo>
                  <a:lnTo>
                    <a:pt x="1081469" y="525045"/>
                  </a:lnTo>
                  <a:lnTo>
                    <a:pt x="1035560" y="537643"/>
                  </a:lnTo>
                  <a:lnTo>
                    <a:pt x="986797" y="542013"/>
                  </a:lnTo>
                  <a:lnTo>
                    <a:pt x="937892" y="537643"/>
                  </a:lnTo>
                  <a:lnTo>
                    <a:pt x="891908" y="525045"/>
                  </a:lnTo>
                  <a:lnTo>
                    <a:pt x="849601" y="504987"/>
                  </a:lnTo>
                  <a:lnTo>
                    <a:pt x="811726" y="478238"/>
                  </a:lnTo>
                  <a:lnTo>
                    <a:pt x="779042" y="445565"/>
                  </a:lnTo>
                  <a:lnTo>
                    <a:pt x="752304" y="407737"/>
                  </a:lnTo>
                  <a:lnTo>
                    <a:pt x="732268" y="365523"/>
                  </a:lnTo>
                  <a:lnTo>
                    <a:pt x="719692" y="319690"/>
                  </a:lnTo>
                  <a:lnTo>
                    <a:pt x="715332" y="271006"/>
                  </a:lnTo>
                  <a:lnTo>
                    <a:pt x="719692" y="222323"/>
                  </a:lnTo>
                  <a:lnTo>
                    <a:pt x="732268" y="176490"/>
                  </a:lnTo>
                  <a:lnTo>
                    <a:pt x="752304" y="134275"/>
                  </a:lnTo>
                  <a:lnTo>
                    <a:pt x="779042" y="96448"/>
                  </a:lnTo>
                  <a:lnTo>
                    <a:pt x="811726" y="63775"/>
                  </a:lnTo>
                  <a:lnTo>
                    <a:pt x="849601" y="37026"/>
                  </a:lnTo>
                  <a:lnTo>
                    <a:pt x="891908" y="16968"/>
                  </a:lnTo>
                  <a:lnTo>
                    <a:pt x="937892" y="4370"/>
                  </a:lnTo>
                  <a:lnTo>
                    <a:pt x="986797" y="0"/>
                  </a:lnTo>
                  <a:lnTo>
                    <a:pt x="1035560" y="4370"/>
                  </a:lnTo>
                  <a:lnTo>
                    <a:pt x="1081469" y="16968"/>
                  </a:lnTo>
                  <a:lnTo>
                    <a:pt x="1123755" y="37026"/>
                  </a:lnTo>
                  <a:lnTo>
                    <a:pt x="1161647" y="63775"/>
                  </a:lnTo>
                  <a:lnTo>
                    <a:pt x="1194375" y="96448"/>
                  </a:lnTo>
                  <a:lnTo>
                    <a:pt x="1221171" y="134275"/>
                  </a:lnTo>
                  <a:lnTo>
                    <a:pt x="1241263" y="176490"/>
                  </a:lnTo>
                  <a:lnTo>
                    <a:pt x="1253883" y="222323"/>
                  </a:lnTo>
                  <a:lnTo>
                    <a:pt x="1258261" y="271006"/>
                  </a:lnTo>
                  <a:close/>
                </a:path>
              </a:pathLst>
            </a:custGeom>
            <a:ln w="3315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53009" y="2383905"/>
              <a:ext cx="246256" cy="1209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21163" y="2356400"/>
              <a:ext cx="1009015" cy="123189"/>
            </a:xfrm>
            <a:custGeom>
              <a:avLst/>
              <a:gdLst/>
              <a:ahLst/>
              <a:cxnLst/>
              <a:rect l="l" t="t" r="r" b="b"/>
              <a:pathLst>
                <a:path w="1009014" h="123189">
                  <a:moveTo>
                    <a:pt x="0" y="122873"/>
                  </a:moveTo>
                  <a:lnTo>
                    <a:pt x="23461" y="85088"/>
                  </a:lnTo>
                  <a:lnTo>
                    <a:pt x="53090" y="53685"/>
                  </a:lnTo>
                  <a:lnTo>
                    <a:pt x="87703" y="29069"/>
                  </a:lnTo>
                  <a:lnTo>
                    <a:pt x="126115" y="11645"/>
                  </a:lnTo>
                  <a:lnTo>
                    <a:pt x="167143" y="1820"/>
                  </a:lnTo>
                  <a:lnTo>
                    <a:pt x="209603" y="0"/>
                  </a:lnTo>
                  <a:lnTo>
                    <a:pt x="252311" y="6588"/>
                  </a:lnTo>
                  <a:lnTo>
                    <a:pt x="294081" y="21993"/>
                  </a:lnTo>
                </a:path>
                <a:path w="1009014" h="123189">
                  <a:moveTo>
                    <a:pt x="714865" y="122873"/>
                  </a:moveTo>
                  <a:lnTo>
                    <a:pt x="738318" y="85088"/>
                  </a:lnTo>
                  <a:lnTo>
                    <a:pt x="767941" y="53685"/>
                  </a:lnTo>
                  <a:lnTo>
                    <a:pt x="802549" y="29069"/>
                  </a:lnTo>
                  <a:lnTo>
                    <a:pt x="840958" y="11645"/>
                  </a:lnTo>
                  <a:lnTo>
                    <a:pt x="881983" y="1820"/>
                  </a:lnTo>
                  <a:lnTo>
                    <a:pt x="924439" y="0"/>
                  </a:lnTo>
                  <a:lnTo>
                    <a:pt x="967142" y="6588"/>
                  </a:lnTo>
                  <a:lnTo>
                    <a:pt x="1008907" y="21993"/>
                  </a:lnTo>
                </a:path>
              </a:pathLst>
            </a:custGeom>
            <a:ln w="3315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89591" y="4016902"/>
            <a:ext cx="3452253" cy="2610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lang="en-US" sz="2800" b="1" dirty="0" err="1" smtClean="0"/>
              <a:t>Biologik</a:t>
            </a:r>
            <a:r>
              <a:rPr lang="en-US" sz="2800" b="1" dirty="0" smtClean="0"/>
              <a:t> </a:t>
            </a:r>
            <a:r>
              <a:rPr lang="en-US" sz="2800" b="1" dirty="0" err="1"/>
              <a:t>ob’ektlarni</a:t>
            </a:r>
            <a:r>
              <a:rPr lang="en-US" sz="2800" b="1" dirty="0"/>
              <a:t> </a:t>
            </a:r>
            <a:r>
              <a:rPr lang="en-US" sz="2800" b="1" dirty="0" err="1"/>
              <a:t>tanish</a:t>
            </a:r>
            <a:r>
              <a:rPr lang="en-US" sz="2800" b="1" dirty="0"/>
              <a:t>, </a:t>
            </a:r>
            <a:r>
              <a:rPr lang="en-US" sz="2800" b="1" dirty="0" err="1"/>
              <a:t>ularda</a:t>
            </a:r>
            <a:r>
              <a:rPr lang="en-US" sz="2800" b="1" dirty="0"/>
              <a:t> </a:t>
            </a:r>
            <a:r>
              <a:rPr lang="en-US" sz="2800" b="1" dirty="0" err="1"/>
              <a:t>boradigan</a:t>
            </a:r>
            <a:r>
              <a:rPr lang="en-US" sz="2800" b="1" dirty="0"/>
              <a:t> </a:t>
            </a:r>
            <a:r>
              <a:rPr lang="en-US" sz="2800" b="1" dirty="0" err="1"/>
              <a:t>jarayonlarni</a:t>
            </a:r>
            <a:r>
              <a:rPr lang="en-US" sz="2800" b="1" dirty="0"/>
              <a:t> </a:t>
            </a:r>
            <a:r>
              <a:rPr lang="en-US" sz="2800" b="1" dirty="0" err="1"/>
              <a:t>tushunish</a:t>
            </a:r>
            <a:r>
              <a:rPr lang="en-US" sz="2800" b="1" dirty="0"/>
              <a:t> </a:t>
            </a:r>
            <a:r>
              <a:rPr lang="en-US" sz="2800" b="1" dirty="0" err="1"/>
              <a:t>va</a:t>
            </a:r>
            <a:r>
              <a:rPr lang="en-US" sz="2800" b="1" dirty="0"/>
              <a:t> </a:t>
            </a:r>
            <a:r>
              <a:rPr lang="en-US" sz="2800" b="1" dirty="0" err="1"/>
              <a:t>izohlash</a:t>
            </a:r>
            <a:r>
              <a:rPr lang="en-US" sz="2800" b="1" dirty="0"/>
              <a:t> </a:t>
            </a:r>
            <a:r>
              <a:rPr lang="en-US" sz="2800" b="1" dirty="0" err="1"/>
              <a:t>kompetensiyasi</a:t>
            </a:r>
            <a:r>
              <a:rPr lang="en-US" sz="2800" dirty="0"/>
              <a:t> </a:t>
            </a:r>
            <a:endParaRPr lang="ru-RU" sz="2800" dirty="0"/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0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ef67f121d7bd6c1aa4991790d177c989ac5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6916</TotalTime>
  <Words>1336</Words>
  <Application>Microsoft Office PowerPoint</Application>
  <PresentationFormat>Произвольный</PresentationFormat>
  <Paragraphs>243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맑은 고딕</vt:lpstr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 FANDAGI  YANGILIKLAR,  FANNI  O'QITISHNING  DOLZARB  MASALALARI </vt:lpstr>
      <vt:lpstr>Презентация PowerPoint</vt:lpstr>
      <vt:lpstr>Презентация PowerPoint</vt:lpstr>
      <vt:lpstr>DTS 6 TA  BOB VA 22 TA  BANDDAN TASHKIL                              TOPGAN</vt:lpstr>
      <vt:lpstr>Презентация PowerPoint</vt:lpstr>
      <vt:lpstr>Презентация PowerPoint</vt:lpstr>
      <vt:lpstr>Презентация PowerPoint</vt:lpstr>
      <vt:lpstr>Tayanch kompetensiyalar</vt:lpstr>
      <vt:lpstr>BIOLOGIYA  FANIGA OID KOMPETENSIYALAR</vt:lpstr>
      <vt:lpstr>Презентация PowerPoint</vt:lpstr>
      <vt:lpstr>Презентация PowerPoint</vt:lpstr>
      <vt:lpstr>Презентация PowerPoint</vt:lpstr>
      <vt:lpstr>Презентация PowerPoint</vt:lpstr>
      <vt:lpstr>  MO‘D NING   AFZALLIKLAR</vt:lpstr>
      <vt:lpstr>MILLIY O‘QUV  DASTURIDA TABIIY  FANLARGA  OID KOMPETENSIYALAR</vt:lpstr>
      <vt:lpstr>Презентация PowerPoint</vt:lpstr>
      <vt:lpstr>ILMIY XABARDORLIK KOMPETENTSIYASI</vt:lpstr>
      <vt:lpstr>AMALIY KOMPETENTSIYA</vt:lpstr>
      <vt:lpstr>TAYANCH KOMPETENSIYALAR - 4 ТА</vt:lpstr>
      <vt:lpstr>YANGI MILLIY O‘QUV DASTURI (MO‘D)</vt:lpstr>
      <vt:lpstr>BAHOLASH TURLARI</vt:lpstr>
      <vt:lpstr>Презентация PowerPoint</vt:lpstr>
      <vt:lpstr>DARSLIKLARDAGI O`ZGARISHLAR</vt:lpstr>
      <vt:lpstr>NAZORAT SAVOLLARI</vt:lpstr>
      <vt:lpstr> Foydalanilgan adabiyotlar ro‘yxati: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9-sinf. Oqsillarning xossalari. Oddiy va murakkab oqsillar@nambiolog</dc:title>
  <dc:creator>Qahramon</dc:creator>
  <cp:lastModifiedBy>User</cp:lastModifiedBy>
  <cp:revision>158</cp:revision>
  <dcterms:created xsi:type="dcterms:W3CDTF">2020-04-09T07:32:19Z</dcterms:created>
  <dcterms:modified xsi:type="dcterms:W3CDTF">2023-09-05T17:19:07Z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