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98" r:id="rId2"/>
    <p:sldId id="274" r:id="rId3"/>
    <p:sldId id="278" r:id="rId4"/>
    <p:sldId id="279" r:id="rId5"/>
    <p:sldId id="286" r:id="rId6"/>
    <p:sldId id="262" r:id="rId7"/>
    <p:sldId id="280" r:id="rId8"/>
    <p:sldId id="291" r:id="rId9"/>
    <p:sldId id="281" r:id="rId10"/>
    <p:sldId id="293" r:id="rId11"/>
    <p:sldId id="294" r:id="rId12"/>
    <p:sldId id="295" r:id="rId13"/>
    <p:sldId id="296" r:id="rId14"/>
    <p:sldId id="297" r:id="rId15"/>
    <p:sldId id="292" r:id="rId16"/>
    <p:sldId id="282" r:id="rId17"/>
    <p:sldId id="283" r:id="rId18"/>
    <p:sldId id="284" r:id="rId19"/>
    <p:sldId id="290" r:id="rId20"/>
    <p:sldId id="257" r:id="rId21"/>
    <p:sldId id="258" r:id="rId22"/>
    <p:sldId id="259" r:id="rId23"/>
    <p:sldId id="272" r:id="rId24"/>
  </p:sldIdLst>
  <p:sldSz cx="9144000" cy="5143500" type="screen16x9"/>
  <p:notesSz cx="6858000" cy="9144000"/>
  <p:custDataLst>
    <p:tags r:id="rId26"/>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a:srgbClr val="000066"/>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816" y="10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AFCB6A-082B-4A2F-821B-87E87A2CAF1D}" type="datetimeFigureOut">
              <a:rPr lang="ru-RU" smtClean="0"/>
              <a:pPr/>
              <a:t>17.10.2023</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85B6B0-5C6C-4D2F-BFE8-9F92928F7240}" type="slidenum">
              <a:rPr lang="ru-RU" smtClean="0"/>
              <a:pPr/>
              <a:t>‹#›</a:t>
            </a:fld>
            <a:endParaRPr lang="ru-RU"/>
          </a:p>
        </p:txBody>
      </p:sp>
    </p:spTree>
    <p:extLst>
      <p:ext uri="{BB962C8B-B14F-4D97-AF65-F5344CB8AC3E}">
        <p14:creationId xmlns:p14="http://schemas.microsoft.com/office/powerpoint/2010/main" val="1927566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Образ слайда 1"/>
          <p:cNvSpPr>
            <a:spLocks noGrp="1" noRot="1" noChangeAspect="1" noTextEdit="1"/>
          </p:cNvSpPr>
          <p:nvPr>
            <p:ph type="sldImg"/>
          </p:nvPr>
        </p:nvSpPr>
        <p:spPr bwMode="auto">
          <a:noFill/>
          <a:ln>
            <a:solidFill>
              <a:srgbClr val="000000"/>
            </a:solidFill>
            <a:miter lim="800000"/>
            <a:headEnd/>
            <a:tailEnd/>
          </a:ln>
        </p:spPr>
      </p:sp>
      <p:sp>
        <p:nvSpPr>
          <p:cNvPr id="3686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a:p>
        </p:txBody>
      </p:sp>
      <p:sp>
        <p:nvSpPr>
          <p:cNvPr id="3686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9448AF-54FD-48E6-A1BB-6AE3942DEB2E}" type="slidenum">
              <a:rPr lang="ru-RU" smtClean="0"/>
              <a:pPr/>
              <a:t>3</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Образ слайда 1"/>
          <p:cNvSpPr>
            <a:spLocks noGrp="1" noRot="1" noChangeAspect="1" noTextEdit="1"/>
          </p:cNvSpPr>
          <p:nvPr>
            <p:ph type="sldImg"/>
          </p:nvPr>
        </p:nvSpPr>
        <p:spPr bwMode="auto">
          <a:noFill/>
          <a:ln>
            <a:solidFill>
              <a:srgbClr val="000000"/>
            </a:solidFill>
            <a:miter lim="800000"/>
            <a:headEnd/>
            <a:tailEnd/>
          </a:ln>
        </p:spPr>
      </p:sp>
      <p:sp>
        <p:nvSpPr>
          <p:cNvPr id="3686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a:p>
        </p:txBody>
      </p:sp>
      <p:sp>
        <p:nvSpPr>
          <p:cNvPr id="3686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9448AF-54FD-48E6-A1BB-6AE3942DEB2E}" type="slidenum">
              <a:rPr lang="ru-RU" smtClean="0"/>
              <a:pPr/>
              <a:t>4</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9"/>
        <p:cNvGrpSpPr/>
        <p:nvPr/>
      </p:nvGrpSpPr>
      <p:grpSpPr>
        <a:xfrm>
          <a:off x="0" y="0"/>
          <a:ext cx="0" cy="0"/>
          <a:chOff x="0" y="0"/>
          <a:chExt cx="0" cy="0"/>
        </a:xfrm>
      </p:grpSpPr>
      <p:sp>
        <p:nvSpPr>
          <p:cNvPr id="890" name="Google Shape;890;g9634589339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1" name="Google Shape;891;g9634589339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8"/>
        <p:cNvGrpSpPr/>
        <p:nvPr/>
      </p:nvGrpSpPr>
      <p:grpSpPr>
        <a:xfrm>
          <a:off x="0" y="0"/>
          <a:ext cx="0" cy="0"/>
          <a:chOff x="0" y="0"/>
          <a:chExt cx="0" cy="0"/>
        </a:xfrm>
      </p:grpSpPr>
      <p:sp>
        <p:nvSpPr>
          <p:cNvPr id="529" name="Google Shape;529;g92a89c11df_0_3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0" name="Google Shape;530;g92a89c11df_0_3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4"/>
        <p:cNvGrpSpPr/>
        <p:nvPr/>
      </p:nvGrpSpPr>
      <p:grpSpPr>
        <a:xfrm>
          <a:off x="0" y="0"/>
          <a:ext cx="0" cy="0"/>
          <a:chOff x="0" y="0"/>
          <a:chExt cx="0" cy="0"/>
        </a:xfrm>
      </p:grpSpPr>
      <p:sp>
        <p:nvSpPr>
          <p:cNvPr id="925" name="Google Shape;925;g8e8b782381_0_1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6" name="Google Shape;926;g8e8b782381_0_1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4"/>
        <p:cNvGrpSpPr/>
        <p:nvPr/>
      </p:nvGrpSpPr>
      <p:grpSpPr>
        <a:xfrm>
          <a:off x="0" y="0"/>
          <a:ext cx="0" cy="0"/>
          <a:chOff x="0" y="0"/>
          <a:chExt cx="0" cy="0"/>
        </a:xfrm>
      </p:grpSpPr>
      <p:sp>
        <p:nvSpPr>
          <p:cNvPr id="1045" name="Google Shape;1045;g8e8b782381_0_18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6" name="Google Shape;1046;g8e8b782381_0_18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3"/>
        <p:cNvGrpSpPr/>
        <p:nvPr/>
      </p:nvGrpSpPr>
      <p:grpSpPr>
        <a:xfrm>
          <a:off x="0" y="0"/>
          <a:ext cx="0" cy="0"/>
          <a:chOff x="0" y="0"/>
          <a:chExt cx="0" cy="0"/>
        </a:xfrm>
      </p:grpSpPr>
      <p:sp>
        <p:nvSpPr>
          <p:cNvPr id="1454" name="Google Shape;1454;g8bc00f6a1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5" name="Google Shape;1455;g8bc00f6a1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5B106E36-FD25-4E2D-B0AA-010F637433A0}" type="datetimeFigureOut">
              <a:rPr lang="ru-RU" smtClean="0"/>
              <a:pPr/>
              <a:t>17.10.2023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17.10.2023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17.10.2023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17.10.2023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17.10.2023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B106E36-FD25-4E2D-B0AA-010F637433A0}" type="datetimeFigureOut">
              <a:rPr lang="ru-RU" smtClean="0"/>
              <a:pPr/>
              <a:t>17.10.2023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5B106E36-FD25-4E2D-B0AA-010F637433A0}" type="datetimeFigureOut">
              <a:rPr lang="ru-RU" smtClean="0"/>
              <a:pPr/>
              <a:t>17.10.2023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B106E36-FD25-4E2D-B0AA-010F637433A0}" type="datetimeFigureOut">
              <a:rPr lang="ru-RU" smtClean="0"/>
              <a:pPr/>
              <a:t>17.10.2023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17.10.2023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17.10.2023</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1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1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1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1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40"/>
          <p:cNvSpPr txBox="1">
            <a:spLocks/>
          </p:cNvSpPr>
          <p:nvPr/>
        </p:nvSpPr>
        <p:spPr>
          <a:xfrm>
            <a:off x="0" y="0"/>
            <a:ext cx="9144000" cy="880467"/>
          </a:xfrm>
          <a:prstGeom prst="rect">
            <a:avLst/>
          </a:prstGeom>
          <a:solidFill>
            <a:srgbClr val="007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68580" tIns="34290" rIns="68580" bIns="34290"/>
          <a:lstStyle>
            <a:lvl1pPr algn="ctr" defTabSz="457200" rtl="0" eaLnBrk="0" fontAlgn="base" hangingPunct="0">
              <a:spcBef>
                <a:spcPct val="0"/>
              </a:spcBef>
              <a:spcAft>
                <a:spcPct val="0"/>
              </a:spcAft>
              <a:defRPr sz="4400" kern="1200">
                <a:ln w="3175" cmpd="sng">
                  <a:noFill/>
                </a:ln>
                <a:solidFill>
                  <a:srgbClr val="262626"/>
                </a:solidFill>
                <a:latin typeface="+mj-lt"/>
                <a:ea typeface="+mj-ea"/>
                <a:cs typeface="+mj-cs"/>
              </a:defRPr>
            </a:lvl1pPr>
            <a:lvl2pPr algn="ctr" defTabSz="457200" rtl="0" eaLnBrk="0" fontAlgn="base" hangingPunct="0">
              <a:spcBef>
                <a:spcPct val="0"/>
              </a:spcBef>
              <a:spcAft>
                <a:spcPct val="0"/>
              </a:spcAft>
              <a:defRPr sz="4400">
                <a:solidFill>
                  <a:srgbClr val="262626"/>
                </a:solidFill>
                <a:latin typeface="Garamond" pitchFamily="18" charset="0"/>
              </a:defRPr>
            </a:lvl2pPr>
            <a:lvl3pPr algn="ctr" defTabSz="457200" rtl="0" eaLnBrk="0" fontAlgn="base" hangingPunct="0">
              <a:spcBef>
                <a:spcPct val="0"/>
              </a:spcBef>
              <a:spcAft>
                <a:spcPct val="0"/>
              </a:spcAft>
              <a:defRPr sz="4400">
                <a:solidFill>
                  <a:srgbClr val="262626"/>
                </a:solidFill>
                <a:latin typeface="Garamond" pitchFamily="18" charset="0"/>
              </a:defRPr>
            </a:lvl3pPr>
            <a:lvl4pPr algn="ctr" defTabSz="457200" rtl="0" eaLnBrk="0" fontAlgn="base" hangingPunct="0">
              <a:spcBef>
                <a:spcPct val="0"/>
              </a:spcBef>
              <a:spcAft>
                <a:spcPct val="0"/>
              </a:spcAft>
              <a:defRPr sz="4400">
                <a:solidFill>
                  <a:srgbClr val="262626"/>
                </a:solidFill>
                <a:latin typeface="Garamond" pitchFamily="18" charset="0"/>
              </a:defRPr>
            </a:lvl4pPr>
            <a:lvl5pPr algn="ctr" defTabSz="457200" rtl="0" eaLnBrk="0" fontAlgn="base" hangingPunct="0">
              <a:spcBef>
                <a:spcPct val="0"/>
              </a:spcBef>
              <a:spcAft>
                <a:spcPct val="0"/>
              </a:spcAft>
              <a:defRPr sz="4400">
                <a:solidFill>
                  <a:srgbClr val="262626"/>
                </a:solidFill>
                <a:latin typeface="Garamond" pitchFamily="18"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US" sz="2400" b="1" kern="0" spc="16" dirty="0">
                <a:solidFill>
                  <a:schemeClr val="bg1"/>
                </a:solidFill>
                <a:latin typeface="+mn-lt"/>
                <a:cs typeface="Times New Roman" panose="02020603050405020304" pitchFamily="18" charset="0"/>
              </a:rPr>
              <a:t> FANDAGI YANGILIKLAR,FANNI O’QITISHNING DOLZARB MASALALARI</a:t>
            </a:r>
          </a:p>
        </p:txBody>
      </p:sp>
      <p:sp>
        <p:nvSpPr>
          <p:cNvPr id="5125" name="Прямоугольник 2"/>
          <p:cNvSpPr>
            <a:spLocks noChangeArrowheads="1"/>
          </p:cNvSpPr>
          <p:nvPr/>
        </p:nvSpPr>
        <p:spPr bwMode="auto">
          <a:xfrm>
            <a:off x="448866" y="1433513"/>
            <a:ext cx="8271272" cy="761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p>
            <a:pPr algn="ctr"/>
            <a:br>
              <a:rPr lang="en-US" altLang="ru-RU" sz="2700" b="1">
                <a:solidFill>
                  <a:srgbClr val="263950"/>
                </a:solidFill>
                <a:latin typeface="Times New Roman" pitchFamily="18" charset="0"/>
                <a:cs typeface="Times New Roman" pitchFamily="18" charset="0"/>
              </a:rPr>
            </a:br>
            <a:endParaRPr lang="ru-RU" altLang="ru-RU">
              <a:latin typeface="Tw Cen MT" pitchFamily="34" charset="0"/>
            </a:endParaRPr>
          </a:p>
        </p:txBody>
      </p:sp>
      <p:sp>
        <p:nvSpPr>
          <p:cNvPr id="7" name="object 4"/>
          <p:cNvSpPr txBox="1"/>
          <p:nvPr/>
        </p:nvSpPr>
        <p:spPr>
          <a:xfrm>
            <a:off x="342900" y="879873"/>
            <a:ext cx="8377238" cy="1010840"/>
          </a:xfrm>
          <a:prstGeom prst="rect">
            <a:avLst/>
          </a:prstGeom>
        </p:spPr>
        <p:txBody>
          <a:bodyPr lIns="0" tIns="22144" rIns="0" bIns="0">
            <a:spAutoFit/>
          </a:bodyPr>
          <a:lstStyle/>
          <a:p>
            <a:pPr marL="29189" algn="ctr">
              <a:lnSpc>
                <a:spcPct val="150000"/>
              </a:lnSpc>
              <a:spcBef>
                <a:spcPts val="175"/>
              </a:spcBef>
              <a:defRPr/>
            </a:pPr>
            <a:r>
              <a:rPr lang="en-US" sz="2400" dirty="0" err="1"/>
              <a:t>Uzluksiz</a:t>
            </a:r>
            <a:r>
              <a:rPr lang="en-US" sz="2400" dirty="0"/>
              <a:t> </a:t>
            </a:r>
            <a:r>
              <a:rPr lang="en-US" sz="2400" dirty="0" err="1"/>
              <a:t>kasbiy</a:t>
            </a:r>
            <a:r>
              <a:rPr lang="en-US" sz="2400" dirty="0"/>
              <a:t> </a:t>
            </a:r>
            <a:r>
              <a:rPr lang="en-US" sz="2400" dirty="0" err="1"/>
              <a:t>rivojlantirish</a:t>
            </a:r>
            <a:r>
              <a:rPr lang="en-US" sz="2400" dirty="0"/>
              <a:t> </a:t>
            </a:r>
            <a:r>
              <a:rPr lang="en-US" sz="2400" dirty="0" err="1"/>
              <a:t>platformasi</a:t>
            </a:r>
            <a:r>
              <a:rPr lang="en-US" sz="2400" dirty="0"/>
              <a:t> </a:t>
            </a:r>
            <a:r>
              <a:rPr lang="en-US" sz="2400" dirty="0" err="1"/>
              <a:t>va</a:t>
            </a:r>
            <a:r>
              <a:rPr lang="en-US" sz="2400" dirty="0"/>
              <a:t> </a:t>
            </a:r>
            <a:r>
              <a:rPr lang="en-US" sz="2400" dirty="0" err="1"/>
              <a:t>undan</a:t>
            </a:r>
            <a:r>
              <a:rPr lang="en-US" sz="2400" dirty="0"/>
              <a:t> </a:t>
            </a:r>
            <a:r>
              <a:rPr lang="en-US" sz="2400" dirty="0" err="1"/>
              <a:t>foydalanish</a:t>
            </a:r>
            <a:r>
              <a:rPr lang="en-US" sz="2400" dirty="0"/>
              <a:t>. </a:t>
            </a:r>
            <a:endParaRPr lang="ru-RU" sz="2400" dirty="0"/>
          </a:p>
          <a:p>
            <a:pPr marL="29189" algn="ctr">
              <a:lnSpc>
                <a:spcPct val="150000"/>
              </a:lnSpc>
              <a:spcBef>
                <a:spcPts val="175"/>
              </a:spcBef>
              <a:defRPr/>
            </a:pPr>
            <a:endParaRPr lang="uz-Latn-UZ" b="1" dirty="0">
              <a:solidFill>
                <a:srgbClr val="002060"/>
              </a:solidFill>
              <a:cs typeface="Times New Roman" panose="02020603050405020304" pitchFamily="18" charset="0"/>
            </a:endParaRPr>
          </a:p>
        </p:txBody>
      </p:sp>
      <p:sp>
        <p:nvSpPr>
          <p:cNvPr id="5127" name="object 2"/>
          <p:cNvSpPr>
            <a:spLocks noChangeArrowheads="1"/>
          </p:cNvSpPr>
          <p:nvPr/>
        </p:nvSpPr>
        <p:spPr bwMode="auto">
          <a:xfrm>
            <a:off x="1210867" y="1433512"/>
            <a:ext cx="6954440" cy="2852738"/>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endParaRPr lang="ru-RU" altLang="ru-RU"/>
          </a:p>
        </p:txBody>
      </p:sp>
      <p:sp>
        <p:nvSpPr>
          <p:cNvPr id="5128" name="TextBox 1"/>
          <p:cNvSpPr txBox="1">
            <a:spLocks noChangeArrowheads="1"/>
          </p:cNvSpPr>
          <p:nvPr/>
        </p:nvSpPr>
        <p:spPr bwMode="auto">
          <a:xfrm>
            <a:off x="588169" y="4327193"/>
            <a:ext cx="7886700" cy="623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dirty="0"/>
              <a:t>Samarqand </a:t>
            </a:r>
            <a:r>
              <a:rPr lang="en-US" dirty="0" err="1"/>
              <a:t>viloyat</a:t>
            </a:r>
            <a:r>
              <a:rPr lang="en-US" dirty="0"/>
              <a:t> PYMO’MM </a:t>
            </a:r>
            <a:r>
              <a:rPr lang="en-US" dirty="0" err="1"/>
              <a:t>Aniq</a:t>
            </a:r>
            <a:r>
              <a:rPr lang="en-US" dirty="0"/>
              <a:t> </a:t>
            </a:r>
            <a:r>
              <a:rPr lang="en-US" dirty="0" err="1"/>
              <a:t>va</a:t>
            </a:r>
            <a:r>
              <a:rPr lang="en-US" dirty="0"/>
              <a:t> </a:t>
            </a:r>
            <a:r>
              <a:rPr lang="en-US" dirty="0" err="1"/>
              <a:t>tabiiy</a:t>
            </a:r>
            <a:r>
              <a:rPr lang="en-US" dirty="0"/>
              <a:t> </a:t>
            </a:r>
            <a:r>
              <a:rPr lang="en-US" dirty="0" err="1"/>
              <a:t>fanlar</a:t>
            </a:r>
            <a:r>
              <a:rPr lang="en-US" dirty="0"/>
              <a:t> </a:t>
            </a:r>
            <a:r>
              <a:rPr lang="en-US" dirty="0" err="1"/>
              <a:t>metodikasi</a:t>
            </a:r>
            <a:r>
              <a:rPr lang="en-US" dirty="0"/>
              <a:t>  </a:t>
            </a:r>
            <a:r>
              <a:rPr lang="en-US" dirty="0" err="1"/>
              <a:t>kafedrasi</a:t>
            </a:r>
            <a:endParaRPr lang="en-US" dirty="0"/>
          </a:p>
          <a:p>
            <a:pPr algn="ctr" eaLnBrk="1" hangingPunct="1"/>
            <a:r>
              <a:rPr lang="en-US" dirty="0"/>
              <a:t> </a:t>
            </a:r>
            <a:r>
              <a:rPr lang="en-US" dirty="0" err="1"/>
              <a:t>katta</a:t>
            </a:r>
            <a:r>
              <a:rPr lang="en-US" dirty="0"/>
              <a:t> </a:t>
            </a:r>
            <a:r>
              <a:rPr lang="en-US" dirty="0" err="1"/>
              <a:t>o’qituvchisi</a:t>
            </a:r>
            <a:r>
              <a:rPr lang="en-US" dirty="0"/>
              <a:t>: </a:t>
            </a:r>
            <a:r>
              <a:rPr lang="en-US" dirty="0" err="1"/>
              <a:t>N.A,Yunusova</a:t>
            </a:r>
            <a:endParaRPr lang="ru-RU" dirty="0"/>
          </a:p>
        </p:txBody>
      </p:sp>
    </p:spTree>
    <p:extLst>
      <p:ext uri="{BB962C8B-B14F-4D97-AF65-F5344CB8AC3E}">
        <p14:creationId xmlns:p14="http://schemas.microsoft.com/office/powerpoint/2010/main" val="1551534196"/>
      </p:ext>
    </p:extLst>
  </p:cSld>
  <p:clrMapOvr>
    <a:masterClrMapping/>
  </p:clrMapOvr>
  <p:transition spd="slow">
    <p:fade/>
    <p:sndAc>
      <p:stSnd>
        <p:snd r:embed="rId2" name="Alarm01.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Содержимое 2"/>
          <p:cNvSpPr>
            <a:spLocks noGrp="1"/>
          </p:cNvSpPr>
          <p:nvPr>
            <p:ph idx="1"/>
          </p:nvPr>
        </p:nvSpPr>
        <p:spPr>
          <a:xfrm>
            <a:off x="214314" y="964406"/>
            <a:ext cx="8715375" cy="3857625"/>
          </a:xfrm>
          <a:prstGeom prst="roundRect">
            <a:avLst/>
          </a:prstGeom>
          <a:solidFill>
            <a:schemeClr val="accent2">
              <a:lumMod val="20000"/>
              <a:lumOff val="80000"/>
            </a:schemeClr>
          </a:solidFill>
        </p:spPr>
        <p:txBody>
          <a:bodyPr>
            <a:normAutofit fontScale="25000" lnSpcReduction="20000"/>
          </a:bodyPr>
          <a:lstStyle/>
          <a:p>
            <a:pPr marL="0" indent="0" algn="just">
              <a:buFontTx/>
              <a:buNone/>
              <a:defRPr/>
            </a:pPr>
            <a:r>
              <a:rPr lang="ru-RU" sz="2800" dirty="0"/>
              <a:t>	</a:t>
            </a:r>
            <a:endParaRPr lang="ru-RU" sz="9600" dirty="0"/>
          </a:p>
          <a:p>
            <a:r>
              <a:rPr lang="uz-Cyrl-UZ" sz="11200" dirty="0">
                <a:solidFill>
                  <a:srgbClr val="7030A0"/>
                </a:solidFill>
              </a:rPr>
              <a:t>1.Zamonaviy ta’lim texnologiyalarini bilish.</a:t>
            </a:r>
            <a:endParaRPr lang="ru-RU" sz="11200" dirty="0">
              <a:solidFill>
                <a:srgbClr val="7030A0"/>
              </a:solidFill>
            </a:endParaRPr>
          </a:p>
          <a:p>
            <a:r>
              <a:rPr lang="uz-Cyrl-UZ" sz="11200" dirty="0">
                <a:solidFill>
                  <a:srgbClr val="7030A0"/>
                </a:solidFill>
              </a:rPr>
              <a:t>2.Pedagogik tashxis, psixologik-pedagogik korreksiya, stressdan chiqarish texnologiyalarini bilish.</a:t>
            </a:r>
            <a:endParaRPr lang="ru-RU" sz="11200" dirty="0">
              <a:solidFill>
                <a:srgbClr val="7030A0"/>
              </a:solidFill>
            </a:endParaRPr>
          </a:p>
          <a:p>
            <a:r>
              <a:rPr lang="uz-Cyrl-UZ" sz="11200" dirty="0">
                <a:solidFill>
                  <a:srgbClr val="7030A0"/>
                </a:solidFill>
              </a:rPr>
              <a:t>3.Metodik usullari, pedagogik vositalar va ularni takomillashtirishni bilish.</a:t>
            </a:r>
            <a:endParaRPr lang="ru-RU" sz="11200" dirty="0">
              <a:solidFill>
                <a:srgbClr val="7030A0"/>
              </a:solidFill>
            </a:endParaRPr>
          </a:p>
          <a:p>
            <a:r>
              <a:rPr lang="uz-Cyrl-UZ" sz="11200" dirty="0">
                <a:solidFill>
                  <a:srgbClr val="7030A0"/>
                </a:solidFill>
              </a:rPr>
              <a:t>4.Axborot manbalari bilan ishlash ko‘nikmalarini bilish.</a:t>
            </a:r>
            <a:endParaRPr lang="ru-RU" sz="11200" dirty="0">
              <a:solidFill>
                <a:srgbClr val="7030A0"/>
              </a:solidFill>
            </a:endParaRPr>
          </a:p>
          <a:p>
            <a:r>
              <a:rPr lang="uz-Cyrl-UZ" sz="11200" dirty="0">
                <a:solidFill>
                  <a:srgbClr val="7030A0"/>
                </a:solidFill>
              </a:rPr>
              <a:t>5.Baholash qadriyatli refleksiyani amalga oshirish ko‘nikmalari.</a:t>
            </a:r>
            <a:endParaRPr lang="ru-RU" sz="11200" dirty="0">
              <a:solidFill>
                <a:srgbClr val="7030A0"/>
              </a:solidFill>
            </a:endParaRPr>
          </a:p>
          <a:p>
            <a:pPr algn="just">
              <a:buNone/>
            </a:pPr>
            <a:r>
              <a:rPr lang="uz-Cyrl-UZ" sz="9600" dirty="0"/>
              <a:t> </a:t>
            </a:r>
            <a:endParaRPr lang="ru-RU" sz="9600" dirty="0"/>
          </a:p>
          <a:p>
            <a:pPr>
              <a:buNone/>
            </a:pPr>
            <a:r>
              <a:rPr lang="uz-Cyrl-UZ" sz="9600" dirty="0"/>
              <a:t> </a:t>
            </a:r>
            <a:endParaRPr lang="ru-RU" sz="9600" dirty="0"/>
          </a:p>
          <a:p>
            <a:pPr algn="ctr">
              <a:buNone/>
            </a:pPr>
            <a:endParaRPr lang="ru-RU" sz="7000" dirty="0">
              <a:solidFill>
                <a:srgbClr val="000066"/>
              </a:solidFill>
              <a:latin typeface="Times New Roman" pitchFamily="18" charset="0"/>
              <a:cs typeface="Times New Roman" pitchFamily="18" charset="0"/>
            </a:endParaRPr>
          </a:p>
          <a:p>
            <a:pPr algn="ctr">
              <a:defRPr/>
            </a:pPr>
            <a:endParaRPr lang="ru-RU" sz="7000" dirty="0">
              <a:solidFill>
                <a:srgbClr val="000066"/>
              </a:solidFill>
              <a:latin typeface="Times New Roman" pitchFamily="18" charset="0"/>
              <a:cs typeface="Times New Roman" pitchFamily="18" charset="0"/>
            </a:endParaRPr>
          </a:p>
          <a:p>
            <a:pPr algn="ctr">
              <a:buFontTx/>
              <a:buNone/>
              <a:defRPr/>
            </a:pPr>
            <a:r>
              <a:rPr lang="uz-Cyrl-UZ" sz="7000" dirty="0">
                <a:solidFill>
                  <a:srgbClr val="000066"/>
                </a:solidFill>
                <a:latin typeface="Times New Roman" pitchFamily="18" charset="0"/>
                <a:cs typeface="Times New Roman" pitchFamily="18" charset="0"/>
              </a:rPr>
              <a:t> </a:t>
            </a:r>
            <a:endParaRPr lang="ru-RU" sz="7000" dirty="0">
              <a:solidFill>
                <a:srgbClr val="000066"/>
              </a:solidFill>
              <a:latin typeface="Times New Roman" pitchFamily="18" charset="0"/>
              <a:cs typeface="Times New Roman" pitchFamily="18" charset="0"/>
            </a:endParaRPr>
          </a:p>
          <a:p>
            <a:pPr>
              <a:spcBef>
                <a:spcPts val="0"/>
              </a:spcBef>
              <a:buFontTx/>
              <a:buNone/>
              <a:defRPr/>
            </a:pPr>
            <a:r>
              <a:rPr lang="uz-Cyrl-UZ" sz="2800" dirty="0">
                <a:solidFill>
                  <a:srgbClr val="000099"/>
                </a:solidFill>
              </a:rPr>
              <a:t> </a:t>
            </a:r>
            <a:endParaRPr lang="ru-RU" sz="2800" dirty="0">
              <a:solidFill>
                <a:srgbClr val="000099"/>
              </a:solidFill>
            </a:endParaRPr>
          </a:p>
          <a:p>
            <a:pPr marL="0" indent="0" algn="just">
              <a:buFontTx/>
              <a:buChar char="-"/>
              <a:defRPr/>
            </a:pPr>
            <a:endParaRPr lang="en-US" sz="2800" dirty="0"/>
          </a:p>
          <a:p>
            <a:pPr marL="0" indent="0" algn="just">
              <a:buFontTx/>
              <a:buChar char="-"/>
              <a:defRPr/>
            </a:pPr>
            <a:endParaRPr lang="ru-RU" sz="2800" dirty="0"/>
          </a:p>
        </p:txBody>
      </p:sp>
      <p:pic>
        <p:nvPicPr>
          <p:cNvPr id="5123" name="Picture 6" descr="C:\Program Files (x86)\Microsoft Office\MEDIA\CAGCAT10\j0299125.wmf"/>
          <p:cNvPicPr>
            <a:picLocks noChangeAspect="1" noChangeArrowheads="1"/>
          </p:cNvPicPr>
          <p:nvPr/>
        </p:nvPicPr>
        <p:blipFill>
          <a:blip r:embed="rId2" cstate="print"/>
          <a:srcRect/>
          <a:stretch>
            <a:fillRect/>
          </a:stretch>
        </p:blipFill>
        <p:spPr bwMode="auto">
          <a:xfrm>
            <a:off x="7884368" y="411510"/>
            <a:ext cx="1428751" cy="1500188"/>
          </a:xfrm>
          <a:prstGeom prst="rect">
            <a:avLst/>
          </a:prstGeom>
          <a:noFill/>
          <a:ln w="9525">
            <a:noFill/>
            <a:miter lim="800000"/>
            <a:headEnd/>
            <a:tailEnd/>
          </a:ln>
        </p:spPr>
      </p:pic>
      <p:sp>
        <p:nvSpPr>
          <p:cNvPr id="4" name="Овал 3"/>
          <p:cNvSpPr/>
          <p:nvPr/>
        </p:nvSpPr>
        <p:spPr>
          <a:xfrm>
            <a:off x="1042988" y="195262"/>
            <a:ext cx="7200900" cy="10803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solidFill>
                  <a:srgbClr val="C00000"/>
                </a:solidFill>
              </a:rPr>
              <a:t> </a:t>
            </a:r>
            <a:r>
              <a:rPr lang="uz-Cyrl-UZ" sz="2800" b="1" dirty="0">
                <a:solidFill>
                  <a:srgbClr val="FFFF00"/>
                </a:solidFill>
              </a:rPr>
              <a:t> </a:t>
            </a:r>
          </a:p>
          <a:p>
            <a:pPr algn="ctr"/>
            <a:r>
              <a:rPr lang="en-US" sz="3600" dirty="0">
                <a:solidFill>
                  <a:srgbClr val="FFFF00"/>
                </a:solidFill>
              </a:rPr>
              <a:t>I</a:t>
            </a:r>
            <a:r>
              <a:rPr lang="uz-Cyrl-UZ" sz="3600" dirty="0">
                <a:solidFill>
                  <a:srgbClr val="FFFF00"/>
                </a:solidFill>
              </a:rPr>
              <a:t>.Umumpedagogik.</a:t>
            </a:r>
            <a:endParaRPr lang="ru-RU" sz="3600" dirty="0">
              <a:solidFill>
                <a:srgbClr val="FFFF00"/>
              </a:solidFill>
              <a:latin typeface="Arial" pitchFamily="34" charset="0"/>
              <a:cs typeface="Arial" pitchFamily="34" charset="0"/>
            </a:endParaRPr>
          </a:p>
          <a:p>
            <a:pPr algn="ctr"/>
            <a:endParaRPr lang="ru-RU" sz="3600" b="1" dirty="0">
              <a:solidFill>
                <a:srgbClr val="FFFF00"/>
              </a:solidFill>
              <a:latin typeface="Arial" pitchFamily="34" charset="0"/>
              <a:cs typeface="Arial" pitchFamily="34" charset="0"/>
            </a:endParaRPr>
          </a:p>
        </p:txBody>
      </p:sp>
      <p:pic>
        <p:nvPicPr>
          <p:cNvPr id="5125" name="Picture 7" descr="C:\Program Files (x86)\Microsoft Office\MEDIA\CAGCAT10\j0292020.wmf"/>
          <p:cNvPicPr>
            <a:picLocks noChangeAspect="1" noChangeArrowheads="1"/>
          </p:cNvPicPr>
          <p:nvPr/>
        </p:nvPicPr>
        <p:blipFill>
          <a:blip r:embed="rId3" cstate="print"/>
          <a:srcRect/>
          <a:stretch>
            <a:fillRect/>
          </a:stretch>
        </p:blipFill>
        <p:spPr bwMode="auto">
          <a:xfrm>
            <a:off x="-323850" y="4424363"/>
            <a:ext cx="2019300" cy="1437085"/>
          </a:xfrm>
          <a:prstGeom prst="rect">
            <a:avLst/>
          </a:prstGeom>
          <a:noFill/>
          <a:ln w="9525">
            <a:noFill/>
            <a:miter lim="800000"/>
            <a:headEnd/>
            <a:tailEnd/>
          </a:ln>
        </p:spPr>
      </p:pic>
      <p:pic>
        <p:nvPicPr>
          <p:cNvPr id="5126" name="Picture 8" descr="C:\Program Files (x86)\Microsoft Office\MEDIA\CAGCAT10\j0195384.wmf"/>
          <p:cNvPicPr>
            <a:picLocks noChangeAspect="1" noChangeArrowheads="1"/>
          </p:cNvPicPr>
          <p:nvPr/>
        </p:nvPicPr>
        <p:blipFill>
          <a:blip r:embed="rId4" cstate="print"/>
          <a:srcRect/>
          <a:stretch>
            <a:fillRect/>
          </a:stretch>
        </p:blipFill>
        <p:spPr bwMode="auto">
          <a:xfrm>
            <a:off x="7812360" y="2499742"/>
            <a:ext cx="1795463" cy="1373981"/>
          </a:xfrm>
          <a:prstGeom prst="rect">
            <a:avLst/>
          </a:prstGeom>
          <a:noFill/>
          <a:ln w="9525">
            <a:noFill/>
            <a:miter lim="800000"/>
            <a:headEnd/>
            <a:tailEnd/>
          </a:ln>
        </p:spPr>
      </p:pic>
      <p:pic>
        <p:nvPicPr>
          <p:cNvPr id="5127" name="Picture 4" descr="C:\Program Files (x86)\Microsoft Office\MEDIA\CAGCAT10\j0301252.wmf"/>
          <p:cNvPicPr>
            <a:picLocks noChangeAspect="1" noChangeArrowheads="1"/>
          </p:cNvPicPr>
          <p:nvPr/>
        </p:nvPicPr>
        <p:blipFill>
          <a:blip r:embed="rId5" cstate="print"/>
          <a:srcRect/>
          <a:stretch>
            <a:fillRect/>
          </a:stretch>
        </p:blipFill>
        <p:spPr bwMode="auto">
          <a:xfrm>
            <a:off x="7524750" y="4449366"/>
            <a:ext cx="1830388" cy="1388269"/>
          </a:xfrm>
          <a:prstGeom prst="rect">
            <a:avLst/>
          </a:prstGeom>
          <a:noFill/>
          <a:ln w="9525">
            <a:noFill/>
            <a:miter lim="800000"/>
            <a:headEnd/>
            <a:tailEnd/>
          </a:ln>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Содержимое 2"/>
          <p:cNvSpPr>
            <a:spLocks noGrp="1"/>
          </p:cNvSpPr>
          <p:nvPr>
            <p:ph idx="1"/>
          </p:nvPr>
        </p:nvSpPr>
        <p:spPr>
          <a:xfrm>
            <a:off x="214314" y="964406"/>
            <a:ext cx="8715375" cy="3857625"/>
          </a:xfrm>
          <a:prstGeom prst="roundRect">
            <a:avLst/>
          </a:prstGeom>
          <a:solidFill>
            <a:schemeClr val="accent2">
              <a:lumMod val="20000"/>
              <a:lumOff val="80000"/>
            </a:schemeClr>
          </a:solidFill>
        </p:spPr>
        <p:txBody>
          <a:bodyPr>
            <a:normAutofit fontScale="25000" lnSpcReduction="20000"/>
          </a:bodyPr>
          <a:lstStyle/>
          <a:p>
            <a:pPr marL="0" indent="0" algn="just">
              <a:buFontTx/>
              <a:buNone/>
              <a:defRPr/>
            </a:pPr>
            <a:r>
              <a:rPr lang="ru-RU" sz="2800" dirty="0"/>
              <a:t>	</a:t>
            </a:r>
            <a:endParaRPr lang="en-US" sz="9600" dirty="0"/>
          </a:p>
          <a:p>
            <a:pPr>
              <a:buNone/>
            </a:pPr>
            <a:r>
              <a:rPr lang="en-US" sz="9600" dirty="0"/>
              <a:t>	</a:t>
            </a:r>
            <a:endParaRPr lang="ru-RU" sz="11100" dirty="0"/>
          </a:p>
          <a:p>
            <a:pPr>
              <a:buNone/>
            </a:pPr>
            <a:endParaRPr lang="ru-RU" sz="11100" dirty="0"/>
          </a:p>
          <a:p>
            <a:r>
              <a:rPr lang="uz-Cyrl-UZ" sz="16000" dirty="0">
                <a:solidFill>
                  <a:srgbClr val="0000FF"/>
                </a:solidFill>
              </a:rPr>
              <a:t>1.O‘qitadigan predmetning nazariy asoslarini bilish.</a:t>
            </a:r>
            <a:endParaRPr lang="ru-RU" sz="16000" dirty="0">
              <a:solidFill>
                <a:srgbClr val="0000FF"/>
              </a:solidFill>
            </a:endParaRPr>
          </a:p>
          <a:p>
            <a:r>
              <a:rPr lang="uz-Cyrl-UZ" sz="16000" dirty="0">
                <a:solidFill>
                  <a:srgbClr val="0000FF"/>
                </a:solidFill>
              </a:rPr>
              <a:t>2. O‘qitadigan predmetga oid fan metodlarini bilish.</a:t>
            </a:r>
            <a:endParaRPr lang="ru-RU" sz="16000" dirty="0">
              <a:solidFill>
                <a:srgbClr val="0000FF"/>
              </a:solidFill>
            </a:endParaRPr>
          </a:p>
          <a:p>
            <a:pPr>
              <a:buNone/>
            </a:pPr>
            <a:r>
              <a:rPr lang="uz-Cyrl-UZ" sz="16000" dirty="0"/>
              <a:t> </a:t>
            </a:r>
            <a:endParaRPr lang="ru-RU" sz="16000" dirty="0"/>
          </a:p>
          <a:p>
            <a:pPr algn="ctr">
              <a:buNone/>
            </a:pPr>
            <a:endParaRPr lang="ru-RU" sz="7000" dirty="0">
              <a:solidFill>
                <a:srgbClr val="000066"/>
              </a:solidFill>
              <a:latin typeface="Times New Roman" pitchFamily="18" charset="0"/>
              <a:cs typeface="Times New Roman" pitchFamily="18" charset="0"/>
            </a:endParaRPr>
          </a:p>
          <a:p>
            <a:pPr algn="ctr">
              <a:defRPr/>
            </a:pPr>
            <a:endParaRPr lang="ru-RU" sz="7000" dirty="0">
              <a:solidFill>
                <a:srgbClr val="000066"/>
              </a:solidFill>
              <a:latin typeface="Times New Roman" pitchFamily="18" charset="0"/>
              <a:cs typeface="Times New Roman" pitchFamily="18" charset="0"/>
            </a:endParaRPr>
          </a:p>
          <a:p>
            <a:pPr algn="ctr">
              <a:buFontTx/>
              <a:buNone/>
              <a:defRPr/>
            </a:pPr>
            <a:r>
              <a:rPr lang="uz-Cyrl-UZ" sz="7000" dirty="0">
                <a:solidFill>
                  <a:srgbClr val="000066"/>
                </a:solidFill>
                <a:latin typeface="Times New Roman" pitchFamily="18" charset="0"/>
                <a:cs typeface="Times New Roman" pitchFamily="18" charset="0"/>
              </a:rPr>
              <a:t> </a:t>
            </a:r>
            <a:endParaRPr lang="ru-RU" sz="7000" dirty="0">
              <a:solidFill>
                <a:srgbClr val="000066"/>
              </a:solidFill>
              <a:latin typeface="Times New Roman" pitchFamily="18" charset="0"/>
              <a:cs typeface="Times New Roman" pitchFamily="18" charset="0"/>
            </a:endParaRPr>
          </a:p>
          <a:p>
            <a:pPr>
              <a:spcBef>
                <a:spcPts val="0"/>
              </a:spcBef>
              <a:buFontTx/>
              <a:buNone/>
              <a:defRPr/>
            </a:pPr>
            <a:r>
              <a:rPr lang="uz-Cyrl-UZ" sz="2800" dirty="0">
                <a:solidFill>
                  <a:srgbClr val="000099"/>
                </a:solidFill>
              </a:rPr>
              <a:t> </a:t>
            </a:r>
            <a:endParaRPr lang="ru-RU" sz="2800" dirty="0">
              <a:solidFill>
                <a:srgbClr val="000099"/>
              </a:solidFill>
            </a:endParaRPr>
          </a:p>
          <a:p>
            <a:pPr marL="0" indent="0" algn="just">
              <a:buFontTx/>
              <a:buChar char="-"/>
              <a:defRPr/>
            </a:pPr>
            <a:endParaRPr lang="en-US" sz="2800" dirty="0"/>
          </a:p>
          <a:p>
            <a:pPr marL="0" indent="0" algn="just">
              <a:buFontTx/>
              <a:buChar char="-"/>
              <a:defRPr/>
            </a:pPr>
            <a:endParaRPr lang="ru-RU" sz="2800" dirty="0"/>
          </a:p>
        </p:txBody>
      </p:sp>
      <p:pic>
        <p:nvPicPr>
          <p:cNvPr id="5123" name="Picture 6" descr="C:\Program Files (x86)\Microsoft Office\MEDIA\CAGCAT10\j0299125.wmf"/>
          <p:cNvPicPr>
            <a:picLocks noChangeAspect="1" noChangeArrowheads="1"/>
          </p:cNvPicPr>
          <p:nvPr/>
        </p:nvPicPr>
        <p:blipFill>
          <a:blip r:embed="rId2" cstate="print"/>
          <a:srcRect/>
          <a:stretch>
            <a:fillRect/>
          </a:stretch>
        </p:blipFill>
        <p:spPr bwMode="auto">
          <a:xfrm>
            <a:off x="7884368" y="411510"/>
            <a:ext cx="1428751" cy="1500188"/>
          </a:xfrm>
          <a:prstGeom prst="rect">
            <a:avLst/>
          </a:prstGeom>
          <a:noFill/>
          <a:ln w="9525">
            <a:noFill/>
            <a:miter lim="800000"/>
            <a:headEnd/>
            <a:tailEnd/>
          </a:ln>
        </p:spPr>
      </p:pic>
      <p:sp>
        <p:nvSpPr>
          <p:cNvPr id="4" name="Овал 3"/>
          <p:cNvSpPr/>
          <p:nvPr/>
        </p:nvSpPr>
        <p:spPr>
          <a:xfrm>
            <a:off x="1042988" y="195262"/>
            <a:ext cx="7200900" cy="10803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2800" b="1" dirty="0">
                <a:solidFill>
                  <a:srgbClr val="C00000"/>
                </a:solidFill>
              </a:rPr>
              <a:t> </a:t>
            </a:r>
            <a:r>
              <a:rPr lang="uz-Cyrl-UZ" sz="2800" b="1" dirty="0">
                <a:solidFill>
                  <a:srgbClr val="FFFF00"/>
                </a:solidFill>
              </a:rPr>
              <a:t> </a:t>
            </a:r>
          </a:p>
          <a:p>
            <a:r>
              <a:rPr lang="en-US" sz="3200" dirty="0">
                <a:solidFill>
                  <a:srgbClr val="FFFF00"/>
                </a:solidFill>
              </a:rPr>
              <a:t>II. </a:t>
            </a:r>
            <a:r>
              <a:rPr lang="uz-Cyrl-UZ" sz="3200" dirty="0">
                <a:solidFill>
                  <a:srgbClr val="FFFF00"/>
                </a:solidFill>
              </a:rPr>
              <a:t>Ilmiy-nazariy bilimlar.</a:t>
            </a:r>
            <a:endParaRPr lang="ru-RU" sz="3200" dirty="0">
              <a:solidFill>
                <a:srgbClr val="FFFF00"/>
              </a:solidFill>
            </a:endParaRPr>
          </a:p>
          <a:p>
            <a:pPr algn="ctr"/>
            <a:endParaRPr lang="ru-RU" sz="3600" b="1" dirty="0">
              <a:solidFill>
                <a:srgbClr val="FFFF00"/>
              </a:solidFill>
              <a:latin typeface="Arial" pitchFamily="34" charset="0"/>
              <a:cs typeface="Arial" pitchFamily="34" charset="0"/>
            </a:endParaRPr>
          </a:p>
        </p:txBody>
      </p:sp>
      <p:pic>
        <p:nvPicPr>
          <p:cNvPr id="5125" name="Picture 7" descr="C:\Program Files (x86)\Microsoft Office\MEDIA\CAGCAT10\j0292020.wmf"/>
          <p:cNvPicPr>
            <a:picLocks noChangeAspect="1" noChangeArrowheads="1"/>
          </p:cNvPicPr>
          <p:nvPr/>
        </p:nvPicPr>
        <p:blipFill>
          <a:blip r:embed="rId3" cstate="print"/>
          <a:srcRect/>
          <a:stretch>
            <a:fillRect/>
          </a:stretch>
        </p:blipFill>
        <p:spPr bwMode="auto">
          <a:xfrm>
            <a:off x="-323850" y="4424363"/>
            <a:ext cx="2019300" cy="1437085"/>
          </a:xfrm>
          <a:prstGeom prst="rect">
            <a:avLst/>
          </a:prstGeom>
          <a:noFill/>
          <a:ln w="9525">
            <a:noFill/>
            <a:miter lim="800000"/>
            <a:headEnd/>
            <a:tailEnd/>
          </a:ln>
        </p:spPr>
      </p:pic>
      <p:pic>
        <p:nvPicPr>
          <p:cNvPr id="5126" name="Picture 8" descr="C:\Program Files (x86)\Microsoft Office\MEDIA\CAGCAT10\j0195384.wmf"/>
          <p:cNvPicPr>
            <a:picLocks noChangeAspect="1" noChangeArrowheads="1"/>
          </p:cNvPicPr>
          <p:nvPr/>
        </p:nvPicPr>
        <p:blipFill>
          <a:blip r:embed="rId4" cstate="print"/>
          <a:srcRect/>
          <a:stretch>
            <a:fillRect/>
          </a:stretch>
        </p:blipFill>
        <p:spPr bwMode="auto">
          <a:xfrm>
            <a:off x="5003801" y="4456510"/>
            <a:ext cx="1795463" cy="1373981"/>
          </a:xfrm>
          <a:prstGeom prst="rect">
            <a:avLst/>
          </a:prstGeom>
          <a:noFill/>
          <a:ln w="9525">
            <a:noFill/>
            <a:miter lim="800000"/>
            <a:headEnd/>
            <a:tailEnd/>
          </a:ln>
        </p:spPr>
      </p:pic>
      <p:pic>
        <p:nvPicPr>
          <p:cNvPr id="5127" name="Picture 4" descr="C:\Program Files (x86)\Microsoft Office\MEDIA\CAGCAT10\j0301252.wmf"/>
          <p:cNvPicPr>
            <a:picLocks noChangeAspect="1" noChangeArrowheads="1"/>
          </p:cNvPicPr>
          <p:nvPr/>
        </p:nvPicPr>
        <p:blipFill>
          <a:blip r:embed="rId5" cstate="print"/>
          <a:srcRect/>
          <a:stretch>
            <a:fillRect/>
          </a:stretch>
        </p:blipFill>
        <p:spPr bwMode="auto">
          <a:xfrm>
            <a:off x="7524750" y="4449366"/>
            <a:ext cx="1830388" cy="1388269"/>
          </a:xfrm>
          <a:prstGeom prst="rect">
            <a:avLst/>
          </a:prstGeom>
          <a:noFill/>
          <a:ln w="9525">
            <a:noFill/>
            <a:miter lim="800000"/>
            <a:headEnd/>
            <a:tailEnd/>
          </a:ln>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Содержимое 2"/>
          <p:cNvSpPr>
            <a:spLocks noGrp="1"/>
          </p:cNvSpPr>
          <p:nvPr>
            <p:ph idx="1"/>
          </p:nvPr>
        </p:nvSpPr>
        <p:spPr>
          <a:xfrm>
            <a:off x="214314" y="964406"/>
            <a:ext cx="8715375" cy="3857625"/>
          </a:xfrm>
          <a:prstGeom prst="roundRect">
            <a:avLst/>
          </a:prstGeom>
          <a:solidFill>
            <a:schemeClr val="accent2">
              <a:lumMod val="20000"/>
              <a:lumOff val="80000"/>
            </a:schemeClr>
          </a:solidFill>
        </p:spPr>
        <p:txBody>
          <a:bodyPr>
            <a:normAutofit fontScale="25000" lnSpcReduction="20000"/>
          </a:bodyPr>
          <a:lstStyle/>
          <a:p>
            <a:pPr marL="0" indent="0" algn="just">
              <a:buFontTx/>
              <a:buNone/>
              <a:defRPr/>
            </a:pPr>
            <a:r>
              <a:rPr lang="ru-RU" sz="2800" dirty="0"/>
              <a:t>	</a:t>
            </a:r>
            <a:endParaRPr lang="ru-RU" sz="11200" dirty="0"/>
          </a:p>
          <a:p>
            <a:pPr lvl="0">
              <a:buNone/>
            </a:pPr>
            <a:r>
              <a:rPr lang="en-US" sz="14400" dirty="0">
                <a:solidFill>
                  <a:srgbClr val="7030A0"/>
                </a:solidFill>
              </a:rPr>
              <a:t>1.</a:t>
            </a:r>
            <a:r>
              <a:rPr lang="uz-Cyrl-UZ" sz="14400" dirty="0">
                <a:solidFill>
                  <a:srgbClr val="7030A0"/>
                </a:solidFill>
              </a:rPr>
              <a:t>O‘quv predmeti bo‘yicha o‘quvchilarni o‘qitish mazmunini bilish.</a:t>
            </a:r>
            <a:endParaRPr lang="ru-RU" sz="14400" dirty="0">
              <a:solidFill>
                <a:srgbClr val="7030A0"/>
              </a:solidFill>
            </a:endParaRPr>
          </a:p>
          <a:p>
            <a:pPr lvl="0">
              <a:buNone/>
            </a:pPr>
            <a:r>
              <a:rPr lang="en-US" sz="14400" dirty="0">
                <a:solidFill>
                  <a:srgbClr val="7030A0"/>
                </a:solidFill>
              </a:rPr>
              <a:t>2.</a:t>
            </a:r>
            <a:r>
              <a:rPr lang="uz-Cyrl-UZ" sz="14400" dirty="0">
                <a:solidFill>
                  <a:srgbClr val="7030A0"/>
                </a:solidFill>
              </a:rPr>
              <a:t>O‘qitadigan fani bo‘yicha o‘qitishning metod va usullarini bilish.</a:t>
            </a:r>
            <a:endParaRPr lang="ru-RU" sz="14400" dirty="0">
              <a:solidFill>
                <a:srgbClr val="7030A0"/>
              </a:solidFill>
            </a:endParaRPr>
          </a:p>
          <a:p>
            <a:pPr lvl="0">
              <a:buNone/>
            </a:pPr>
            <a:r>
              <a:rPr lang="en-US" sz="14400" dirty="0">
                <a:solidFill>
                  <a:srgbClr val="7030A0"/>
                </a:solidFill>
              </a:rPr>
              <a:t>3.</a:t>
            </a:r>
            <a:r>
              <a:rPr lang="uz-Cyrl-UZ" sz="14400" dirty="0">
                <a:solidFill>
                  <a:srgbClr val="7030A0"/>
                </a:solidFill>
              </a:rPr>
              <a:t>O‘qitishni tashkil qilish shakllarini bilish.</a:t>
            </a:r>
            <a:endParaRPr lang="ru-RU" sz="14400" dirty="0">
              <a:solidFill>
                <a:srgbClr val="7030A0"/>
              </a:solidFill>
            </a:endParaRPr>
          </a:p>
          <a:p>
            <a:pPr lvl="0">
              <a:buNone/>
            </a:pPr>
            <a:r>
              <a:rPr lang="en-US" sz="14400" dirty="0">
                <a:solidFill>
                  <a:srgbClr val="7030A0"/>
                </a:solidFill>
              </a:rPr>
              <a:t>4.</a:t>
            </a:r>
            <a:r>
              <a:rPr lang="uz-Cyrl-UZ" sz="14400" dirty="0">
                <a:solidFill>
                  <a:srgbClr val="7030A0"/>
                </a:solidFill>
              </a:rPr>
              <a:t>O‘qitish vositalarini bilish.</a:t>
            </a:r>
            <a:endParaRPr lang="ru-RU" sz="14400" dirty="0">
              <a:solidFill>
                <a:srgbClr val="7030A0"/>
              </a:solidFill>
            </a:endParaRPr>
          </a:p>
          <a:p>
            <a:pPr>
              <a:buNone/>
            </a:pPr>
            <a:endParaRPr lang="ru-RU" sz="11100" dirty="0"/>
          </a:p>
          <a:p>
            <a:pPr algn="ctr">
              <a:buNone/>
            </a:pPr>
            <a:endParaRPr lang="ru-RU" sz="7000" dirty="0">
              <a:solidFill>
                <a:srgbClr val="000066"/>
              </a:solidFill>
              <a:latin typeface="Times New Roman" pitchFamily="18" charset="0"/>
              <a:cs typeface="Times New Roman" pitchFamily="18" charset="0"/>
            </a:endParaRPr>
          </a:p>
          <a:p>
            <a:pPr algn="ctr">
              <a:defRPr/>
            </a:pPr>
            <a:endParaRPr lang="ru-RU" sz="7000" dirty="0">
              <a:solidFill>
                <a:srgbClr val="000066"/>
              </a:solidFill>
              <a:latin typeface="Times New Roman" pitchFamily="18" charset="0"/>
              <a:cs typeface="Times New Roman" pitchFamily="18" charset="0"/>
            </a:endParaRPr>
          </a:p>
          <a:p>
            <a:pPr algn="ctr">
              <a:buFontTx/>
              <a:buNone/>
              <a:defRPr/>
            </a:pPr>
            <a:r>
              <a:rPr lang="uz-Cyrl-UZ" sz="7000" dirty="0">
                <a:solidFill>
                  <a:srgbClr val="000066"/>
                </a:solidFill>
                <a:latin typeface="Times New Roman" pitchFamily="18" charset="0"/>
                <a:cs typeface="Times New Roman" pitchFamily="18" charset="0"/>
              </a:rPr>
              <a:t> </a:t>
            </a:r>
            <a:endParaRPr lang="ru-RU" sz="7000" dirty="0">
              <a:solidFill>
                <a:srgbClr val="000066"/>
              </a:solidFill>
              <a:latin typeface="Times New Roman" pitchFamily="18" charset="0"/>
              <a:cs typeface="Times New Roman" pitchFamily="18" charset="0"/>
            </a:endParaRPr>
          </a:p>
          <a:p>
            <a:pPr>
              <a:spcBef>
                <a:spcPts val="0"/>
              </a:spcBef>
              <a:buFontTx/>
              <a:buNone/>
              <a:defRPr/>
            </a:pPr>
            <a:r>
              <a:rPr lang="uz-Cyrl-UZ" sz="2800" dirty="0">
                <a:solidFill>
                  <a:srgbClr val="000099"/>
                </a:solidFill>
              </a:rPr>
              <a:t> </a:t>
            </a:r>
            <a:endParaRPr lang="ru-RU" sz="2800" dirty="0">
              <a:solidFill>
                <a:srgbClr val="000099"/>
              </a:solidFill>
            </a:endParaRPr>
          </a:p>
          <a:p>
            <a:pPr marL="0" indent="0" algn="just">
              <a:buFontTx/>
              <a:buChar char="-"/>
              <a:defRPr/>
            </a:pPr>
            <a:endParaRPr lang="en-US" sz="2800" dirty="0"/>
          </a:p>
          <a:p>
            <a:pPr marL="0" indent="0" algn="just">
              <a:buFontTx/>
              <a:buChar char="-"/>
              <a:defRPr/>
            </a:pPr>
            <a:endParaRPr lang="ru-RU" sz="2800" dirty="0"/>
          </a:p>
        </p:txBody>
      </p:sp>
      <p:pic>
        <p:nvPicPr>
          <p:cNvPr id="5123" name="Picture 6" descr="C:\Program Files (x86)\Microsoft Office\MEDIA\CAGCAT10\j0299125.wmf"/>
          <p:cNvPicPr>
            <a:picLocks noChangeAspect="1" noChangeArrowheads="1"/>
          </p:cNvPicPr>
          <p:nvPr/>
        </p:nvPicPr>
        <p:blipFill>
          <a:blip r:embed="rId2" cstate="print"/>
          <a:srcRect/>
          <a:stretch>
            <a:fillRect/>
          </a:stretch>
        </p:blipFill>
        <p:spPr bwMode="auto">
          <a:xfrm>
            <a:off x="7884368" y="411510"/>
            <a:ext cx="1428751" cy="1500188"/>
          </a:xfrm>
          <a:prstGeom prst="rect">
            <a:avLst/>
          </a:prstGeom>
          <a:noFill/>
          <a:ln w="9525">
            <a:noFill/>
            <a:miter lim="800000"/>
            <a:headEnd/>
            <a:tailEnd/>
          </a:ln>
        </p:spPr>
      </p:pic>
      <p:sp>
        <p:nvSpPr>
          <p:cNvPr id="4" name="Овал 3"/>
          <p:cNvSpPr/>
          <p:nvPr/>
        </p:nvSpPr>
        <p:spPr>
          <a:xfrm>
            <a:off x="1042988" y="195262"/>
            <a:ext cx="7200900" cy="10803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solidFill>
                  <a:srgbClr val="C00000"/>
                </a:solidFill>
              </a:rPr>
              <a:t> </a:t>
            </a:r>
            <a:r>
              <a:rPr lang="uz-Cyrl-UZ" sz="4000" b="1" dirty="0">
                <a:solidFill>
                  <a:srgbClr val="FFFF00"/>
                </a:solidFill>
              </a:rPr>
              <a:t> </a:t>
            </a:r>
          </a:p>
          <a:p>
            <a:pPr algn="ctr"/>
            <a:r>
              <a:rPr lang="en-US" sz="4000" dirty="0">
                <a:solidFill>
                  <a:srgbClr val="FFFF00"/>
                </a:solidFill>
              </a:rPr>
              <a:t>III</a:t>
            </a:r>
            <a:r>
              <a:rPr lang="ru-RU" sz="4000" dirty="0">
                <a:solidFill>
                  <a:srgbClr val="FFFF00"/>
                </a:solidFill>
              </a:rPr>
              <a:t>. </a:t>
            </a:r>
            <a:r>
              <a:rPr lang="uz-Cyrl-UZ" sz="4000" dirty="0">
                <a:solidFill>
                  <a:srgbClr val="FFFF00"/>
                </a:solidFill>
              </a:rPr>
              <a:t>Metodik. </a:t>
            </a:r>
            <a:endParaRPr lang="ru-RU" sz="4000" dirty="0">
              <a:solidFill>
                <a:srgbClr val="FFFF00"/>
              </a:solidFill>
            </a:endParaRPr>
          </a:p>
          <a:p>
            <a:pPr algn="ctr"/>
            <a:endParaRPr lang="ru-RU" sz="3600" b="1" dirty="0">
              <a:solidFill>
                <a:srgbClr val="FFFF00"/>
              </a:solidFill>
              <a:latin typeface="Arial" pitchFamily="34" charset="0"/>
              <a:cs typeface="Arial" pitchFamily="34" charset="0"/>
            </a:endParaRPr>
          </a:p>
        </p:txBody>
      </p:sp>
      <p:pic>
        <p:nvPicPr>
          <p:cNvPr id="5125" name="Picture 7" descr="C:\Program Files (x86)\Microsoft Office\MEDIA\CAGCAT10\j0292020.wmf"/>
          <p:cNvPicPr>
            <a:picLocks noChangeAspect="1" noChangeArrowheads="1"/>
          </p:cNvPicPr>
          <p:nvPr/>
        </p:nvPicPr>
        <p:blipFill>
          <a:blip r:embed="rId3" cstate="print"/>
          <a:srcRect/>
          <a:stretch>
            <a:fillRect/>
          </a:stretch>
        </p:blipFill>
        <p:spPr bwMode="auto">
          <a:xfrm>
            <a:off x="-323850" y="4424363"/>
            <a:ext cx="2019300" cy="1437085"/>
          </a:xfrm>
          <a:prstGeom prst="rect">
            <a:avLst/>
          </a:prstGeom>
          <a:noFill/>
          <a:ln w="9525">
            <a:noFill/>
            <a:miter lim="800000"/>
            <a:headEnd/>
            <a:tailEnd/>
          </a:ln>
        </p:spPr>
      </p:pic>
      <p:pic>
        <p:nvPicPr>
          <p:cNvPr id="5126" name="Picture 8" descr="C:\Program Files (x86)\Microsoft Office\MEDIA\CAGCAT10\j0195384.wmf"/>
          <p:cNvPicPr>
            <a:picLocks noChangeAspect="1" noChangeArrowheads="1"/>
          </p:cNvPicPr>
          <p:nvPr/>
        </p:nvPicPr>
        <p:blipFill>
          <a:blip r:embed="rId4" cstate="print"/>
          <a:srcRect/>
          <a:stretch>
            <a:fillRect/>
          </a:stretch>
        </p:blipFill>
        <p:spPr bwMode="auto">
          <a:xfrm>
            <a:off x="5003801" y="4456510"/>
            <a:ext cx="1795463" cy="1373981"/>
          </a:xfrm>
          <a:prstGeom prst="rect">
            <a:avLst/>
          </a:prstGeom>
          <a:noFill/>
          <a:ln w="9525">
            <a:noFill/>
            <a:miter lim="800000"/>
            <a:headEnd/>
            <a:tailEnd/>
          </a:ln>
        </p:spPr>
      </p:pic>
      <p:pic>
        <p:nvPicPr>
          <p:cNvPr id="5127" name="Picture 4" descr="C:\Program Files (x86)\Microsoft Office\MEDIA\CAGCAT10\j0301252.wmf"/>
          <p:cNvPicPr>
            <a:picLocks noChangeAspect="1" noChangeArrowheads="1"/>
          </p:cNvPicPr>
          <p:nvPr/>
        </p:nvPicPr>
        <p:blipFill>
          <a:blip r:embed="rId5" cstate="print"/>
          <a:srcRect/>
          <a:stretch>
            <a:fillRect/>
          </a:stretch>
        </p:blipFill>
        <p:spPr bwMode="auto">
          <a:xfrm>
            <a:off x="7524750" y="4449366"/>
            <a:ext cx="1830388" cy="1388269"/>
          </a:xfrm>
          <a:prstGeom prst="rect">
            <a:avLst/>
          </a:prstGeom>
          <a:noFill/>
          <a:ln w="9525">
            <a:noFill/>
            <a:miter lim="800000"/>
            <a:headEnd/>
            <a:tailEnd/>
          </a:ln>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Содержимое 2"/>
          <p:cNvSpPr>
            <a:spLocks noGrp="1"/>
          </p:cNvSpPr>
          <p:nvPr>
            <p:ph idx="1"/>
          </p:nvPr>
        </p:nvSpPr>
        <p:spPr>
          <a:xfrm>
            <a:off x="214314" y="964406"/>
            <a:ext cx="8715375" cy="3857625"/>
          </a:xfrm>
          <a:prstGeom prst="roundRect">
            <a:avLst/>
          </a:prstGeom>
          <a:solidFill>
            <a:schemeClr val="accent2">
              <a:lumMod val="20000"/>
              <a:lumOff val="80000"/>
            </a:schemeClr>
          </a:solidFill>
        </p:spPr>
        <p:txBody>
          <a:bodyPr>
            <a:normAutofit fontScale="25000" lnSpcReduction="20000"/>
          </a:bodyPr>
          <a:lstStyle/>
          <a:p>
            <a:pPr marL="0" indent="0" algn="just">
              <a:buFontTx/>
              <a:buNone/>
              <a:defRPr/>
            </a:pPr>
            <a:r>
              <a:rPr lang="ru-RU" sz="2800" dirty="0"/>
              <a:t>	</a:t>
            </a:r>
            <a:endParaRPr lang="ru-RU" sz="11200" dirty="0"/>
          </a:p>
          <a:p>
            <a:pPr lvl="0">
              <a:buNone/>
            </a:pPr>
            <a:r>
              <a:rPr lang="en-US" sz="14400" dirty="0">
                <a:solidFill>
                  <a:srgbClr val="FF0000"/>
                </a:solidFill>
              </a:rPr>
              <a:t>1.</a:t>
            </a:r>
            <a:r>
              <a:rPr lang="uz-Cyrl-UZ" sz="14400" dirty="0">
                <a:solidFill>
                  <a:srgbClr val="FF0000"/>
                </a:solidFill>
              </a:rPr>
              <a:t>O‘quvchilarning psixologik xususiyatlarini bilish.</a:t>
            </a:r>
            <a:endParaRPr lang="ru-RU" sz="14400" dirty="0">
              <a:solidFill>
                <a:srgbClr val="FF0000"/>
              </a:solidFill>
            </a:endParaRPr>
          </a:p>
          <a:p>
            <a:pPr lvl="0">
              <a:buNone/>
            </a:pPr>
            <a:r>
              <a:rPr lang="en-US" sz="14400" dirty="0">
                <a:solidFill>
                  <a:srgbClr val="FF0000"/>
                </a:solidFill>
              </a:rPr>
              <a:t>2.</a:t>
            </a:r>
            <a:r>
              <a:rPr lang="uz-Cyrl-UZ" sz="14400" dirty="0">
                <a:solidFill>
                  <a:srgbClr val="FF0000"/>
                </a:solidFill>
              </a:rPr>
              <a:t>O‘qitish, tarbiyalash va rivojlantirishning psixologik qonuniyatlarini bilish.</a:t>
            </a:r>
            <a:endParaRPr lang="ru-RU" sz="14400" dirty="0">
              <a:solidFill>
                <a:srgbClr val="FF0000"/>
              </a:solidFill>
            </a:endParaRPr>
          </a:p>
          <a:p>
            <a:pPr lvl="0">
              <a:buNone/>
            </a:pPr>
            <a:r>
              <a:rPr lang="en-US" sz="14400" dirty="0">
                <a:solidFill>
                  <a:srgbClr val="FF0000"/>
                </a:solidFill>
              </a:rPr>
              <a:t>3.</a:t>
            </a:r>
            <a:r>
              <a:rPr lang="uz-Cyrl-UZ" sz="14400" dirty="0">
                <a:solidFill>
                  <a:srgbClr val="FF0000"/>
                </a:solidFill>
              </a:rPr>
              <a:t>Pedagogikaning nazariy asoslarini bilish.</a:t>
            </a:r>
            <a:endParaRPr lang="ru-RU" sz="14400" dirty="0">
              <a:solidFill>
                <a:srgbClr val="FF0000"/>
              </a:solidFill>
            </a:endParaRPr>
          </a:p>
          <a:p>
            <a:pPr lvl="0">
              <a:buNone/>
            </a:pPr>
            <a:r>
              <a:rPr lang="en-US" sz="14400" dirty="0">
                <a:solidFill>
                  <a:srgbClr val="FF0000"/>
                </a:solidFill>
              </a:rPr>
              <a:t>4.</a:t>
            </a:r>
            <a:r>
              <a:rPr lang="uz-Cyrl-UZ" sz="14400" dirty="0">
                <a:solidFill>
                  <a:srgbClr val="FF0000"/>
                </a:solidFill>
              </a:rPr>
              <a:t>Pedagogik texnologiyalarni bilish.</a:t>
            </a:r>
            <a:endParaRPr lang="ru-RU" sz="14400" dirty="0">
              <a:solidFill>
                <a:srgbClr val="FF0000"/>
              </a:solidFill>
            </a:endParaRPr>
          </a:p>
          <a:p>
            <a:pPr>
              <a:buNone/>
            </a:pPr>
            <a:endParaRPr lang="ru-RU" sz="11100" dirty="0"/>
          </a:p>
          <a:p>
            <a:pPr algn="ctr">
              <a:buNone/>
            </a:pPr>
            <a:endParaRPr lang="ru-RU" sz="7000" dirty="0">
              <a:solidFill>
                <a:srgbClr val="000066"/>
              </a:solidFill>
              <a:latin typeface="Times New Roman" pitchFamily="18" charset="0"/>
              <a:cs typeface="Times New Roman" pitchFamily="18" charset="0"/>
            </a:endParaRPr>
          </a:p>
          <a:p>
            <a:pPr algn="ctr">
              <a:defRPr/>
            </a:pPr>
            <a:endParaRPr lang="ru-RU" sz="7000" dirty="0">
              <a:solidFill>
                <a:srgbClr val="000066"/>
              </a:solidFill>
              <a:latin typeface="Times New Roman" pitchFamily="18" charset="0"/>
              <a:cs typeface="Times New Roman" pitchFamily="18" charset="0"/>
            </a:endParaRPr>
          </a:p>
          <a:p>
            <a:pPr algn="ctr">
              <a:buFontTx/>
              <a:buNone/>
              <a:defRPr/>
            </a:pPr>
            <a:r>
              <a:rPr lang="uz-Cyrl-UZ" sz="7000" dirty="0">
                <a:solidFill>
                  <a:srgbClr val="000066"/>
                </a:solidFill>
                <a:latin typeface="Times New Roman" pitchFamily="18" charset="0"/>
                <a:cs typeface="Times New Roman" pitchFamily="18" charset="0"/>
              </a:rPr>
              <a:t> </a:t>
            </a:r>
            <a:endParaRPr lang="ru-RU" sz="7000" dirty="0">
              <a:solidFill>
                <a:srgbClr val="000066"/>
              </a:solidFill>
              <a:latin typeface="Times New Roman" pitchFamily="18" charset="0"/>
              <a:cs typeface="Times New Roman" pitchFamily="18" charset="0"/>
            </a:endParaRPr>
          </a:p>
          <a:p>
            <a:pPr>
              <a:spcBef>
                <a:spcPts val="0"/>
              </a:spcBef>
              <a:buFontTx/>
              <a:buNone/>
              <a:defRPr/>
            </a:pPr>
            <a:r>
              <a:rPr lang="uz-Cyrl-UZ" sz="2800" dirty="0">
                <a:solidFill>
                  <a:srgbClr val="000099"/>
                </a:solidFill>
              </a:rPr>
              <a:t> </a:t>
            </a:r>
            <a:endParaRPr lang="ru-RU" sz="2800" dirty="0">
              <a:solidFill>
                <a:srgbClr val="000099"/>
              </a:solidFill>
            </a:endParaRPr>
          </a:p>
          <a:p>
            <a:pPr marL="0" indent="0" algn="just">
              <a:buFontTx/>
              <a:buChar char="-"/>
              <a:defRPr/>
            </a:pPr>
            <a:endParaRPr lang="en-US" sz="2800" dirty="0"/>
          </a:p>
          <a:p>
            <a:pPr marL="0" indent="0" algn="just">
              <a:buFontTx/>
              <a:buChar char="-"/>
              <a:defRPr/>
            </a:pPr>
            <a:endParaRPr lang="ru-RU" sz="2800" dirty="0"/>
          </a:p>
        </p:txBody>
      </p:sp>
      <p:pic>
        <p:nvPicPr>
          <p:cNvPr id="5123" name="Picture 6" descr="C:\Program Files (x86)\Microsoft Office\MEDIA\CAGCAT10\j0299125.wmf"/>
          <p:cNvPicPr>
            <a:picLocks noChangeAspect="1" noChangeArrowheads="1"/>
          </p:cNvPicPr>
          <p:nvPr/>
        </p:nvPicPr>
        <p:blipFill>
          <a:blip r:embed="rId2" cstate="print"/>
          <a:srcRect/>
          <a:stretch>
            <a:fillRect/>
          </a:stretch>
        </p:blipFill>
        <p:spPr bwMode="auto">
          <a:xfrm>
            <a:off x="7884368" y="411510"/>
            <a:ext cx="1428751" cy="1500188"/>
          </a:xfrm>
          <a:prstGeom prst="rect">
            <a:avLst/>
          </a:prstGeom>
          <a:noFill/>
          <a:ln w="9525">
            <a:noFill/>
            <a:miter lim="800000"/>
            <a:headEnd/>
            <a:tailEnd/>
          </a:ln>
        </p:spPr>
      </p:pic>
      <p:sp>
        <p:nvSpPr>
          <p:cNvPr id="4" name="Овал 3"/>
          <p:cNvSpPr/>
          <p:nvPr/>
        </p:nvSpPr>
        <p:spPr>
          <a:xfrm>
            <a:off x="1042988" y="195262"/>
            <a:ext cx="7200900" cy="10803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solidFill>
                  <a:srgbClr val="C00000"/>
                </a:solidFill>
              </a:rPr>
              <a:t> </a:t>
            </a:r>
            <a:r>
              <a:rPr lang="uz-Cyrl-UZ" sz="4000" b="1" dirty="0">
                <a:solidFill>
                  <a:srgbClr val="FFFF00"/>
                </a:solidFill>
              </a:rPr>
              <a:t> </a:t>
            </a:r>
          </a:p>
          <a:p>
            <a:r>
              <a:rPr lang="en-US" sz="3600" dirty="0">
                <a:solidFill>
                  <a:srgbClr val="FFFF00"/>
                </a:solidFill>
              </a:rPr>
              <a:t>IV</a:t>
            </a:r>
            <a:r>
              <a:rPr lang="ru-RU" sz="3600" dirty="0">
                <a:solidFill>
                  <a:srgbClr val="FFFF00"/>
                </a:solidFill>
              </a:rPr>
              <a:t>. </a:t>
            </a:r>
            <a:r>
              <a:rPr lang="uz-Cyrl-UZ" sz="3600" dirty="0">
                <a:solidFill>
                  <a:srgbClr val="FFFF00"/>
                </a:solidFill>
              </a:rPr>
              <a:t>Psixologik-pedagogik.</a:t>
            </a:r>
            <a:endParaRPr lang="ru-RU" sz="3600" dirty="0">
              <a:solidFill>
                <a:srgbClr val="FFFF00"/>
              </a:solidFill>
            </a:endParaRPr>
          </a:p>
          <a:p>
            <a:pPr algn="ctr"/>
            <a:endParaRPr lang="ru-RU" sz="3600" b="1" dirty="0">
              <a:solidFill>
                <a:srgbClr val="FFFF00"/>
              </a:solidFill>
              <a:latin typeface="Arial" pitchFamily="34" charset="0"/>
              <a:cs typeface="Arial" pitchFamily="34" charset="0"/>
            </a:endParaRPr>
          </a:p>
        </p:txBody>
      </p:sp>
      <p:pic>
        <p:nvPicPr>
          <p:cNvPr id="5125" name="Picture 7" descr="C:\Program Files (x86)\Microsoft Office\MEDIA\CAGCAT10\j0292020.wmf"/>
          <p:cNvPicPr>
            <a:picLocks noChangeAspect="1" noChangeArrowheads="1"/>
          </p:cNvPicPr>
          <p:nvPr/>
        </p:nvPicPr>
        <p:blipFill>
          <a:blip r:embed="rId3" cstate="print"/>
          <a:srcRect/>
          <a:stretch>
            <a:fillRect/>
          </a:stretch>
        </p:blipFill>
        <p:spPr bwMode="auto">
          <a:xfrm>
            <a:off x="-323850" y="4424363"/>
            <a:ext cx="2019300" cy="1437085"/>
          </a:xfrm>
          <a:prstGeom prst="rect">
            <a:avLst/>
          </a:prstGeom>
          <a:noFill/>
          <a:ln w="9525">
            <a:noFill/>
            <a:miter lim="800000"/>
            <a:headEnd/>
            <a:tailEnd/>
          </a:ln>
        </p:spPr>
      </p:pic>
      <p:pic>
        <p:nvPicPr>
          <p:cNvPr id="5126" name="Picture 8" descr="C:\Program Files (x86)\Microsoft Office\MEDIA\CAGCAT10\j0195384.wmf"/>
          <p:cNvPicPr>
            <a:picLocks noChangeAspect="1" noChangeArrowheads="1"/>
          </p:cNvPicPr>
          <p:nvPr/>
        </p:nvPicPr>
        <p:blipFill>
          <a:blip r:embed="rId4" cstate="print"/>
          <a:srcRect/>
          <a:stretch>
            <a:fillRect/>
          </a:stretch>
        </p:blipFill>
        <p:spPr bwMode="auto">
          <a:xfrm>
            <a:off x="5003801" y="4456510"/>
            <a:ext cx="1795463" cy="1373981"/>
          </a:xfrm>
          <a:prstGeom prst="rect">
            <a:avLst/>
          </a:prstGeom>
          <a:noFill/>
          <a:ln w="9525">
            <a:noFill/>
            <a:miter lim="800000"/>
            <a:headEnd/>
            <a:tailEnd/>
          </a:ln>
        </p:spPr>
      </p:pic>
      <p:pic>
        <p:nvPicPr>
          <p:cNvPr id="5127" name="Picture 4" descr="C:\Program Files (x86)\Microsoft Office\MEDIA\CAGCAT10\j0301252.wmf"/>
          <p:cNvPicPr>
            <a:picLocks noChangeAspect="1" noChangeArrowheads="1"/>
          </p:cNvPicPr>
          <p:nvPr/>
        </p:nvPicPr>
        <p:blipFill>
          <a:blip r:embed="rId5" cstate="print"/>
          <a:srcRect/>
          <a:stretch>
            <a:fillRect/>
          </a:stretch>
        </p:blipFill>
        <p:spPr bwMode="auto">
          <a:xfrm>
            <a:off x="7524750" y="4449366"/>
            <a:ext cx="1830388" cy="1388269"/>
          </a:xfrm>
          <a:prstGeom prst="rect">
            <a:avLst/>
          </a:prstGeom>
          <a:noFill/>
          <a:ln w="9525">
            <a:noFill/>
            <a:miter lim="800000"/>
            <a:headEnd/>
            <a:tailEnd/>
          </a:ln>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Содержимое 2"/>
          <p:cNvSpPr>
            <a:spLocks noGrp="1"/>
          </p:cNvSpPr>
          <p:nvPr>
            <p:ph idx="1"/>
          </p:nvPr>
        </p:nvSpPr>
        <p:spPr>
          <a:xfrm>
            <a:off x="214314" y="964406"/>
            <a:ext cx="8715375" cy="3857625"/>
          </a:xfrm>
          <a:prstGeom prst="roundRect">
            <a:avLst/>
          </a:prstGeom>
          <a:solidFill>
            <a:schemeClr val="accent2">
              <a:lumMod val="20000"/>
              <a:lumOff val="80000"/>
            </a:schemeClr>
          </a:solidFill>
        </p:spPr>
        <p:txBody>
          <a:bodyPr>
            <a:normAutofit fontScale="25000" lnSpcReduction="20000"/>
          </a:bodyPr>
          <a:lstStyle/>
          <a:p>
            <a:pPr marL="0" indent="0" algn="just">
              <a:buFontTx/>
              <a:buNone/>
              <a:defRPr/>
            </a:pPr>
            <a:r>
              <a:rPr lang="ru-RU" sz="2800" dirty="0"/>
              <a:t>	</a:t>
            </a:r>
            <a:endParaRPr lang="en-US" sz="9600" dirty="0"/>
          </a:p>
          <a:p>
            <a:pPr algn="just"/>
            <a:r>
              <a:rPr lang="uz-Cyrl-UZ" sz="12800" dirty="0">
                <a:solidFill>
                  <a:srgbClr val="0000FF"/>
                </a:solidFill>
              </a:rPr>
              <a:t>1.Insonlar bilan o‘zaro ta’sir strategiyasi, taktika va texnikasini ishlab chiqish. Aniq ijtimoiy ahamiyatli maqsadlarga erishishda ularning hamkorlikdagi faoliyatini tashkillashtirish ko‘nikmasi.</a:t>
            </a:r>
            <a:endParaRPr lang="ru-RU" sz="12800" dirty="0">
              <a:solidFill>
                <a:srgbClr val="0000FF"/>
              </a:solidFill>
            </a:endParaRPr>
          </a:p>
          <a:p>
            <a:pPr algn="just"/>
            <a:r>
              <a:rPr lang="uz-Cyrl-UZ" sz="12800" dirty="0">
                <a:solidFill>
                  <a:srgbClr val="0000FF"/>
                </a:solidFill>
              </a:rPr>
              <a:t>2.Notiqlik san’atiga egaligi, ishontirish, fikrini asoslay olish ko‘nikmasi.</a:t>
            </a:r>
            <a:endParaRPr lang="ru-RU" sz="12800" dirty="0">
              <a:solidFill>
                <a:srgbClr val="0000FF"/>
              </a:solidFill>
            </a:endParaRPr>
          </a:p>
          <a:p>
            <a:pPr algn="just"/>
            <a:r>
              <a:rPr lang="uz-Cyrl-UZ" sz="12800" dirty="0">
                <a:solidFill>
                  <a:srgbClr val="0000FF"/>
                </a:solidFill>
              </a:rPr>
              <a:t>3.Ruhiy charchash.</a:t>
            </a:r>
            <a:endParaRPr lang="ru-RU" sz="12800" dirty="0">
              <a:solidFill>
                <a:srgbClr val="0000FF"/>
              </a:solidFill>
            </a:endParaRPr>
          </a:p>
          <a:p>
            <a:pPr>
              <a:buNone/>
            </a:pPr>
            <a:endParaRPr lang="ru-RU" sz="7400" dirty="0"/>
          </a:p>
          <a:p>
            <a:pPr>
              <a:buNone/>
            </a:pPr>
            <a:endParaRPr lang="ru-RU" sz="11100" dirty="0"/>
          </a:p>
          <a:p>
            <a:pPr algn="ctr">
              <a:buNone/>
            </a:pPr>
            <a:endParaRPr lang="ru-RU" sz="7000" dirty="0">
              <a:solidFill>
                <a:srgbClr val="000066"/>
              </a:solidFill>
              <a:latin typeface="Times New Roman" pitchFamily="18" charset="0"/>
              <a:cs typeface="Times New Roman" pitchFamily="18" charset="0"/>
            </a:endParaRPr>
          </a:p>
          <a:p>
            <a:pPr algn="ctr">
              <a:defRPr/>
            </a:pPr>
            <a:endParaRPr lang="ru-RU" sz="7000" dirty="0">
              <a:solidFill>
                <a:srgbClr val="000066"/>
              </a:solidFill>
              <a:latin typeface="Times New Roman" pitchFamily="18" charset="0"/>
              <a:cs typeface="Times New Roman" pitchFamily="18" charset="0"/>
            </a:endParaRPr>
          </a:p>
          <a:p>
            <a:pPr algn="ctr">
              <a:buFontTx/>
              <a:buNone/>
              <a:defRPr/>
            </a:pPr>
            <a:r>
              <a:rPr lang="uz-Cyrl-UZ" sz="7000" dirty="0">
                <a:solidFill>
                  <a:srgbClr val="000066"/>
                </a:solidFill>
                <a:latin typeface="Times New Roman" pitchFamily="18" charset="0"/>
                <a:cs typeface="Times New Roman" pitchFamily="18" charset="0"/>
              </a:rPr>
              <a:t> </a:t>
            </a:r>
            <a:endParaRPr lang="ru-RU" sz="7000" dirty="0">
              <a:solidFill>
                <a:srgbClr val="000066"/>
              </a:solidFill>
              <a:latin typeface="Times New Roman" pitchFamily="18" charset="0"/>
              <a:cs typeface="Times New Roman" pitchFamily="18" charset="0"/>
            </a:endParaRPr>
          </a:p>
          <a:p>
            <a:pPr>
              <a:spcBef>
                <a:spcPts val="0"/>
              </a:spcBef>
              <a:buFontTx/>
              <a:buNone/>
              <a:defRPr/>
            </a:pPr>
            <a:r>
              <a:rPr lang="uz-Cyrl-UZ" sz="2800" dirty="0">
                <a:solidFill>
                  <a:srgbClr val="000099"/>
                </a:solidFill>
              </a:rPr>
              <a:t> </a:t>
            </a:r>
            <a:endParaRPr lang="ru-RU" sz="2800" dirty="0">
              <a:solidFill>
                <a:srgbClr val="000099"/>
              </a:solidFill>
            </a:endParaRPr>
          </a:p>
          <a:p>
            <a:pPr marL="0" indent="0" algn="just">
              <a:buFontTx/>
              <a:buChar char="-"/>
              <a:defRPr/>
            </a:pPr>
            <a:endParaRPr lang="en-US" sz="2800" dirty="0"/>
          </a:p>
          <a:p>
            <a:pPr marL="0" indent="0" algn="just">
              <a:buFontTx/>
              <a:buChar char="-"/>
              <a:defRPr/>
            </a:pPr>
            <a:endParaRPr lang="ru-RU" sz="2800" dirty="0"/>
          </a:p>
        </p:txBody>
      </p:sp>
      <p:pic>
        <p:nvPicPr>
          <p:cNvPr id="5123" name="Picture 6" descr="C:\Program Files (x86)\Microsoft Office\MEDIA\CAGCAT10\j0299125.wmf"/>
          <p:cNvPicPr>
            <a:picLocks noChangeAspect="1" noChangeArrowheads="1"/>
          </p:cNvPicPr>
          <p:nvPr/>
        </p:nvPicPr>
        <p:blipFill>
          <a:blip r:embed="rId2" cstate="print"/>
          <a:srcRect/>
          <a:stretch>
            <a:fillRect/>
          </a:stretch>
        </p:blipFill>
        <p:spPr bwMode="auto">
          <a:xfrm>
            <a:off x="8429624" y="0"/>
            <a:ext cx="1428751" cy="1500188"/>
          </a:xfrm>
          <a:prstGeom prst="rect">
            <a:avLst/>
          </a:prstGeom>
          <a:noFill/>
          <a:ln w="9525">
            <a:noFill/>
            <a:miter lim="800000"/>
            <a:headEnd/>
            <a:tailEnd/>
          </a:ln>
        </p:spPr>
      </p:pic>
      <p:sp>
        <p:nvSpPr>
          <p:cNvPr id="4" name="Овал 3"/>
          <p:cNvSpPr/>
          <p:nvPr/>
        </p:nvSpPr>
        <p:spPr>
          <a:xfrm>
            <a:off x="1042988" y="195262"/>
            <a:ext cx="7200900" cy="10803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solidFill>
                  <a:srgbClr val="C00000"/>
                </a:solidFill>
              </a:rPr>
              <a:t> </a:t>
            </a:r>
            <a:r>
              <a:rPr lang="uz-Cyrl-UZ" sz="4000" b="1" dirty="0">
                <a:solidFill>
                  <a:srgbClr val="FFFF00"/>
                </a:solidFill>
              </a:rPr>
              <a:t> </a:t>
            </a:r>
          </a:p>
          <a:p>
            <a:r>
              <a:rPr lang="en-US" sz="3600" dirty="0">
                <a:solidFill>
                  <a:srgbClr val="FFFF00"/>
                </a:solidFill>
              </a:rPr>
              <a:t>V</a:t>
            </a:r>
            <a:r>
              <a:rPr lang="ru-RU" sz="3600" dirty="0">
                <a:solidFill>
                  <a:srgbClr val="FFFF00"/>
                </a:solidFill>
              </a:rPr>
              <a:t>. </a:t>
            </a:r>
            <a:r>
              <a:rPr lang="uz-Cyrl-UZ" sz="3600" dirty="0">
                <a:solidFill>
                  <a:srgbClr val="FFFF00"/>
                </a:solidFill>
              </a:rPr>
              <a:t>Kommunikativ.</a:t>
            </a:r>
            <a:endParaRPr lang="ru-RU" sz="3600" dirty="0">
              <a:solidFill>
                <a:srgbClr val="FFFF00"/>
              </a:solidFill>
            </a:endParaRPr>
          </a:p>
          <a:p>
            <a:r>
              <a:rPr lang="uz-Cyrl-UZ" sz="3600" dirty="0">
                <a:solidFill>
                  <a:srgbClr val="FFFF00"/>
                </a:solidFill>
              </a:rPr>
              <a:t>.</a:t>
            </a:r>
            <a:endParaRPr lang="ru-RU" sz="3600" dirty="0">
              <a:solidFill>
                <a:srgbClr val="FFFF00"/>
              </a:solidFill>
            </a:endParaRPr>
          </a:p>
          <a:p>
            <a:pPr algn="ctr"/>
            <a:endParaRPr lang="ru-RU" sz="3600" b="1" dirty="0">
              <a:solidFill>
                <a:srgbClr val="FFFF00"/>
              </a:solidFill>
              <a:latin typeface="Arial" pitchFamily="34" charset="0"/>
              <a:cs typeface="Arial" pitchFamily="34" charset="0"/>
            </a:endParaRPr>
          </a:p>
        </p:txBody>
      </p:sp>
      <p:pic>
        <p:nvPicPr>
          <p:cNvPr id="5125" name="Picture 7" descr="C:\Program Files (x86)\Microsoft Office\MEDIA\CAGCAT10\j0292020.wmf"/>
          <p:cNvPicPr>
            <a:picLocks noChangeAspect="1" noChangeArrowheads="1"/>
          </p:cNvPicPr>
          <p:nvPr/>
        </p:nvPicPr>
        <p:blipFill>
          <a:blip r:embed="rId3" cstate="print"/>
          <a:srcRect/>
          <a:stretch>
            <a:fillRect/>
          </a:stretch>
        </p:blipFill>
        <p:spPr bwMode="auto">
          <a:xfrm>
            <a:off x="-323850" y="4424363"/>
            <a:ext cx="2019300" cy="1437085"/>
          </a:xfrm>
          <a:prstGeom prst="rect">
            <a:avLst/>
          </a:prstGeom>
          <a:noFill/>
          <a:ln w="9525">
            <a:noFill/>
            <a:miter lim="800000"/>
            <a:headEnd/>
            <a:tailEnd/>
          </a:ln>
        </p:spPr>
      </p:pic>
      <p:pic>
        <p:nvPicPr>
          <p:cNvPr id="5126" name="Picture 8" descr="C:\Program Files (x86)\Microsoft Office\MEDIA\CAGCAT10\j0195384.wmf"/>
          <p:cNvPicPr>
            <a:picLocks noChangeAspect="1" noChangeArrowheads="1"/>
          </p:cNvPicPr>
          <p:nvPr/>
        </p:nvPicPr>
        <p:blipFill>
          <a:blip r:embed="rId4" cstate="print"/>
          <a:srcRect/>
          <a:stretch>
            <a:fillRect/>
          </a:stretch>
        </p:blipFill>
        <p:spPr bwMode="auto">
          <a:xfrm>
            <a:off x="5003801" y="4456510"/>
            <a:ext cx="1795463" cy="1373981"/>
          </a:xfrm>
          <a:prstGeom prst="rect">
            <a:avLst/>
          </a:prstGeom>
          <a:noFill/>
          <a:ln w="9525">
            <a:noFill/>
            <a:miter lim="800000"/>
            <a:headEnd/>
            <a:tailEnd/>
          </a:ln>
        </p:spPr>
      </p:pic>
      <p:pic>
        <p:nvPicPr>
          <p:cNvPr id="5127" name="Picture 4" descr="C:\Program Files (x86)\Microsoft Office\MEDIA\CAGCAT10\j0301252.wmf"/>
          <p:cNvPicPr>
            <a:picLocks noChangeAspect="1" noChangeArrowheads="1"/>
          </p:cNvPicPr>
          <p:nvPr/>
        </p:nvPicPr>
        <p:blipFill>
          <a:blip r:embed="rId5" cstate="print"/>
          <a:srcRect/>
          <a:stretch>
            <a:fillRect/>
          </a:stretch>
        </p:blipFill>
        <p:spPr bwMode="auto">
          <a:xfrm>
            <a:off x="7524750" y="4449366"/>
            <a:ext cx="1830388" cy="1388269"/>
          </a:xfrm>
          <a:prstGeom prst="rect">
            <a:avLst/>
          </a:prstGeom>
          <a:noFill/>
          <a:ln w="9525">
            <a:noFill/>
            <a:miter lim="800000"/>
            <a:headEnd/>
            <a:tailEnd/>
          </a:ln>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Содержимое 2"/>
          <p:cNvSpPr>
            <a:spLocks noGrp="1"/>
          </p:cNvSpPr>
          <p:nvPr>
            <p:ph idx="1"/>
          </p:nvPr>
        </p:nvSpPr>
        <p:spPr>
          <a:xfrm>
            <a:off x="214314" y="964406"/>
            <a:ext cx="8715375" cy="3857625"/>
          </a:xfrm>
          <a:prstGeom prst="roundRect">
            <a:avLst/>
          </a:prstGeom>
          <a:solidFill>
            <a:schemeClr val="accent2">
              <a:lumMod val="20000"/>
              <a:lumOff val="80000"/>
            </a:schemeClr>
          </a:solidFill>
        </p:spPr>
        <p:txBody>
          <a:bodyPr>
            <a:normAutofit fontScale="40000" lnSpcReduction="20000"/>
          </a:bodyPr>
          <a:lstStyle/>
          <a:p>
            <a:pPr marL="0" indent="0" algn="just">
              <a:buFontTx/>
              <a:buNone/>
              <a:defRPr/>
            </a:pPr>
            <a:r>
              <a:rPr lang="ru-RU" sz="2800" dirty="0"/>
              <a:t>	</a:t>
            </a:r>
            <a:endParaRPr lang="en-US" sz="2800" dirty="0"/>
          </a:p>
          <a:p>
            <a:pPr algn="ctr">
              <a:buNone/>
            </a:pPr>
            <a:r>
              <a:rPr lang="en-US" sz="3600" dirty="0"/>
              <a:t>	</a:t>
            </a:r>
            <a:r>
              <a:rPr lang="uz-Cyrl-UZ" sz="7000" dirty="0">
                <a:solidFill>
                  <a:srgbClr val="000066"/>
                </a:solidFill>
                <a:latin typeface="Times New Roman" pitchFamily="18" charset="0"/>
                <a:cs typeface="Times New Roman" pitchFamily="18" charset="0"/>
              </a:rPr>
              <a:t>pedagogning individual ta’lim dasturini vaqt mezonlari va bosqichlariga bog‘liq holda o‘zlashtirish izchilligini </a:t>
            </a:r>
            <a:r>
              <a:rPr lang="uz-Cyrl-UZ" sz="7000" dirty="0">
                <a:solidFill>
                  <a:srgbClr val="C00000"/>
                </a:solidFill>
                <a:latin typeface="Times New Roman" pitchFamily="18" charset="0"/>
                <a:cs typeface="Times New Roman" pitchFamily="18" charset="0"/>
              </a:rPr>
              <a:t>maslahatchining kuzatuvida </a:t>
            </a:r>
            <a:r>
              <a:rPr lang="uz-Cyrl-UZ" sz="7000" dirty="0">
                <a:solidFill>
                  <a:srgbClr val="000066"/>
                </a:solidFill>
                <a:latin typeface="Times New Roman" pitchFamily="18" charset="0"/>
                <a:cs typeface="Times New Roman" pitchFamily="18" charset="0"/>
              </a:rPr>
              <a:t>amalga oshirilishi hamda o‘quv jarayonining mavjud sharoitlariga moslashuvchanligini belgilaydi</a:t>
            </a:r>
            <a:endParaRPr lang="ru-RU" sz="7000" dirty="0">
              <a:solidFill>
                <a:srgbClr val="000066"/>
              </a:solidFill>
              <a:latin typeface="Times New Roman" pitchFamily="18" charset="0"/>
              <a:cs typeface="Times New Roman" pitchFamily="18" charset="0"/>
            </a:endParaRPr>
          </a:p>
          <a:p>
            <a:pPr algn="ctr">
              <a:defRPr/>
            </a:pPr>
            <a:endParaRPr lang="ru-RU" sz="7000" dirty="0">
              <a:solidFill>
                <a:srgbClr val="000066"/>
              </a:solidFill>
              <a:latin typeface="Times New Roman" pitchFamily="18" charset="0"/>
              <a:cs typeface="Times New Roman" pitchFamily="18" charset="0"/>
            </a:endParaRPr>
          </a:p>
          <a:p>
            <a:pPr algn="ctr">
              <a:buFontTx/>
              <a:buNone/>
              <a:defRPr/>
            </a:pPr>
            <a:r>
              <a:rPr lang="uz-Cyrl-UZ" sz="7000" dirty="0">
                <a:solidFill>
                  <a:srgbClr val="000066"/>
                </a:solidFill>
                <a:latin typeface="Times New Roman" pitchFamily="18" charset="0"/>
                <a:cs typeface="Times New Roman" pitchFamily="18" charset="0"/>
              </a:rPr>
              <a:t> </a:t>
            </a:r>
            <a:endParaRPr lang="ru-RU" sz="7000" dirty="0">
              <a:solidFill>
                <a:srgbClr val="000066"/>
              </a:solidFill>
              <a:latin typeface="Times New Roman" pitchFamily="18" charset="0"/>
              <a:cs typeface="Times New Roman" pitchFamily="18" charset="0"/>
            </a:endParaRPr>
          </a:p>
          <a:p>
            <a:pPr>
              <a:spcBef>
                <a:spcPts val="0"/>
              </a:spcBef>
              <a:buFontTx/>
              <a:buNone/>
              <a:defRPr/>
            </a:pPr>
            <a:r>
              <a:rPr lang="uz-Cyrl-UZ" sz="2800" dirty="0">
                <a:solidFill>
                  <a:srgbClr val="000099"/>
                </a:solidFill>
              </a:rPr>
              <a:t> </a:t>
            </a:r>
            <a:endParaRPr lang="ru-RU" sz="2800" dirty="0">
              <a:solidFill>
                <a:srgbClr val="000099"/>
              </a:solidFill>
            </a:endParaRPr>
          </a:p>
          <a:p>
            <a:pPr marL="0" indent="0" algn="just">
              <a:buFontTx/>
              <a:buChar char="-"/>
              <a:defRPr/>
            </a:pPr>
            <a:endParaRPr lang="en-US" sz="2800" dirty="0"/>
          </a:p>
          <a:p>
            <a:pPr marL="0" indent="0" algn="just">
              <a:buFontTx/>
              <a:buChar char="-"/>
              <a:defRPr/>
            </a:pPr>
            <a:endParaRPr lang="ru-RU" sz="2800" dirty="0"/>
          </a:p>
        </p:txBody>
      </p:sp>
      <p:pic>
        <p:nvPicPr>
          <p:cNvPr id="5123" name="Picture 6" descr="C:\Program Files (x86)\Microsoft Office\MEDIA\CAGCAT10\j0299125.wmf"/>
          <p:cNvPicPr>
            <a:picLocks noChangeAspect="1" noChangeArrowheads="1"/>
          </p:cNvPicPr>
          <p:nvPr/>
        </p:nvPicPr>
        <p:blipFill>
          <a:blip r:embed="rId2" cstate="print"/>
          <a:srcRect/>
          <a:stretch>
            <a:fillRect/>
          </a:stretch>
        </p:blipFill>
        <p:spPr bwMode="auto">
          <a:xfrm>
            <a:off x="-252413" y="0"/>
            <a:ext cx="1428751" cy="1500188"/>
          </a:xfrm>
          <a:prstGeom prst="rect">
            <a:avLst/>
          </a:prstGeom>
          <a:noFill/>
          <a:ln w="9525">
            <a:noFill/>
            <a:miter lim="800000"/>
            <a:headEnd/>
            <a:tailEnd/>
          </a:ln>
        </p:spPr>
      </p:pic>
      <p:sp>
        <p:nvSpPr>
          <p:cNvPr id="4" name="Овал 3"/>
          <p:cNvSpPr/>
          <p:nvPr/>
        </p:nvSpPr>
        <p:spPr>
          <a:xfrm>
            <a:off x="1042988" y="195262"/>
            <a:ext cx="7200900" cy="10803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solidFill>
                  <a:srgbClr val="C00000"/>
                </a:solidFill>
              </a:rPr>
              <a:t> </a:t>
            </a:r>
            <a:r>
              <a:rPr lang="uz-Cyrl-UZ" sz="2800" b="1" dirty="0">
                <a:solidFill>
                  <a:srgbClr val="FFFF00"/>
                </a:solidFill>
              </a:rPr>
              <a:t> </a:t>
            </a:r>
          </a:p>
          <a:p>
            <a:pPr algn="ctr"/>
            <a:endParaRPr lang="uz-Cyrl-UZ" sz="2800" b="1" dirty="0">
              <a:solidFill>
                <a:srgbClr val="FFFF00"/>
              </a:solidFill>
              <a:latin typeface="Arial" pitchFamily="34" charset="0"/>
              <a:cs typeface="Arial" pitchFamily="34" charset="0"/>
            </a:endParaRPr>
          </a:p>
          <a:p>
            <a:pPr algn="ctr"/>
            <a:r>
              <a:rPr lang="en-US" sz="3600" b="1" dirty="0">
                <a:solidFill>
                  <a:srgbClr val="FFFF00"/>
                </a:solidFill>
                <a:latin typeface="Arial" pitchFamily="34" charset="0"/>
                <a:cs typeface="Arial" pitchFamily="34" charset="0"/>
              </a:rPr>
              <a:t>Individual </a:t>
            </a:r>
            <a:r>
              <a:rPr lang="en-US" sz="3600" b="1" dirty="0" err="1">
                <a:solidFill>
                  <a:srgbClr val="FFFF00"/>
                </a:solidFill>
                <a:latin typeface="Arial" pitchFamily="34" charset="0"/>
                <a:cs typeface="Arial" pitchFamily="34" charset="0"/>
              </a:rPr>
              <a:t>ta’lim</a:t>
            </a:r>
            <a:r>
              <a:rPr lang="en-US" sz="3600" b="1" dirty="0">
                <a:solidFill>
                  <a:srgbClr val="FFFF00"/>
                </a:solidFill>
                <a:latin typeface="Arial" pitchFamily="34" charset="0"/>
                <a:cs typeface="Arial" pitchFamily="34" charset="0"/>
              </a:rPr>
              <a:t> </a:t>
            </a:r>
            <a:r>
              <a:rPr lang="en-US" sz="3600" b="1" dirty="0" err="1">
                <a:solidFill>
                  <a:srgbClr val="FFFF00"/>
                </a:solidFill>
                <a:latin typeface="Arial" pitchFamily="34" charset="0"/>
                <a:cs typeface="Arial" pitchFamily="34" charset="0"/>
              </a:rPr>
              <a:t>yo‘nalishi</a:t>
            </a:r>
            <a:endParaRPr lang="ru-RU" sz="3600" b="1" dirty="0">
              <a:solidFill>
                <a:srgbClr val="FFFF00"/>
              </a:solidFill>
              <a:latin typeface="Arial" pitchFamily="34" charset="0"/>
              <a:cs typeface="Arial" pitchFamily="34" charset="0"/>
            </a:endParaRPr>
          </a:p>
          <a:p>
            <a:pPr algn="ctr"/>
            <a:endParaRPr lang="ru-RU" sz="3600" b="1" dirty="0">
              <a:latin typeface="Arial" pitchFamily="34" charset="0"/>
              <a:cs typeface="Arial" pitchFamily="34" charset="0"/>
            </a:endParaRPr>
          </a:p>
          <a:p>
            <a:pPr algn="ctr"/>
            <a:endParaRPr lang="ru-RU" sz="3600" b="1" dirty="0">
              <a:solidFill>
                <a:srgbClr val="FFFF00"/>
              </a:solidFill>
              <a:latin typeface="Arial" pitchFamily="34" charset="0"/>
              <a:cs typeface="Arial" pitchFamily="34" charset="0"/>
            </a:endParaRPr>
          </a:p>
        </p:txBody>
      </p:sp>
      <p:pic>
        <p:nvPicPr>
          <p:cNvPr id="5125" name="Picture 7" descr="C:\Program Files (x86)\Microsoft Office\MEDIA\CAGCAT10\j0292020.wmf"/>
          <p:cNvPicPr>
            <a:picLocks noChangeAspect="1" noChangeArrowheads="1"/>
          </p:cNvPicPr>
          <p:nvPr/>
        </p:nvPicPr>
        <p:blipFill>
          <a:blip r:embed="rId3" cstate="print"/>
          <a:srcRect/>
          <a:stretch>
            <a:fillRect/>
          </a:stretch>
        </p:blipFill>
        <p:spPr bwMode="auto">
          <a:xfrm>
            <a:off x="-323850" y="4424363"/>
            <a:ext cx="2019300" cy="1437085"/>
          </a:xfrm>
          <a:prstGeom prst="rect">
            <a:avLst/>
          </a:prstGeom>
          <a:noFill/>
          <a:ln w="9525">
            <a:noFill/>
            <a:miter lim="800000"/>
            <a:headEnd/>
            <a:tailEnd/>
          </a:ln>
        </p:spPr>
      </p:pic>
      <p:pic>
        <p:nvPicPr>
          <p:cNvPr id="5126" name="Picture 8" descr="C:\Program Files (x86)\Microsoft Office\MEDIA\CAGCAT10\j0195384.wmf"/>
          <p:cNvPicPr>
            <a:picLocks noChangeAspect="1" noChangeArrowheads="1"/>
          </p:cNvPicPr>
          <p:nvPr/>
        </p:nvPicPr>
        <p:blipFill>
          <a:blip r:embed="rId4" cstate="print"/>
          <a:srcRect/>
          <a:stretch>
            <a:fillRect/>
          </a:stretch>
        </p:blipFill>
        <p:spPr bwMode="auto">
          <a:xfrm>
            <a:off x="5003801" y="4456510"/>
            <a:ext cx="1795463" cy="1373981"/>
          </a:xfrm>
          <a:prstGeom prst="rect">
            <a:avLst/>
          </a:prstGeom>
          <a:noFill/>
          <a:ln w="9525">
            <a:noFill/>
            <a:miter lim="800000"/>
            <a:headEnd/>
            <a:tailEnd/>
          </a:ln>
        </p:spPr>
      </p:pic>
      <p:pic>
        <p:nvPicPr>
          <p:cNvPr id="5127" name="Picture 4" descr="C:\Program Files (x86)\Microsoft Office\MEDIA\CAGCAT10\j0301252.wmf"/>
          <p:cNvPicPr>
            <a:picLocks noChangeAspect="1" noChangeArrowheads="1"/>
          </p:cNvPicPr>
          <p:nvPr/>
        </p:nvPicPr>
        <p:blipFill>
          <a:blip r:embed="rId5" cstate="print"/>
          <a:srcRect/>
          <a:stretch>
            <a:fillRect/>
          </a:stretch>
        </p:blipFill>
        <p:spPr bwMode="auto">
          <a:xfrm>
            <a:off x="7524750" y="4449366"/>
            <a:ext cx="1830388" cy="1388269"/>
          </a:xfrm>
          <a:prstGeom prst="rect">
            <a:avLst/>
          </a:prstGeom>
          <a:noFill/>
          <a:ln w="9525">
            <a:noFill/>
            <a:miter lim="800000"/>
            <a:headEnd/>
            <a:tailEnd/>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Содержимое 2"/>
          <p:cNvSpPr>
            <a:spLocks noGrp="1"/>
          </p:cNvSpPr>
          <p:nvPr>
            <p:ph idx="1"/>
          </p:nvPr>
        </p:nvSpPr>
        <p:spPr>
          <a:xfrm>
            <a:off x="214314" y="964406"/>
            <a:ext cx="8715375" cy="3857625"/>
          </a:xfrm>
          <a:prstGeom prst="roundRect">
            <a:avLst/>
          </a:prstGeom>
          <a:solidFill>
            <a:schemeClr val="accent2">
              <a:lumMod val="20000"/>
              <a:lumOff val="80000"/>
            </a:schemeClr>
          </a:solidFill>
        </p:spPr>
        <p:txBody>
          <a:bodyPr>
            <a:normAutofit fontScale="40000" lnSpcReduction="20000"/>
          </a:bodyPr>
          <a:lstStyle/>
          <a:p>
            <a:pPr marL="0" indent="0" algn="just">
              <a:buFontTx/>
              <a:buNone/>
              <a:defRPr/>
            </a:pPr>
            <a:r>
              <a:rPr lang="ru-RU" sz="2800" dirty="0"/>
              <a:t>	</a:t>
            </a:r>
            <a:endParaRPr lang="uz-Cyrl-UZ" sz="2800" dirty="0"/>
          </a:p>
          <a:p>
            <a:pPr marL="0" indent="0" algn="just">
              <a:buFontTx/>
              <a:buNone/>
              <a:defRPr/>
            </a:pPr>
            <a:endParaRPr lang="uz-Cyrl-UZ" sz="2800" dirty="0">
              <a:solidFill>
                <a:srgbClr val="0000FF"/>
              </a:solidFill>
              <a:latin typeface="Times New Roman" pitchFamily="18" charset="0"/>
              <a:cs typeface="Times New Roman" pitchFamily="18" charset="0"/>
            </a:endParaRPr>
          </a:p>
          <a:p>
            <a:pPr marL="0" indent="0" algn="ctr">
              <a:buFontTx/>
              <a:buNone/>
              <a:defRPr/>
            </a:pPr>
            <a:r>
              <a:rPr lang="uz-Cyrl-UZ" sz="7300" dirty="0">
                <a:solidFill>
                  <a:srgbClr val="0000FF"/>
                </a:solidFill>
                <a:latin typeface="Times New Roman" pitchFamily="18" charset="0"/>
                <a:cs typeface="Times New Roman" pitchFamily="18" charset="0"/>
              </a:rPr>
              <a:t>pedagogning ta’lim jarayonida shaxsiy salohiyatini amalga oshirishi, kasbiy takomillashuvi, o‘z mavqeyini anglashi, o‘zini namoyon qilishiga doir belgila</a:t>
            </a:r>
            <a:r>
              <a:rPr lang="uz-Latn-UZ" sz="7300" dirty="0">
                <a:solidFill>
                  <a:srgbClr val="0000FF"/>
                </a:solidFill>
                <a:latin typeface="Times New Roman" pitchFamily="18" charset="0"/>
                <a:cs typeface="Times New Roman" pitchFamily="18" charset="0"/>
              </a:rPr>
              <a:t>n</a:t>
            </a:r>
            <a:r>
              <a:rPr lang="uz-Cyrl-UZ" sz="7300" dirty="0">
                <a:solidFill>
                  <a:srgbClr val="0000FF"/>
                </a:solidFill>
                <a:latin typeface="Times New Roman" pitchFamily="18" charset="0"/>
                <a:cs typeface="Times New Roman" pitchFamily="18" charset="0"/>
              </a:rPr>
              <a:t>gan, ongli va </a:t>
            </a:r>
            <a:r>
              <a:rPr lang="uz-Latn-UZ" sz="7300" dirty="0">
                <a:solidFill>
                  <a:srgbClr val="0000FF"/>
                </a:solidFill>
                <a:latin typeface="Times New Roman" pitchFamily="18" charset="0"/>
                <a:cs typeface="Times New Roman" pitchFamily="18" charset="0"/>
              </a:rPr>
              <a:t>amaliy </a:t>
            </a:r>
            <a:r>
              <a:rPr lang="uz-Cyrl-UZ" sz="7300" dirty="0">
                <a:solidFill>
                  <a:srgbClr val="0000FF"/>
                </a:solidFill>
                <a:latin typeface="Times New Roman" pitchFamily="18" charset="0"/>
                <a:cs typeface="Times New Roman" pitchFamily="18" charset="0"/>
              </a:rPr>
              <a:t>tajribalariga asoslangan o‘ziga xos alohida </a:t>
            </a:r>
            <a:r>
              <a:rPr lang="uz-Cyrl-UZ" sz="7300" b="1" dirty="0">
                <a:solidFill>
                  <a:srgbClr val="C00000"/>
                </a:solidFill>
                <a:latin typeface="Times New Roman" pitchFamily="18" charset="0"/>
                <a:cs typeface="Times New Roman" pitchFamily="18" charset="0"/>
              </a:rPr>
              <a:t>harakat yo‘li</a:t>
            </a:r>
            <a:endParaRPr lang="ru-RU" sz="7300" b="1" dirty="0">
              <a:solidFill>
                <a:srgbClr val="C00000"/>
              </a:solidFill>
              <a:latin typeface="Times New Roman" pitchFamily="18" charset="0"/>
              <a:cs typeface="Times New Roman" pitchFamily="18" charset="0"/>
            </a:endParaRPr>
          </a:p>
          <a:p>
            <a:pPr algn="ctr">
              <a:defRPr/>
            </a:pPr>
            <a:endParaRPr lang="ru-RU" sz="7300" dirty="0">
              <a:solidFill>
                <a:srgbClr val="0000FF"/>
              </a:solidFill>
              <a:latin typeface="Times New Roman" pitchFamily="18" charset="0"/>
              <a:cs typeface="Times New Roman" pitchFamily="18" charset="0"/>
            </a:endParaRPr>
          </a:p>
          <a:p>
            <a:pPr algn="ctr">
              <a:buFontTx/>
              <a:buNone/>
              <a:defRPr/>
            </a:pPr>
            <a:r>
              <a:rPr lang="uz-Cyrl-UZ" sz="7300" dirty="0">
                <a:solidFill>
                  <a:srgbClr val="0000FF"/>
                </a:solidFill>
                <a:latin typeface="Times New Roman" pitchFamily="18" charset="0"/>
                <a:cs typeface="Times New Roman" pitchFamily="18" charset="0"/>
              </a:rPr>
              <a:t> </a:t>
            </a:r>
            <a:endParaRPr lang="ru-RU" sz="7300" dirty="0">
              <a:solidFill>
                <a:srgbClr val="0000FF"/>
              </a:solidFill>
              <a:latin typeface="Times New Roman" pitchFamily="18" charset="0"/>
              <a:cs typeface="Times New Roman" pitchFamily="18" charset="0"/>
            </a:endParaRPr>
          </a:p>
          <a:p>
            <a:pPr>
              <a:spcBef>
                <a:spcPts val="0"/>
              </a:spcBef>
              <a:buFontTx/>
              <a:buNone/>
              <a:defRPr/>
            </a:pPr>
            <a:r>
              <a:rPr lang="uz-Cyrl-UZ" sz="2800" dirty="0">
                <a:solidFill>
                  <a:srgbClr val="000099"/>
                </a:solidFill>
              </a:rPr>
              <a:t> </a:t>
            </a:r>
            <a:endParaRPr lang="ru-RU" sz="2800" dirty="0">
              <a:solidFill>
                <a:srgbClr val="000099"/>
              </a:solidFill>
            </a:endParaRPr>
          </a:p>
          <a:p>
            <a:pPr marL="0" indent="0" algn="just">
              <a:buFontTx/>
              <a:buChar char="-"/>
              <a:defRPr/>
            </a:pPr>
            <a:endParaRPr lang="en-US" sz="2800" dirty="0"/>
          </a:p>
          <a:p>
            <a:pPr marL="0" indent="0" algn="just">
              <a:buFontTx/>
              <a:buChar char="-"/>
              <a:defRPr/>
            </a:pPr>
            <a:endParaRPr lang="ru-RU" sz="2800" dirty="0"/>
          </a:p>
        </p:txBody>
      </p:sp>
      <p:pic>
        <p:nvPicPr>
          <p:cNvPr id="5123" name="Picture 6" descr="C:\Program Files (x86)\Microsoft Office\MEDIA\CAGCAT10\j0299125.wmf"/>
          <p:cNvPicPr>
            <a:picLocks noChangeAspect="1" noChangeArrowheads="1"/>
          </p:cNvPicPr>
          <p:nvPr/>
        </p:nvPicPr>
        <p:blipFill>
          <a:blip r:embed="rId2" cstate="print"/>
          <a:srcRect/>
          <a:stretch>
            <a:fillRect/>
          </a:stretch>
        </p:blipFill>
        <p:spPr bwMode="auto">
          <a:xfrm>
            <a:off x="-252413" y="0"/>
            <a:ext cx="1428751" cy="1500188"/>
          </a:xfrm>
          <a:prstGeom prst="rect">
            <a:avLst/>
          </a:prstGeom>
          <a:noFill/>
          <a:ln w="9525">
            <a:noFill/>
            <a:miter lim="800000"/>
            <a:headEnd/>
            <a:tailEnd/>
          </a:ln>
        </p:spPr>
      </p:pic>
      <p:sp>
        <p:nvSpPr>
          <p:cNvPr id="4" name="Овал 3"/>
          <p:cNvSpPr/>
          <p:nvPr/>
        </p:nvSpPr>
        <p:spPr>
          <a:xfrm>
            <a:off x="1331640" y="267494"/>
            <a:ext cx="7200900" cy="10803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solidFill>
                  <a:srgbClr val="C00000"/>
                </a:solidFill>
              </a:rPr>
              <a:t> </a:t>
            </a:r>
            <a:r>
              <a:rPr lang="uz-Cyrl-UZ" sz="2800" b="1" dirty="0">
                <a:solidFill>
                  <a:srgbClr val="FFFF00"/>
                </a:solidFill>
              </a:rPr>
              <a:t> </a:t>
            </a:r>
          </a:p>
          <a:p>
            <a:pPr algn="ctr"/>
            <a:r>
              <a:rPr lang="uz-Cyrl-UZ" sz="3600" b="1" dirty="0">
                <a:solidFill>
                  <a:srgbClr val="FFFF00"/>
                </a:solidFill>
              </a:rPr>
              <a:t>Individual ta’lim traektoriyasi</a:t>
            </a:r>
            <a:endParaRPr lang="ru-RU" sz="3600" b="1" dirty="0">
              <a:solidFill>
                <a:srgbClr val="FFFF00"/>
              </a:solidFill>
              <a:latin typeface="Arial" pitchFamily="34" charset="0"/>
              <a:cs typeface="Arial" pitchFamily="34" charset="0"/>
            </a:endParaRPr>
          </a:p>
          <a:p>
            <a:pPr algn="ctr"/>
            <a:endParaRPr lang="ru-RU" sz="3600" b="1" dirty="0">
              <a:solidFill>
                <a:srgbClr val="FFFF00"/>
              </a:solidFill>
              <a:latin typeface="Arial" pitchFamily="34" charset="0"/>
              <a:cs typeface="Arial" pitchFamily="34" charset="0"/>
            </a:endParaRPr>
          </a:p>
        </p:txBody>
      </p:sp>
      <p:pic>
        <p:nvPicPr>
          <p:cNvPr id="5125" name="Picture 7" descr="C:\Program Files (x86)\Microsoft Office\MEDIA\CAGCAT10\j0292020.wmf"/>
          <p:cNvPicPr>
            <a:picLocks noChangeAspect="1" noChangeArrowheads="1"/>
          </p:cNvPicPr>
          <p:nvPr/>
        </p:nvPicPr>
        <p:blipFill>
          <a:blip r:embed="rId3" cstate="print"/>
          <a:srcRect/>
          <a:stretch>
            <a:fillRect/>
          </a:stretch>
        </p:blipFill>
        <p:spPr bwMode="auto">
          <a:xfrm>
            <a:off x="-323850" y="4424363"/>
            <a:ext cx="2019300" cy="1437085"/>
          </a:xfrm>
          <a:prstGeom prst="rect">
            <a:avLst/>
          </a:prstGeom>
          <a:noFill/>
          <a:ln w="9525">
            <a:noFill/>
            <a:miter lim="800000"/>
            <a:headEnd/>
            <a:tailEnd/>
          </a:ln>
        </p:spPr>
      </p:pic>
      <p:pic>
        <p:nvPicPr>
          <p:cNvPr id="5126" name="Picture 8" descr="C:\Program Files (x86)\Microsoft Office\MEDIA\CAGCAT10\j0195384.wmf"/>
          <p:cNvPicPr>
            <a:picLocks noChangeAspect="1" noChangeArrowheads="1"/>
          </p:cNvPicPr>
          <p:nvPr/>
        </p:nvPicPr>
        <p:blipFill>
          <a:blip r:embed="rId4" cstate="print"/>
          <a:srcRect/>
          <a:stretch>
            <a:fillRect/>
          </a:stretch>
        </p:blipFill>
        <p:spPr bwMode="auto">
          <a:xfrm>
            <a:off x="5003801" y="4456510"/>
            <a:ext cx="1795463" cy="1373981"/>
          </a:xfrm>
          <a:prstGeom prst="rect">
            <a:avLst/>
          </a:prstGeom>
          <a:noFill/>
          <a:ln w="9525">
            <a:noFill/>
            <a:miter lim="800000"/>
            <a:headEnd/>
            <a:tailEnd/>
          </a:ln>
        </p:spPr>
      </p:pic>
      <p:pic>
        <p:nvPicPr>
          <p:cNvPr id="5127" name="Picture 4" descr="C:\Program Files (x86)\Microsoft Office\MEDIA\CAGCAT10\j0301252.wmf"/>
          <p:cNvPicPr>
            <a:picLocks noChangeAspect="1" noChangeArrowheads="1"/>
          </p:cNvPicPr>
          <p:nvPr/>
        </p:nvPicPr>
        <p:blipFill>
          <a:blip r:embed="rId5" cstate="print"/>
          <a:srcRect/>
          <a:stretch>
            <a:fillRect/>
          </a:stretch>
        </p:blipFill>
        <p:spPr bwMode="auto">
          <a:xfrm>
            <a:off x="7524750" y="4449366"/>
            <a:ext cx="1830388" cy="1388269"/>
          </a:xfrm>
          <a:prstGeom prst="rect">
            <a:avLst/>
          </a:prstGeom>
          <a:noFill/>
          <a:ln w="9525">
            <a:noFill/>
            <a:miter lim="800000"/>
            <a:headEnd/>
            <a:tailEnd/>
          </a:ln>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Содержимое 2"/>
          <p:cNvSpPr>
            <a:spLocks noGrp="1"/>
          </p:cNvSpPr>
          <p:nvPr>
            <p:ph idx="1"/>
          </p:nvPr>
        </p:nvSpPr>
        <p:spPr>
          <a:xfrm>
            <a:off x="251520" y="0"/>
            <a:ext cx="8715375" cy="4701183"/>
          </a:xfrm>
          <a:prstGeom prst="roundRect">
            <a:avLst/>
          </a:prstGeom>
          <a:solidFill>
            <a:schemeClr val="accent2">
              <a:lumMod val="20000"/>
              <a:lumOff val="80000"/>
            </a:schemeClr>
          </a:solidFill>
        </p:spPr>
        <p:txBody>
          <a:bodyPr>
            <a:normAutofit fontScale="40000" lnSpcReduction="20000"/>
          </a:bodyPr>
          <a:lstStyle/>
          <a:p>
            <a:pPr marL="0" indent="0" algn="just">
              <a:buFontTx/>
              <a:buNone/>
              <a:defRPr/>
            </a:pPr>
            <a:r>
              <a:rPr lang="ru-RU" sz="2800" dirty="0"/>
              <a:t>	</a:t>
            </a:r>
            <a:endParaRPr lang="uz-Cyrl-UZ" sz="2800" dirty="0"/>
          </a:p>
          <a:p>
            <a:pPr marL="0" indent="0" algn="just">
              <a:buFontTx/>
              <a:buNone/>
              <a:defRPr/>
            </a:pPr>
            <a:endParaRPr lang="uz-Cyrl-UZ" sz="2800" dirty="0">
              <a:solidFill>
                <a:srgbClr val="0000FF"/>
              </a:solidFill>
              <a:latin typeface="Times New Roman" pitchFamily="18" charset="0"/>
              <a:cs typeface="Times New Roman" pitchFamily="18" charset="0"/>
            </a:endParaRPr>
          </a:p>
          <a:p>
            <a:pPr algn="ctr">
              <a:buNone/>
            </a:pPr>
            <a:r>
              <a:rPr lang="uz-Cyrl-UZ" sz="7500" dirty="0">
                <a:solidFill>
                  <a:srgbClr val="0000FF"/>
                </a:solidFill>
              </a:rPr>
              <a:t>Bugungi kun zamonaviy pedagoglaridan </a:t>
            </a:r>
          </a:p>
          <a:p>
            <a:pPr algn="ctr">
              <a:buNone/>
            </a:pPr>
            <a:r>
              <a:rPr lang="uz-Cyrl-UZ" sz="7500" b="1" dirty="0">
                <a:solidFill>
                  <a:srgbClr val="0000FF"/>
                </a:solidFill>
              </a:rPr>
              <a:t>sust ob</a:t>
            </a:r>
            <a:r>
              <a:rPr lang="en-US" sz="7500" b="1" dirty="0">
                <a:solidFill>
                  <a:srgbClr val="0000FF"/>
                </a:solidFill>
              </a:rPr>
              <a:t>’</a:t>
            </a:r>
            <a:r>
              <a:rPr lang="uz-Cyrl-UZ" sz="7500" b="1" dirty="0">
                <a:solidFill>
                  <a:srgbClr val="0000FF"/>
                </a:solidFill>
              </a:rPr>
              <a:t>ektdan faol, mustaqil, intiluvchan, raqobatbardosh, </a:t>
            </a:r>
            <a:r>
              <a:rPr lang="uz-Latn-UZ" sz="7500" b="1" dirty="0">
                <a:solidFill>
                  <a:srgbClr val="0000FF"/>
                </a:solidFill>
              </a:rPr>
              <a:t>ya</a:t>
            </a:r>
            <a:r>
              <a:rPr lang="uz-Cyrl-UZ" sz="7500" b="1" dirty="0">
                <a:solidFill>
                  <a:srgbClr val="0000FF"/>
                </a:solidFill>
              </a:rPr>
              <a:t>’ni </a:t>
            </a:r>
            <a:r>
              <a:rPr lang="uz-Latn-UZ" sz="7500" b="1" dirty="0">
                <a:solidFill>
                  <a:srgbClr val="0000FF"/>
                </a:solidFill>
              </a:rPr>
              <a:t>o‘z </a:t>
            </a:r>
            <a:r>
              <a:rPr lang="uz-Cyrl-UZ" sz="7500" b="1" dirty="0">
                <a:solidFill>
                  <a:srgbClr val="0000FF"/>
                </a:solidFill>
              </a:rPr>
              <a:t>faoliyatidan ko‘zlagan maqsad, vazifalarini tushunadigan, qanday va qay darajada kasbiy mahoratga ega bo‘lishi lozimligi, imkoniyati hamda qobiliyatlarini biladigan </a:t>
            </a:r>
            <a:r>
              <a:rPr lang="uz-Cyrl-UZ" sz="7500" b="1" dirty="0">
                <a:solidFill>
                  <a:srgbClr val="C00000"/>
                </a:solidFill>
              </a:rPr>
              <a:t>sub</a:t>
            </a:r>
            <a:r>
              <a:rPr lang="en-US" sz="7500" b="1" dirty="0">
                <a:solidFill>
                  <a:srgbClr val="C00000"/>
                </a:solidFill>
              </a:rPr>
              <a:t>’</a:t>
            </a:r>
            <a:r>
              <a:rPr lang="uz-Cyrl-UZ" sz="7500" b="1" dirty="0">
                <a:solidFill>
                  <a:srgbClr val="C00000"/>
                </a:solidFill>
              </a:rPr>
              <a:t>ektga </a:t>
            </a:r>
            <a:r>
              <a:rPr lang="uz-Cyrl-UZ" sz="7500" b="1" dirty="0">
                <a:solidFill>
                  <a:srgbClr val="0000FF"/>
                </a:solidFill>
              </a:rPr>
              <a:t>aylanishni talab etadi</a:t>
            </a:r>
            <a:endParaRPr lang="ru-RU" sz="7500" dirty="0">
              <a:solidFill>
                <a:srgbClr val="0000FF"/>
              </a:solidFill>
            </a:endParaRPr>
          </a:p>
          <a:p>
            <a:pPr algn="ctr">
              <a:buNone/>
              <a:defRPr/>
            </a:pPr>
            <a:endParaRPr lang="ru-RU" sz="7300" dirty="0">
              <a:solidFill>
                <a:srgbClr val="0000FF"/>
              </a:solidFill>
              <a:latin typeface="Times New Roman" pitchFamily="18" charset="0"/>
              <a:cs typeface="Times New Roman" pitchFamily="18" charset="0"/>
            </a:endParaRPr>
          </a:p>
          <a:p>
            <a:pPr algn="ctr">
              <a:buFontTx/>
              <a:buNone/>
              <a:defRPr/>
            </a:pPr>
            <a:r>
              <a:rPr lang="uz-Cyrl-UZ" sz="7300" dirty="0">
                <a:solidFill>
                  <a:srgbClr val="0000FF"/>
                </a:solidFill>
                <a:latin typeface="Times New Roman" pitchFamily="18" charset="0"/>
                <a:cs typeface="Times New Roman" pitchFamily="18" charset="0"/>
              </a:rPr>
              <a:t> </a:t>
            </a:r>
            <a:endParaRPr lang="ru-RU" sz="7300" dirty="0">
              <a:solidFill>
                <a:srgbClr val="0000FF"/>
              </a:solidFill>
              <a:latin typeface="Times New Roman" pitchFamily="18" charset="0"/>
              <a:cs typeface="Times New Roman" pitchFamily="18" charset="0"/>
            </a:endParaRPr>
          </a:p>
          <a:p>
            <a:pPr>
              <a:spcBef>
                <a:spcPts val="0"/>
              </a:spcBef>
              <a:buFontTx/>
              <a:buNone/>
              <a:defRPr/>
            </a:pPr>
            <a:r>
              <a:rPr lang="uz-Cyrl-UZ" sz="2800" dirty="0">
                <a:solidFill>
                  <a:srgbClr val="0000FF"/>
                </a:solidFill>
              </a:rPr>
              <a:t> </a:t>
            </a:r>
            <a:endParaRPr lang="ru-RU" sz="2800" dirty="0">
              <a:solidFill>
                <a:srgbClr val="0000FF"/>
              </a:solidFill>
            </a:endParaRPr>
          </a:p>
          <a:p>
            <a:pPr marL="0" indent="0" algn="just">
              <a:buFontTx/>
              <a:buChar char="-"/>
              <a:defRPr/>
            </a:pPr>
            <a:endParaRPr lang="en-US" sz="2800" dirty="0"/>
          </a:p>
          <a:p>
            <a:pPr marL="0" indent="0" algn="just">
              <a:buFontTx/>
              <a:buChar char="-"/>
              <a:defRPr/>
            </a:pPr>
            <a:endParaRPr lang="ru-RU" sz="2800" dirty="0"/>
          </a:p>
        </p:txBody>
      </p:sp>
      <p:pic>
        <p:nvPicPr>
          <p:cNvPr id="5123" name="Picture 6" descr="C:\Program Files (x86)\Microsoft Office\MEDIA\CAGCAT10\j0299125.wmf"/>
          <p:cNvPicPr>
            <a:picLocks noChangeAspect="1" noChangeArrowheads="1"/>
          </p:cNvPicPr>
          <p:nvPr/>
        </p:nvPicPr>
        <p:blipFill>
          <a:blip r:embed="rId2" cstate="print"/>
          <a:srcRect/>
          <a:stretch>
            <a:fillRect/>
          </a:stretch>
        </p:blipFill>
        <p:spPr bwMode="auto">
          <a:xfrm>
            <a:off x="8244408" y="0"/>
            <a:ext cx="1428751" cy="1500188"/>
          </a:xfrm>
          <a:prstGeom prst="rect">
            <a:avLst/>
          </a:prstGeom>
          <a:noFill/>
          <a:ln w="9525">
            <a:noFill/>
            <a:miter lim="800000"/>
            <a:headEnd/>
            <a:tailEnd/>
          </a:ln>
        </p:spPr>
      </p:pic>
      <p:pic>
        <p:nvPicPr>
          <p:cNvPr id="5125" name="Picture 7" descr="C:\Program Files (x86)\Microsoft Office\MEDIA\CAGCAT10\j0292020.wmf"/>
          <p:cNvPicPr>
            <a:picLocks noChangeAspect="1" noChangeArrowheads="1"/>
          </p:cNvPicPr>
          <p:nvPr/>
        </p:nvPicPr>
        <p:blipFill>
          <a:blip r:embed="rId3" cstate="print"/>
          <a:srcRect/>
          <a:stretch>
            <a:fillRect/>
          </a:stretch>
        </p:blipFill>
        <p:spPr bwMode="auto">
          <a:xfrm>
            <a:off x="-323850" y="4424363"/>
            <a:ext cx="2019300" cy="1437085"/>
          </a:xfrm>
          <a:prstGeom prst="rect">
            <a:avLst/>
          </a:prstGeom>
          <a:noFill/>
          <a:ln w="9525">
            <a:noFill/>
            <a:miter lim="800000"/>
            <a:headEnd/>
            <a:tailEnd/>
          </a:ln>
        </p:spPr>
      </p:pic>
      <p:pic>
        <p:nvPicPr>
          <p:cNvPr id="5126" name="Picture 8" descr="C:\Program Files (x86)\Microsoft Office\MEDIA\CAGCAT10\j0195384.wmf"/>
          <p:cNvPicPr>
            <a:picLocks noChangeAspect="1" noChangeArrowheads="1"/>
          </p:cNvPicPr>
          <p:nvPr/>
        </p:nvPicPr>
        <p:blipFill>
          <a:blip r:embed="rId4" cstate="print"/>
          <a:srcRect/>
          <a:stretch>
            <a:fillRect/>
          </a:stretch>
        </p:blipFill>
        <p:spPr bwMode="auto">
          <a:xfrm>
            <a:off x="5003801" y="4456510"/>
            <a:ext cx="1795463" cy="1373981"/>
          </a:xfrm>
          <a:prstGeom prst="rect">
            <a:avLst/>
          </a:prstGeom>
          <a:noFill/>
          <a:ln w="9525">
            <a:noFill/>
            <a:miter lim="800000"/>
            <a:headEnd/>
            <a:tailEnd/>
          </a:ln>
        </p:spPr>
      </p:pic>
      <p:pic>
        <p:nvPicPr>
          <p:cNvPr id="5127" name="Picture 4" descr="C:\Program Files (x86)\Microsoft Office\MEDIA\CAGCAT10\j0301252.wmf"/>
          <p:cNvPicPr>
            <a:picLocks noChangeAspect="1" noChangeArrowheads="1"/>
          </p:cNvPicPr>
          <p:nvPr/>
        </p:nvPicPr>
        <p:blipFill>
          <a:blip r:embed="rId5" cstate="print"/>
          <a:srcRect/>
          <a:stretch>
            <a:fillRect/>
          </a:stretch>
        </p:blipFill>
        <p:spPr bwMode="auto">
          <a:xfrm>
            <a:off x="7524750" y="4449366"/>
            <a:ext cx="1830388" cy="1388269"/>
          </a:xfrm>
          <a:prstGeom prst="rect">
            <a:avLst/>
          </a:prstGeom>
          <a:noFill/>
          <a:ln w="9525">
            <a:noFill/>
            <a:miter lim="800000"/>
            <a:headEnd/>
            <a:tailEnd/>
          </a:ln>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31"/>
        <p:cNvGrpSpPr/>
        <p:nvPr/>
      </p:nvGrpSpPr>
      <p:grpSpPr>
        <a:xfrm>
          <a:off x="0" y="0"/>
          <a:ext cx="0" cy="0"/>
          <a:chOff x="0" y="0"/>
          <a:chExt cx="0" cy="0"/>
        </a:xfrm>
      </p:grpSpPr>
      <p:grpSp>
        <p:nvGrpSpPr>
          <p:cNvPr id="2" name="Google Shape;532;p20"/>
          <p:cNvGrpSpPr/>
          <p:nvPr/>
        </p:nvGrpSpPr>
        <p:grpSpPr>
          <a:xfrm>
            <a:off x="107504" y="3935163"/>
            <a:ext cx="5308556" cy="602761"/>
            <a:chOff x="107504" y="3935163"/>
            <a:chExt cx="5308556" cy="602761"/>
          </a:xfrm>
        </p:grpSpPr>
        <p:grpSp>
          <p:nvGrpSpPr>
            <p:cNvPr id="3" name="Google Shape;533;p20"/>
            <p:cNvGrpSpPr/>
            <p:nvPr/>
          </p:nvGrpSpPr>
          <p:grpSpPr>
            <a:xfrm>
              <a:off x="905215" y="4086633"/>
              <a:ext cx="2670000" cy="440402"/>
              <a:chOff x="465065" y="1121608"/>
              <a:chExt cx="2670000" cy="440402"/>
            </a:xfrm>
          </p:grpSpPr>
          <p:sp>
            <p:nvSpPr>
              <p:cNvPr id="534" name="Google Shape;534;p20"/>
              <p:cNvSpPr/>
              <p:nvPr/>
            </p:nvSpPr>
            <p:spPr>
              <a:xfrm>
                <a:off x="465065" y="1122350"/>
                <a:ext cx="2670000" cy="438900"/>
              </a:xfrm>
              <a:prstGeom prst="roundRect">
                <a:avLst>
                  <a:gd name="adj" fmla="val 50000"/>
                </a:avLst>
              </a:prstGeom>
              <a:solidFill>
                <a:srgbClr val="F6F6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35" name="Google Shape;535;p20"/>
              <p:cNvSpPr/>
              <p:nvPr/>
            </p:nvSpPr>
            <p:spPr>
              <a:xfrm flipH="1">
                <a:off x="2694730" y="1121608"/>
                <a:ext cx="440335" cy="440402"/>
              </a:xfrm>
              <a:custGeom>
                <a:avLst/>
                <a:gdLst/>
                <a:ahLst/>
                <a:cxnLst/>
                <a:rect l="l" t="t" r="r" b="b"/>
                <a:pathLst>
                  <a:path w="6557" h="6558" extrusionOk="0">
                    <a:moveTo>
                      <a:pt x="3279" y="1"/>
                    </a:moveTo>
                    <a:cubicBezTo>
                      <a:pt x="1469" y="1"/>
                      <a:pt x="1" y="1469"/>
                      <a:pt x="1" y="3280"/>
                    </a:cubicBezTo>
                    <a:cubicBezTo>
                      <a:pt x="1" y="5090"/>
                      <a:pt x="1469" y="6558"/>
                      <a:pt x="3279" y="6558"/>
                    </a:cubicBezTo>
                    <a:cubicBezTo>
                      <a:pt x="5089" y="6558"/>
                      <a:pt x="6557" y="5090"/>
                      <a:pt x="6557" y="3280"/>
                    </a:cubicBezTo>
                    <a:cubicBezTo>
                      <a:pt x="6557" y="1469"/>
                      <a:pt x="5089" y="1"/>
                      <a:pt x="3279" y="1"/>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grpSp>
        <p:sp>
          <p:nvSpPr>
            <p:cNvPr id="536" name="Google Shape;536;p20"/>
            <p:cNvSpPr/>
            <p:nvPr/>
          </p:nvSpPr>
          <p:spPr>
            <a:xfrm>
              <a:off x="3825255" y="3935163"/>
              <a:ext cx="1590805" cy="461854"/>
            </a:xfrm>
            <a:custGeom>
              <a:avLst/>
              <a:gdLst/>
              <a:ahLst/>
              <a:cxnLst/>
              <a:rect l="l" t="t" r="r" b="b"/>
              <a:pathLst>
                <a:path w="29329" h="8515" extrusionOk="0">
                  <a:moveTo>
                    <a:pt x="10889" y="0"/>
                  </a:moveTo>
                  <a:lnTo>
                    <a:pt x="0" y="5923"/>
                  </a:lnTo>
                  <a:lnTo>
                    <a:pt x="18440" y="8515"/>
                  </a:lnTo>
                  <a:lnTo>
                    <a:pt x="29328" y="2592"/>
                  </a:lnTo>
                  <a:lnTo>
                    <a:pt x="10889" y="0"/>
                  </a:lnTo>
                  <a:close/>
                </a:path>
              </a:pathLst>
            </a:custGeom>
            <a:solidFill>
              <a:srgbClr val="0B13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37" name="Google Shape;537;p20"/>
            <p:cNvSpPr/>
            <p:nvPr/>
          </p:nvSpPr>
          <p:spPr>
            <a:xfrm>
              <a:off x="3825255" y="4256418"/>
              <a:ext cx="1000348" cy="281506"/>
            </a:xfrm>
            <a:custGeom>
              <a:avLst/>
              <a:gdLst/>
              <a:ahLst/>
              <a:cxnLst/>
              <a:rect l="l" t="t" r="r" b="b"/>
              <a:pathLst>
                <a:path w="18443" h="5190" extrusionOk="0">
                  <a:moveTo>
                    <a:pt x="0" y="0"/>
                  </a:moveTo>
                  <a:lnTo>
                    <a:pt x="3" y="2598"/>
                  </a:lnTo>
                  <a:lnTo>
                    <a:pt x="18443" y="5190"/>
                  </a:lnTo>
                  <a:lnTo>
                    <a:pt x="18440" y="2592"/>
                  </a:lnTo>
                  <a:lnTo>
                    <a:pt x="0" y="0"/>
                  </a:lnTo>
                  <a:close/>
                </a:path>
              </a:pathLst>
            </a:custGeom>
            <a:solidFill>
              <a:srgbClr val="0D16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38" name="Google Shape;538;p20"/>
            <p:cNvSpPr txBox="1"/>
            <p:nvPr/>
          </p:nvSpPr>
          <p:spPr>
            <a:xfrm>
              <a:off x="107504" y="4075566"/>
              <a:ext cx="3061837" cy="440400"/>
            </a:xfrm>
            <a:prstGeom prst="rect">
              <a:avLst/>
            </a:prstGeom>
            <a:noFill/>
            <a:ln>
              <a:noFill/>
            </a:ln>
          </p:spPr>
          <p:txBody>
            <a:bodyPr spcFirstLastPara="1" wrap="square" lIns="91425" tIns="91425" rIns="91425" bIns="91425" anchor="ctr" anchorCtr="0">
              <a:noAutofit/>
            </a:bodyPr>
            <a:lstStyle/>
            <a:p>
              <a:pPr algn="ctr"/>
              <a:r>
                <a:rPr lang="en-US" sz="2400" b="1" dirty="0" err="1">
                  <a:solidFill>
                    <a:srgbClr val="002060"/>
                  </a:solidFill>
                  <a:latin typeface="Arial" pitchFamily="34" charset="0"/>
                  <a:cs typeface="Arial" pitchFamily="34" charset="0"/>
                </a:rPr>
                <a:t>refleksiv</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baholash</a:t>
              </a:r>
              <a:endParaRPr lang="ru-RU" sz="2400" b="1" dirty="0">
                <a:solidFill>
                  <a:srgbClr val="002060"/>
                </a:solidFill>
                <a:latin typeface="Arial" pitchFamily="34" charset="0"/>
                <a:cs typeface="Arial" pitchFamily="34" charset="0"/>
              </a:endParaRPr>
            </a:p>
          </p:txBody>
        </p:sp>
      </p:grpSp>
      <p:grpSp>
        <p:nvGrpSpPr>
          <p:cNvPr id="4" name="Google Shape;539;p20"/>
          <p:cNvGrpSpPr/>
          <p:nvPr/>
        </p:nvGrpSpPr>
        <p:grpSpPr>
          <a:xfrm>
            <a:off x="3727300" y="3520133"/>
            <a:ext cx="4807916" cy="622017"/>
            <a:chOff x="3727300" y="3520133"/>
            <a:chExt cx="4807916" cy="622017"/>
          </a:xfrm>
        </p:grpSpPr>
        <p:grpSp>
          <p:nvGrpSpPr>
            <p:cNvPr id="5" name="Google Shape;540;p20"/>
            <p:cNvGrpSpPr/>
            <p:nvPr/>
          </p:nvGrpSpPr>
          <p:grpSpPr>
            <a:xfrm>
              <a:off x="5579205" y="3520133"/>
              <a:ext cx="2670960" cy="440402"/>
              <a:chOff x="464105" y="1121608"/>
              <a:chExt cx="2670960" cy="440402"/>
            </a:xfrm>
          </p:grpSpPr>
          <p:sp>
            <p:nvSpPr>
              <p:cNvPr id="541" name="Google Shape;541;p20"/>
              <p:cNvSpPr/>
              <p:nvPr/>
            </p:nvSpPr>
            <p:spPr>
              <a:xfrm>
                <a:off x="465065" y="1122350"/>
                <a:ext cx="2670000" cy="438900"/>
              </a:xfrm>
              <a:prstGeom prst="roundRect">
                <a:avLst>
                  <a:gd name="adj" fmla="val 50000"/>
                </a:avLst>
              </a:prstGeom>
              <a:solidFill>
                <a:srgbClr val="F6F6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42" name="Google Shape;542;p20"/>
              <p:cNvSpPr/>
              <p:nvPr/>
            </p:nvSpPr>
            <p:spPr>
              <a:xfrm flipH="1">
                <a:off x="464105" y="1121608"/>
                <a:ext cx="440335" cy="440402"/>
              </a:xfrm>
              <a:custGeom>
                <a:avLst/>
                <a:gdLst/>
                <a:ahLst/>
                <a:cxnLst/>
                <a:rect l="l" t="t" r="r" b="b"/>
                <a:pathLst>
                  <a:path w="6557" h="6558" extrusionOk="0">
                    <a:moveTo>
                      <a:pt x="3279" y="1"/>
                    </a:moveTo>
                    <a:cubicBezTo>
                      <a:pt x="1469" y="1"/>
                      <a:pt x="1" y="1469"/>
                      <a:pt x="1" y="3280"/>
                    </a:cubicBezTo>
                    <a:cubicBezTo>
                      <a:pt x="1" y="5090"/>
                      <a:pt x="1469" y="6558"/>
                      <a:pt x="3279" y="6558"/>
                    </a:cubicBezTo>
                    <a:cubicBezTo>
                      <a:pt x="5089" y="6558"/>
                      <a:pt x="6557" y="5090"/>
                      <a:pt x="6557" y="3280"/>
                    </a:cubicBezTo>
                    <a:cubicBezTo>
                      <a:pt x="6557" y="1469"/>
                      <a:pt x="5089" y="1"/>
                      <a:pt x="3279" y="1"/>
                    </a:cubicBezTo>
                    <a:close/>
                  </a:path>
                </a:pathLst>
              </a:custGeom>
              <a:solidFill>
                <a:srgbClr val="FFF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grpSp>
        <p:sp>
          <p:nvSpPr>
            <p:cNvPr id="543" name="Google Shape;543;p20"/>
            <p:cNvSpPr/>
            <p:nvPr/>
          </p:nvSpPr>
          <p:spPr>
            <a:xfrm>
              <a:off x="4727458" y="3679917"/>
              <a:ext cx="590836" cy="462233"/>
            </a:xfrm>
            <a:custGeom>
              <a:avLst/>
              <a:gdLst/>
              <a:ahLst/>
              <a:cxnLst/>
              <a:rect l="l" t="t" r="r" b="b"/>
              <a:pathLst>
                <a:path w="10893" h="8522" extrusionOk="0">
                  <a:moveTo>
                    <a:pt x="10888" y="1"/>
                  </a:moveTo>
                  <a:lnTo>
                    <a:pt x="1" y="5924"/>
                  </a:lnTo>
                  <a:lnTo>
                    <a:pt x="4" y="8521"/>
                  </a:lnTo>
                  <a:lnTo>
                    <a:pt x="10892" y="2599"/>
                  </a:lnTo>
                  <a:lnTo>
                    <a:pt x="10888" y="1"/>
                  </a:lnTo>
                  <a:close/>
                </a:path>
              </a:pathLst>
            </a:custGeom>
            <a:solidFill>
              <a:srgbClr val="0E2F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44" name="Google Shape;544;p20"/>
            <p:cNvSpPr/>
            <p:nvPr/>
          </p:nvSpPr>
          <p:spPr>
            <a:xfrm>
              <a:off x="3727300" y="3539330"/>
              <a:ext cx="1590805" cy="461908"/>
            </a:xfrm>
            <a:custGeom>
              <a:avLst/>
              <a:gdLst/>
              <a:ahLst/>
              <a:cxnLst/>
              <a:rect l="l" t="t" r="r" b="b"/>
              <a:pathLst>
                <a:path w="29329" h="8516" extrusionOk="0">
                  <a:moveTo>
                    <a:pt x="10889" y="1"/>
                  </a:moveTo>
                  <a:lnTo>
                    <a:pt x="0" y="5924"/>
                  </a:lnTo>
                  <a:lnTo>
                    <a:pt x="18441" y="8516"/>
                  </a:lnTo>
                  <a:lnTo>
                    <a:pt x="29328" y="2593"/>
                  </a:lnTo>
                  <a:lnTo>
                    <a:pt x="10889" y="1"/>
                  </a:lnTo>
                  <a:close/>
                </a:path>
              </a:pathLst>
            </a:custGeom>
            <a:solidFill>
              <a:srgbClr val="103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45" name="Google Shape;545;p20"/>
            <p:cNvSpPr/>
            <p:nvPr/>
          </p:nvSpPr>
          <p:spPr>
            <a:xfrm>
              <a:off x="3727300" y="3860585"/>
              <a:ext cx="1000403" cy="281560"/>
            </a:xfrm>
            <a:custGeom>
              <a:avLst/>
              <a:gdLst/>
              <a:ahLst/>
              <a:cxnLst/>
              <a:rect l="l" t="t" r="r" b="b"/>
              <a:pathLst>
                <a:path w="18444" h="5191" extrusionOk="0">
                  <a:moveTo>
                    <a:pt x="0" y="1"/>
                  </a:moveTo>
                  <a:lnTo>
                    <a:pt x="3" y="2599"/>
                  </a:lnTo>
                  <a:lnTo>
                    <a:pt x="18444" y="5190"/>
                  </a:lnTo>
                  <a:lnTo>
                    <a:pt x="18441" y="2593"/>
                  </a:lnTo>
                  <a:lnTo>
                    <a:pt x="0" y="1"/>
                  </a:lnTo>
                  <a:close/>
                </a:path>
              </a:pathLst>
            </a:custGeom>
            <a:solidFill>
              <a:srgbClr val="1340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46" name="Google Shape;546;p20"/>
            <p:cNvSpPr txBox="1"/>
            <p:nvPr/>
          </p:nvSpPr>
          <p:spPr>
            <a:xfrm>
              <a:off x="6516216" y="3525500"/>
              <a:ext cx="2019000" cy="440400"/>
            </a:xfrm>
            <a:prstGeom prst="rect">
              <a:avLst/>
            </a:prstGeom>
            <a:noFill/>
            <a:ln>
              <a:noFill/>
            </a:ln>
          </p:spPr>
          <p:txBody>
            <a:bodyPr spcFirstLastPara="1" wrap="square" lIns="91425" tIns="91425" rIns="91425" bIns="91425" anchor="ctr" anchorCtr="0">
              <a:noAutofit/>
            </a:bodyPr>
            <a:lstStyle/>
            <a:p>
              <a:r>
                <a:rPr lang="en-US" sz="2400" b="1" dirty="0" err="1">
                  <a:solidFill>
                    <a:srgbClr val="002060"/>
                  </a:solidFill>
                  <a:latin typeface="Arial" pitchFamily="34" charset="0"/>
                  <a:cs typeface="Arial" pitchFamily="34" charset="0"/>
                </a:rPr>
                <a:t>tahlil</a:t>
              </a:r>
              <a:endParaRPr lang="ru-RU" sz="2400" b="1" dirty="0">
                <a:solidFill>
                  <a:srgbClr val="002060"/>
                </a:solidFill>
                <a:latin typeface="Arial" pitchFamily="34" charset="0"/>
                <a:cs typeface="Arial" pitchFamily="34" charset="0"/>
              </a:endParaRPr>
            </a:p>
          </p:txBody>
        </p:sp>
      </p:grpSp>
      <p:grpSp>
        <p:nvGrpSpPr>
          <p:cNvPr id="6" name="Google Shape;547;p20"/>
          <p:cNvGrpSpPr/>
          <p:nvPr/>
        </p:nvGrpSpPr>
        <p:grpSpPr>
          <a:xfrm>
            <a:off x="467545" y="3143552"/>
            <a:ext cx="4948650" cy="602819"/>
            <a:chOff x="467545" y="3143552"/>
            <a:chExt cx="4948650" cy="602819"/>
          </a:xfrm>
        </p:grpSpPr>
        <p:grpSp>
          <p:nvGrpSpPr>
            <p:cNvPr id="7" name="Google Shape;548;p20"/>
            <p:cNvGrpSpPr/>
            <p:nvPr/>
          </p:nvGrpSpPr>
          <p:grpSpPr>
            <a:xfrm>
              <a:off x="905215" y="3298095"/>
              <a:ext cx="2670000" cy="440402"/>
              <a:chOff x="465065" y="1121608"/>
              <a:chExt cx="2670000" cy="440402"/>
            </a:xfrm>
          </p:grpSpPr>
          <p:sp>
            <p:nvSpPr>
              <p:cNvPr id="549" name="Google Shape;549;p20"/>
              <p:cNvSpPr/>
              <p:nvPr/>
            </p:nvSpPr>
            <p:spPr>
              <a:xfrm>
                <a:off x="465065" y="1122350"/>
                <a:ext cx="2670000" cy="438900"/>
              </a:xfrm>
              <a:prstGeom prst="roundRect">
                <a:avLst>
                  <a:gd name="adj" fmla="val 50000"/>
                </a:avLst>
              </a:prstGeom>
              <a:solidFill>
                <a:srgbClr val="F6F6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50" name="Google Shape;550;p20"/>
              <p:cNvSpPr/>
              <p:nvPr/>
            </p:nvSpPr>
            <p:spPr>
              <a:xfrm flipH="1">
                <a:off x="2694730" y="1121608"/>
                <a:ext cx="440335" cy="440402"/>
              </a:xfrm>
              <a:custGeom>
                <a:avLst/>
                <a:gdLst/>
                <a:ahLst/>
                <a:cxnLst/>
                <a:rect l="l" t="t" r="r" b="b"/>
                <a:pathLst>
                  <a:path w="6557" h="6558" extrusionOk="0">
                    <a:moveTo>
                      <a:pt x="3279" y="1"/>
                    </a:moveTo>
                    <a:cubicBezTo>
                      <a:pt x="1469" y="1"/>
                      <a:pt x="1" y="1469"/>
                      <a:pt x="1" y="3280"/>
                    </a:cubicBezTo>
                    <a:cubicBezTo>
                      <a:pt x="1" y="5090"/>
                      <a:pt x="1469" y="6558"/>
                      <a:pt x="3279" y="6558"/>
                    </a:cubicBezTo>
                    <a:cubicBezTo>
                      <a:pt x="5089" y="6558"/>
                      <a:pt x="6557" y="5090"/>
                      <a:pt x="6557" y="3280"/>
                    </a:cubicBezTo>
                    <a:cubicBezTo>
                      <a:pt x="6557" y="1469"/>
                      <a:pt x="5089" y="1"/>
                      <a:pt x="327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grpSp>
        <p:sp>
          <p:nvSpPr>
            <p:cNvPr id="551" name="Google Shape;551;p20"/>
            <p:cNvSpPr/>
            <p:nvPr/>
          </p:nvSpPr>
          <p:spPr>
            <a:xfrm>
              <a:off x="4825359" y="3284138"/>
              <a:ext cx="590836" cy="462233"/>
            </a:xfrm>
            <a:custGeom>
              <a:avLst/>
              <a:gdLst/>
              <a:ahLst/>
              <a:cxnLst/>
              <a:rect l="l" t="t" r="r" b="b"/>
              <a:pathLst>
                <a:path w="10893" h="8522" extrusionOk="0">
                  <a:moveTo>
                    <a:pt x="10889" y="0"/>
                  </a:moveTo>
                  <a:lnTo>
                    <a:pt x="1" y="5923"/>
                  </a:lnTo>
                  <a:lnTo>
                    <a:pt x="4" y="8521"/>
                  </a:lnTo>
                  <a:lnTo>
                    <a:pt x="10892" y="2598"/>
                  </a:lnTo>
                  <a:lnTo>
                    <a:pt x="10889" y="0"/>
                  </a:lnTo>
                  <a:close/>
                </a:path>
              </a:pathLst>
            </a:custGeom>
            <a:solidFill>
              <a:srgbClr val="1453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52" name="Google Shape;552;p20"/>
            <p:cNvSpPr/>
            <p:nvPr/>
          </p:nvSpPr>
          <p:spPr>
            <a:xfrm>
              <a:off x="3825255" y="3143552"/>
              <a:ext cx="1590805" cy="461908"/>
            </a:xfrm>
            <a:custGeom>
              <a:avLst/>
              <a:gdLst/>
              <a:ahLst/>
              <a:cxnLst/>
              <a:rect l="l" t="t" r="r" b="b"/>
              <a:pathLst>
                <a:path w="29329" h="8516" extrusionOk="0">
                  <a:moveTo>
                    <a:pt x="10889" y="1"/>
                  </a:moveTo>
                  <a:lnTo>
                    <a:pt x="0" y="5924"/>
                  </a:lnTo>
                  <a:lnTo>
                    <a:pt x="18440" y="8515"/>
                  </a:lnTo>
                  <a:lnTo>
                    <a:pt x="29328" y="2592"/>
                  </a:lnTo>
                  <a:lnTo>
                    <a:pt x="10889" y="1"/>
                  </a:lnTo>
                  <a:close/>
                </a:path>
              </a:pathLst>
            </a:custGeom>
            <a:solidFill>
              <a:srgbClr val="165B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53" name="Google Shape;553;p20"/>
            <p:cNvSpPr/>
            <p:nvPr/>
          </p:nvSpPr>
          <p:spPr>
            <a:xfrm>
              <a:off x="3825255" y="3464807"/>
              <a:ext cx="1000348" cy="281560"/>
            </a:xfrm>
            <a:custGeom>
              <a:avLst/>
              <a:gdLst/>
              <a:ahLst/>
              <a:cxnLst/>
              <a:rect l="l" t="t" r="r" b="b"/>
              <a:pathLst>
                <a:path w="18443" h="5191" extrusionOk="0">
                  <a:moveTo>
                    <a:pt x="0" y="1"/>
                  </a:moveTo>
                  <a:lnTo>
                    <a:pt x="3" y="2598"/>
                  </a:lnTo>
                  <a:lnTo>
                    <a:pt x="18443" y="5190"/>
                  </a:lnTo>
                  <a:lnTo>
                    <a:pt x="18440" y="2592"/>
                  </a:lnTo>
                  <a:lnTo>
                    <a:pt x="0" y="1"/>
                  </a:lnTo>
                  <a:close/>
                </a:path>
              </a:pathLst>
            </a:custGeom>
            <a:solidFill>
              <a:srgbClr val="1865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54" name="Google Shape;554;p20"/>
            <p:cNvSpPr txBox="1"/>
            <p:nvPr/>
          </p:nvSpPr>
          <p:spPr>
            <a:xfrm>
              <a:off x="467545" y="3291830"/>
              <a:ext cx="2880319" cy="413700"/>
            </a:xfrm>
            <a:prstGeom prst="rect">
              <a:avLst/>
            </a:prstGeom>
            <a:noFill/>
            <a:ln>
              <a:noFill/>
            </a:ln>
          </p:spPr>
          <p:txBody>
            <a:bodyPr spcFirstLastPara="1" wrap="square" lIns="91425" tIns="91425" rIns="91425" bIns="91425" anchor="ctr" anchorCtr="0">
              <a:noAutofit/>
            </a:bodyPr>
            <a:lstStyle/>
            <a:p>
              <a:r>
                <a:rPr lang="en-US" sz="2400" b="1" dirty="0" err="1">
                  <a:solidFill>
                    <a:srgbClr val="002060"/>
                  </a:solidFill>
                  <a:latin typeface="Arial" pitchFamily="34" charset="0"/>
                  <a:cs typeface="Arial" pitchFamily="34" charset="0"/>
                </a:rPr>
                <a:t>amalga</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oshirish</a:t>
              </a:r>
              <a:endParaRPr lang="ru-RU" sz="2400" b="1" dirty="0">
                <a:solidFill>
                  <a:srgbClr val="002060"/>
                </a:solidFill>
                <a:latin typeface="Arial" pitchFamily="34" charset="0"/>
                <a:cs typeface="Arial" pitchFamily="34" charset="0"/>
              </a:endParaRPr>
            </a:p>
          </p:txBody>
        </p:sp>
      </p:grpSp>
      <p:grpSp>
        <p:nvGrpSpPr>
          <p:cNvPr id="8" name="Google Shape;555;p20"/>
          <p:cNvGrpSpPr/>
          <p:nvPr/>
        </p:nvGrpSpPr>
        <p:grpSpPr>
          <a:xfrm>
            <a:off x="3727300" y="2715766"/>
            <a:ext cx="5056660" cy="634772"/>
            <a:chOff x="3727300" y="2715766"/>
            <a:chExt cx="5056660" cy="634772"/>
          </a:xfrm>
        </p:grpSpPr>
        <p:grpSp>
          <p:nvGrpSpPr>
            <p:cNvPr id="9" name="Google Shape;556;p20"/>
            <p:cNvGrpSpPr/>
            <p:nvPr/>
          </p:nvGrpSpPr>
          <p:grpSpPr>
            <a:xfrm>
              <a:off x="5579205" y="2732416"/>
              <a:ext cx="2670960" cy="440402"/>
              <a:chOff x="464105" y="1121608"/>
              <a:chExt cx="2670960" cy="440402"/>
            </a:xfrm>
          </p:grpSpPr>
          <p:sp>
            <p:nvSpPr>
              <p:cNvPr id="557" name="Google Shape;557;p20"/>
              <p:cNvSpPr/>
              <p:nvPr/>
            </p:nvSpPr>
            <p:spPr>
              <a:xfrm>
                <a:off x="465065" y="1122350"/>
                <a:ext cx="2670000" cy="438900"/>
              </a:xfrm>
              <a:prstGeom prst="roundRect">
                <a:avLst>
                  <a:gd name="adj" fmla="val 50000"/>
                </a:avLst>
              </a:prstGeom>
              <a:solidFill>
                <a:srgbClr val="F6F6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58" name="Google Shape;558;p20"/>
              <p:cNvSpPr/>
              <p:nvPr/>
            </p:nvSpPr>
            <p:spPr>
              <a:xfrm flipH="1">
                <a:off x="464105" y="1121608"/>
                <a:ext cx="440335" cy="440402"/>
              </a:xfrm>
              <a:custGeom>
                <a:avLst/>
                <a:gdLst/>
                <a:ahLst/>
                <a:cxnLst/>
                <a:rect l="l" t="t" r="r" b="b"/>
                <a:pathLst>
                  <a:path w="6557" h="6558" extrusionOk="0">
                    <a:moveTo>
                      <a:pt x="3279" y="1"/>
                    </a:moveTo>
                    <a:cubicBezTo>
                      <a:pt x="1469" y="1"/>
                      <a:pt x="1" y="1469"/>
                      <a:pt x="1" y="3280"/>
                    </a:cubicBezTo>
                    <a:cubicBezTo>
                      <a:pt x="1" y="5090"/>
                      <a:pt x="1469" y="6558"/>
                      <a:pt x="3279" y="6558"/>
                    </a:cubicBezTo>
                    <a:cubicBezTo>
                      <a:pt x="5089" y="6558"/>
                      <a:pt x="6557" y="5090"/>
                      <a:pt x="6557" y="3280"/>
                    </a:cubicBezTo>
                    <a:cubicBezTo>
                      <a:pt x="6557" y="1469"/>
                      <a:pt x="5089" y="1"/>
                      <a:pt x="32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grpSp>
        <p:sp>
          <p:nvSpPr>
            <p:cNvPr id="559" name="Google Shape;559;p20"/>
            <p:cNvSpPr/>
            <p:nvPr/>
          </p:nvSpPr>
          <p:spPr>
            <a:xfrm>
              <a:off x="4727458" y="2888305"/>
              <a:ext cx="590836" cy="462233"/>
            </a:xfrm>
            <a:custGeom>
              <a:avLst/>
              <a:gdLst/>
              <a:ahLst/>
              <a:cxnLst/>
              <a:rect l="l" t="t" r="r" b="b"/>
              <a:pathLst>
                <a:path w="10893" h="8522" extrusionOk="0">
                  <a:moveTo>
                    <a:pt x="10888" y="1"/>
                  </a:moveTo>
                  <a:lnTo>
                    <a:pt x="1" y="5924"/>
                  </a:lnTo>
                  <a:lnTo>
                    <a:pt x="4" y="8522"/>
                  </a:lnTo>
                  <a:lnTo>
                    <a:pt x="10892" y="2599"/>
                  </a:lnTo>
                  <a:lnTo>
                    <a:pt x="10888" y="1"/>
                  </a:lnTo>
                  <a:close/>
                </a:path>
              </a:pathLst>
            </a:custGeom>
            <a:solidFill>
              <a:srgbClr val="5652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60" name="Google Shape;560;p20"/>
            <p:cNvSpPr/>
            <p:nvPr/>
          </p:nvSpPr>
          <p:spPr>
            <a:xfrm>
              <a:off x="3727300" y="2747773"/>
              <a:ext cx="1590805" cy="461854"/>
            </a:xfrm>
            <a:custGeom>
              <a:avLst/>
              <a:gdLst/>
              <a:ahLst/>
              <a:cxnLst/>
              <a:rect l="l" t="t" r="r" b="b"/>
              <a:pathLst>
                <a:path w="29329" h="8515" extrusionOk="0">
                  <a:moveTo>
                    <a:pt x="10889" y="0"/>
                  </a:moveTo>
                  <a:lnTo>
                    <a:pt x="0" y="5923"/>
                  </a:lnTo>
                  <a:lnTo>
                    <a:pt x="18441" y="8515"/>
                  </a:lnTo>
                  <a:lnTo>
                    <a:pt x="29328" y="2592"/>
                  </a:lnTo>
                  <a:lnTo>
                    <a:pt x="10889" y="0"/>
                  </a:lnTo>
                  <a:close/>
                </a:path>
              </a:pathLst>
            </a:custGeom>
            <a:solidFill>
              <a:srgbClr val="5C58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61" name="Google Shape;561;p20"/>
            <p:cNvSpPr/>
            <p:nvPr/>
          </p:nvSpPr>
          <p:spPr>
            <a:xfrm>
              <a:off x="3727300" y="3069028"/>
              <a:ext cx="1000403" cy="281506"/>
            </a:xfrm>
            <a:custGeom>
              <a:avLst/>
              <a:gdLst/>
              <a:ahLst/>
              <a:cxnLst/>
              <a:rect l="l" t="t" r="r" b="b"/>
              <a:pathLst>
                <a:path w="18444" h="5190" extrusionOk="0">
                  <a:moveTo>
                    <a:pt x="0" y="0"/>
                  </a:moveTo>
                  <a:lnTo>
                    <a:pt x="3" y="2598"/>
                  </a:lnTo>
                  <a:lnTo>
                    <a:pt x="18444" y="5190"/>
                  </a:lnTo>
                  <a:lnTo>
                    <a:pt x="18441" y="2592"/>
                  </a:lnTo>
                  <a:lnTo>
                    <a:pt x="0" y="0"/>
                  </a:lnTo>
                  <a:close/>
                </a:path>
              </a:pathLst>
            </a:custGeom>
            <a:solidFill>
              <a:srgbClr val="605C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62" name="Google Shape;562;p20"/>
            <p:cNvSpPr txBox="1"/>
            <p:nvPr/>
          </p:nvSpPr>
          <p:spPr>
            <a:xfrm>
              <a:off x="5652120" y="2715766"/>
              <a:ext cx="3131840" cy="440400"/>
            </a:xfrm>
            <a:prstGeom prst="rect">
              <a:avLst/>
            </a:prstGeom>
            <a:noFill/>
            <a:ln>
              <a:noFill/>
            </a:ln>
          </p:spPr>
          <p:txBody>
            <a:bodyPr spcFirstLastPara="1" wrap="square" lIns="91425" tIns="91425" rIns="91425" bIns="91425" anchor="ctr" anchorCtr="0">
              <a:noAutofit/>
            </a:bodyPr>
            <a:lstStyle/>
            <a:p>
              <a:pPr algn="ctr"/>
              <a:r>
                <a:rPr lang="en-US" sz="2400" b="1" dirty="0" err="1">
                  <a:solidFill>
                    <a:srgbClr val="002060"/>
                  </a:solidFill>
                  <a:latin typeface="Arial" pitchFamily="34" charset="0"/>
                  <a:cs typeface="Arial" pitchFamily="34" charset="0"/>
                </a:rPr>
                <a:t>yo‘nalishni</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belgilash</a:t>
              </a:r>
              <a:endParaRPr lang="ru-RU" sz="2400" b="1" dirty="0">
                <a:solidFill>
                  <a:srgbClr val="002060"/>
                </a:solidFill>
                <a:latin typeface="Arial" pitchFamily="34" charset="0"/>
                <a:cs typeface="Arial" pitchFamily="34" charset="0"/>
              </a:endParaRPr>
            </a:p>
          </p:txBody>
        </p:sp>
      </p:grpSp>
      <p:grpSp>
        <p:nvGrpSpPr>
          <p:cNvPr id="10" name="Google Shape;563;p20"/>
          <p:cNvGrpSpPr/>
          <p:nvPr/>
        </p:nvGrpSpPr>
        <p:grpSpPr>
          <a:xfrm>
            <a:off x="251520" y="2351940"/>
            <a:ext cx="5164675" cy="602820"/>
            <a:chOff x="251520" y="2351940"/>
            <a:chExt cx="5164675" cy="602820"/>
          </a:xfrm>
        </p:grpSpPr>
        <p:grpSp>
          <p:nvGrpSpPr>
            <p:cNvPr id="11" name="Google Shape;564;p20"/>
            <p:cNvGrpSpPr/>
            <p:nvPr/>
          </p:nvGrpSpPr>
          <p:grpSpPr>
            <a:xfrm>
              <a:off x="251520" y="2351940"/>
              <a:ext cx="5164540" cy="602815"/>
              <a:chOff x="251520" y="2351940"/>
              <a:chExt cx="5164540" cy="602815"/>
            </a:xfrm>
          </p:grpSpPr>
          <p:grpSp>
            <p:nvGrpSpPr>
              <p:cNvPr id="12" name="Google Shape;565;p20"/>
              <p:cNvGrpSpPr/>
              <p:nvPr/>
            </p:nvGrpSpPr>
            <p:grpSpPr>
              <a:xfrm>
                <a:off x="905215" y="2509558"/>
                <a:ext cx="2670000" cy="440402"/>
                <a:chOff x="465065" y="1121608"/>
                <a:chExt cx="2670000" cy="440402"/>
              </a:xfrm>
            </p:grpSpPr>
            <p:sp>
              <p:nvSpPr>
                <p:cNvPr id="566" name="Google Shape;566;p20"/>
                <p:cNvSpPr/>
                <p:nvPr/>
              </p:nvSpPr>
              <p:spPr>
                <a:xfrm>
                  <a:off x="465065" y="1122350"/>
                  <a:ext cx="2670000" cy="438900"/>
                </a:xfrm>
                <a:prstGeom prst="roundRect">
                  <a:avLst>
                    <a:gd name="adj" fmla="val 50000"/>
                  </a:avLst>
                </a:prstGeom>
                <a:solidFill>
                  <a:srgbClr val="F6F6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67" name="Google Shape;567;p20"/>
                <p:cNvSpPr/>
                <p:nvPr/>
              </p:nvSpPr>
              <p:spPr>
                <a:xfrm flipH="1">
                  <a:off x="2694730" y="1121608"/>
                  <a:ext cx="440335" cy="440402"/>
                </a:xfrm>
                <a:custGeom>
                  <a:avLst/>
                  <a:gdLst/>
                  <a:ahLst/>
                  <a:cxnLst/>
                  <a:rect l="l" t="t" r="r" b="b"/>
                  <a:pathLst>
                    <a:path w="6557" h="6558" extrusionOk="0">
                      <a:moveTo>
                        <a:pt x="3279" y="1"/>
                      </a:moveTo>
                      <a:cubicBezTo>
                        <a:pt x="1469" y="1"/>
                        <a:pt x="1" y="1469"/>
                        <a:pt x="1" y="3280"/>
                      </a:cubicBezTo>
                      <a:cubicBezTo>
                        <a:pt x="1" y="5090"/>
                        <a:pt x="1469" y="6558"/>
                        <a:pt x="3279" y="6558"/>
                      </a:cubicBezTo>
                      <a:cubicBezTo>
                        <a:pt x="5089" y="6558"/>
                        <a:pt x="6557" y="5090"/>
                        <a:pt x="6557" y="3280"/>
                      </a:cubicBezTo>
                      <a:cubicBezTo>
                        <a:pt x="6557" y="1469"/>
                        <a:pt x="5089" y="1"/>
                        <a:pt x="3279" y="1"/>
                      </a:cubicBezTo>
                      <a:close/>
                    </a:path>
                  </a:pathLst>
                </a:custGeom>
                <a:solidFill>
                  <a:srgbClr val="703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grpSp>
          <p:sp>
            <p:nvSpPr>
              <p:cNvPr id="568" name="Google Shape;568;p20"/>
              <p:cNvSpPr/>
              <p:nvPr/>
            </p:nvSpPr>
            <p:spPr>
              <a:xfrm>
                <a:off x="3825255" y="2351940"/>
                <a:ext cx="1590805" cy="461908"/>
              </a:xfrm>
              <a:custGeom>
                <a:avLst/>
                <a:gdLst/>
                <a:ahLst/>
                <a:cxnLst/>
                <a:rect l="l" t="t" r="r" b="b"/>
                <a:pathLst>
                  <a:path w="29329" h="8516" extrusionOk="0">
                    <a:moveTo>
                      <a:pt x="10889" y="1"/>
                    </a:moveTo>
                    <a:lnTo>
                      <a:pt x="0" y="5924"/>
                    </a:lnTo>
                    <a:lnTo>
                      <a:pt x="18440" y="8515"/>
                    </a:lnTo>
                    <a:lnTo>
                      <a:pt x="29328" y="2593"/>
                    </a:lnTo>
                    <a:lnTo>
                      <a:pt x="10889" y="1"/>
                    </a:lnTo>
                    <a:close/>
                  </a:path>
                </a:pathLst>
              </a:custGeom>
              <a:solidFill>
                <a:srgbClr val="A155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69" name="Google Shape;569;p20"/>
              <p:cNvSpPr/>
              <p:nvPr/>
            </p:nvSpPr>
            <p:spPr>
              <a:xfrm>
                <a:off x="3825255" y="2673195"/>
                <a:ext cx="1000348" cy="281560"/>
              </a:xfrm>
              <a:custGeom>
                <a:avLst/>
                <a:gdLst/>
                <a:ahLst/>
                <a:cxnLst/>
                <a:rect l="l" t="t" r="r" b="b"/>
                <a:pathLst>
                  <a:path w="18443" h="5191" extrusionOk="0">
                    <a:moveTo>
                      <a:pt x="0" y="1"/>
                    </a:moveTo>
                    <a:lnTo>
                      <a:pt x="3" y="2599"/>
                    </a:lnTo>
                    <a:lnTo>
                      <a:pt x="18443" y="5190"/>
                    </a:lnTo>
                    <a:lnTo>
                      <a:pt x="18440" y="2592"/>
                    </a:lnTo>
                    <a:lnTo>
                      <a:pt x="0" y="1"/>
                    </a:lnTo>
                    <a:close/>
                  </a:path>
                </a:pathLst>
              </a:custGeom>
              <a:solidFill>
                <a:srgbClr val="A859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70" name="Google Shape;570;p20"/>
              <p:cNvSpPr txBox="1"/>
              <p:nvPr/>
            </p:nvSpPr>
            <p:spPr>
              <a:xfrm>
                <a:off x="251520" y="2427734"/>
                <a:ext cx="3024336" cy="440400"/>
              </a:xfrm>
              <a:prstGeom prst="rect">
                <a:avLst/>
              </a:prstGeom>
              <a:noFill/>
              <a:ln>
                <a:noFill/>
              </a:ln>
            </p:spPr>
            <p:txBody>
              <a:bodyPr spcFirstLastPara="1" wrap="square" lIns="91425" tIns="91425" rIns="91425" bIns="91425" anchor="ctr" anchorCtr="0">
                <a:noAutofit/>
              </a:bodyPr>
              <a:lstStyle/>
              <a:p>
                <a:pPr algn="ctr"/>
                <a:r>
                  <a:rPr lang="en-US" sz="2400" b="1" dirty="0" err="1">
                    <a:solidFill>
                      <a:srgbClr val="002060"/>
                    </a:solidFill>
                    <a:latin typeface="Arial" pitchFamily="34" charset="0"/>
                    <a:cs typeface="Arial" pitchFamily="34" charset="0"/>
                  </a:rPr>
                  <a:t>mazmunni</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shakllantirish</a:t>
                </a:r>
                <a:endParaRPr lang="ru-RU" sz="2400" b="1" dirty="0">
                  <a:solidFill>
                    <a:srgbClr val="002060"/>
                  </a:solidFill>
                  <a:latin typeface="Arial" pitchFamily="34" charset="0"/>
                  <a:cs typeface="Arial" pitchFamily="34" charset="0"/>
                </a:endParaRPr>
              </a:p>
            </p:txBody>
          </p:sp>
        </p:grpSp>
        <p:sp>
          <p:nvSpPr>
            <p:cNvPr id="571" name="Google Shape;571;p20"/>
            <p:cNvSpPr/>
            <p:nvPr/>
          </p:nvSpPr>
          <p:spPr>
            <a:xfrm>
              <a:off x="4825359" y="2492527"/>
              <a:ext cx="590836" cy="462233"/>
            </a:xfrm>
            <a:custGeom>
              <a:avLst/>
              <a:gdLst/>
              <a:ahLst/>
              <a:cxnLst/>
              <a:rect l="l" t="t" r="r" b="b"/>
              <a:pathLst>
                <a:path w="10893" h="8522" extrusionOk="0">
                  <a:moveTo>
                    <a:pt x="10889" y="1"/>
                  </a:moveTo>
                  <a:lnTo>
                    <a:pt x="1" y="5923"/>
                  </a:lnTo>
                  <a:lnTo>
                    <a:pt x="4" y="8521"/>
                  </a:lnTo>
                  <a:lnTo>
                    <a:pt x="10892" y="2598"/>
                  </a:lnTo>
                  <a:lnTo>
                    <a:pt x="10889" y="1"/>
                  </a:lnTo>
                  <a:close/>
                </a:path>
              </a:pathLst>
            </a:custGeom>
            <a:solidFill>
              <a:srgbClr val="954E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grpSp>
      <p:grpSp>
        <p:nvGrpSpPr>
          <p:cNvPr id="13" name="Google Shape;572;p20"/>
          <p:cNvGrpSpPr/>
          <p:nvPr/>
        </p:nvGrpSpPr>
        <p:grpSpPr>
          <a:xfrm>
            <a:off x="3727300" y="1851670"/>
            <a:ext cx="4931624" cy="707257"/>
            <a:chOff x="3727300" y="1851670"/>
            <a:chExt cx="4931624" cy="707257"/>
          </a:xfrm>
        </p:grpSpPr>
        <p:grpSp>
          <p:nvGrpSpPr>
            <p:cNvPr id="14" name="Google Shape;573;p20"/>
            <p:cNvGrpSpPr/>
            <p:nvPr/>
          </p:nvGrpSpPr>
          <p:grpSpPr>
            <a:xfrm>
              <a:off x="5579205" y="1944699"/>
              <a:ext cx="2670960" cy="440402"/>
              <a:chOff x="464105" y="1121608"/>
              <a:chExt cx="2670960" cy="440402"/>
            </a:xfrm>
          </p:grpSpPr>
          <p:sp>
            <p:nvSpPr>
              <p:cNvPr id="574" name="Google Shape;574;p20"/>
              <p:cNvSpPr/>
              <p:nvPr/>
            </p:nvSpPr>
            <p:spPr>
              <a:xfrm>
                <a:off x="465065" y="1122350"/>
                <a:ext cx="2670000" cy="438900"/>
              </a:xfrm>
              <a:prstGeom prst="roundRect">
                <a:avLst>
                  <a:gd name="adj" fmla="val 50000"/>
                </a:avLst>
              </a:prstGeom>
              <a:solidFill>
                <a:srgbClr val="F6F6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75" name="Google Shape;575;p20"/>
              <p:cNvSpPr/>
              <p:nvPr/>
            </p:nvSpPr>
            <p:spPr>
              <a:xfrm flipH="1">
                <a:off x="464105" y="1121608"/>
                <a:ext cx="440335" cy="440402"/>
              </a:xfrm>
              <a:custGeom>
                <a:avLst/>
                <a:gdLst/>
                <a:ahLst/>
                <a:cxnLst/>
                <a:rect l="l" t="t" r="r" b="b"/>
                <a:pathLst>
                  <a:path w="6557" h="6558" extrusionOk="0">
                    <a:moveTo>
                      <a:pt x="3279" y="1"/>
                    </a:moveTo>
                    <a:cubicBezTo>
                      <a:pt x="1469" y="1"/>
                      <a:pt x="1" y="1469"/>
                      <a:pt x="1" y="3280"/>
                    </a:cubicBezTo>
                    <a:cubicBezTo>
                      <a:pt x="1" y="5090"/>
                      <a:pt x="1469" y="6558"/>
                      <a:pt x="3279" y="6558"/>
                    </a:cubicBezTo>
                    <a:cubicBezTo>
                      <a:pt x="5089" y="6558"/>
                      <a:pt x="6557" y="5090"/>
                      <a:pt x="6557" y="3280"/>
                    </a:cubicBezTo>
                    <a:cubicBezTo>
                      <a:pt x="6557" y="1469"/>
                      <a:pt x="5089" y="1"/>
                      <a:pt x="32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grpSp>
        <p:sp>
          <p:nvSpPr>
            <p:cNvPr id="576" name="Google Shape;576;p20"/>
            <p:cNvSpPr/>
            <p:nvPr/>
          </p:nvSpPr>
          <p:spPr>
            <a:xfrm>
              <a:off x="4727458" y="2096748"/>
              <a:ext cx="590836" cy="462179"/>
            </a:xfrm>
            <a:custGeom>
              <a:avLst/>
              <a:gdLst/>
              <a:ahLst/>
              <a:cxnLst/>
              <a:rect l="l" t="t" r="r" b="b"/>
              <a:pathLst>
                <a:path w="10893" h="8521" extrusionOk="0">
                  <a:moveTo>
                    <a:pt x="10888" y="0"/>
                  </a:moveTo>
                  <a:lnTo>
                    <a:pt x="1" y="5923"/>
                  </a:lnTo>
                  <a:lnTo>
                    <a:pt x="4" y="8521"/>
                  </a:lnTo>
                  <a:lnTo>
                    <a:pt x="10892" y="2598"/>
                  </a:lnTo>
                  <a:lnTo>
                    <a:pt x="10888" y="0"/>
                  </a:lnTo>
                  <a:close/>
                </a:path>
              </a:pathLst>
            </a:custGeom>
            <a:solidFill>
              <a:srgbClr val="DE5B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77" name="Google Shape;577;p20"/>
            <p:cNvSpPr/>
            <p:nvPr/>
          </p:nvSpPr>
          <p:spPr>
            <a:xfrm>
              <a:off x="3727300" y="1956162"/>
              <a:ext cx="1590805" cy="461908"/>
            </a:xfrm>
            <a:custGeom>
              <a:avLst/>
              <a:gdLst/>
              <a:ahLst/>
              <a:cxnLst/>
              <a:rect l="l" t="t" r="r" b="b"/>
              <a:pathLst>
                <a:path w="29329" h="8516" extrusionOk="0">
                  <a:moveTo>
                    <a:pt x="10889" y="0"/>
                  </a:moveTo>
                  <a:lnTo>
                    <a:pt x="0" y="5923"/>
                  </a:lnTo>
                  <a:lnTo>
                    <a:pt x="18441" y="8515"/>
                  </a:lnTo>
                  <a:lnTo>
                    <a:pt x="29328" y="2592"/>
                  </a:lnTo>
                  <a:lnTo>
                    <a:pt x="10889" y="0"/>
                  </a:lnTo>
                  <a:close/>
                </a:path>
              </a:pathLst>
            </a:custGeom>
            <a:solidFill>
              <a:srgbClr val="F765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78" name="Google Shape;578;p20"/>
            <p:cNvSpPr/>
            <p:nvPr/>
          </p:nvSpPr>
          <p:spPr>
            <a:xfrm>
              <a:off x="3727300" y="2277417"/>
              <a:ext cx="1000403" cy="281506"/>
            </a:xfrm>
            <a:custGeom>
              <a:avLst/>
              <a:gdLst/>
              <a:ahLst/>
              <a:cxnLst/>
              <a:rect l="l" t="t" r="r" b="b"/>
              <a:pathLst>
                <a:path w="18444" h="5190" extrusionOk="0">
                  <a:moveTo>
                    <a:pt x="0" y="0"/>
                  </a:moveTo>
                  <a:lnTo>
                    <a:pt x="3" y="2598"/>
                  </a:lnTo>
                  <a:lnTo>
                    <a:pt x="18444" y="5190"/>
                  </a:lnTo>
                  <a:lnTo>
                    <a:pt x="18441" y="2592"/>
                  </a:lnTo>
                  <a:lnTo>
                    <a:pt x="0" y="0"/>
                  </a:lnTo>
                  <a:close/>
                </a:path>
              </a:pathLst>
            </a:custGeom>
            <a:solidFill>
              <a:srgbClr val="F774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79" name="Google Shape;579;p20"/>
            <p:cNvSpPr txBox="1"/>
            <p:nvPr/>
          </p:nvSpPr>
          <p:spPr>
            <a:xfrm>
              <a:off x="5796136" y="1851670"/>
              <a:ext cx="2862788" cy="440400"/>
            </a:xfrm>
            <a:prstGeom prst="rect">
              <a:avLst/>
            </a:prstGeom>
            <a:noFill/>
            <a:ln>
              <a:noFill/>
            </a:ln>
          </p:spPr>
          <p:txBody>
            <a:bodyPr spcFirstLastPara="1" wrap="square" lIns="91425" tIns="91425" rIns="91425" bIns="91425" anchor="ctr" anchorCtr="0">
              <a:noAutofit/>
            </a:bodyPr>
            <a:lstStyle/>
            <a:p>
              <a:pPr algn="ctr"/>
              <a:r>
                <a:rPr lang="en-US" sz="2400" b="1" dirty="0" err="1">
                  <a:solidFill>
                    <a:srgbClr val="002060"/>
                  </a:solidFill>
                  <a:latin typeface="Arial" pitchFamily="34" charset="0"/>
                  <a:cs typeface="Arial" pitchFamily="34" charset="0"/>
                </a:rPr>
                <a:t>maqsadni</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aniqlashtirish</a:t>
              </a:r>
              <a:endParaRPr lang="ru-RU" sz="2400" b="1" dirty="0">
                <a:solidFill>
                  <a:srgbClr val="002060"/>
                </a:solidFill>
                <a:latin typeface="Arial" pitchFamily="34" charset="0"/>
                <a:cs typeface="Arial" pitchFamily="34" charset="0"/>
              </a:endParaRPr>
            </a:p>
          </p:txBody>
        </p:sp>
      </p:grpSp>
      <p:grpSp>
        <p:nvGrpSpPr>
          <p:cNvPr id="15" name="Google Shape;580;p20"/>
          <p:cNvGrpSpPr/>
          <p:nvPr/>
        </p:nvGrpSpPr>
        <p:grpSpPr>
          <a:xfrm>
            <a:off x="905215" y="1560383"/>
            <a:ext cx="4510872" cy="602765"/>
            <a:chOff x="905215" y="1560383"/>
            <a:chExt cx="4510872" cy="602765"/>
          </a:xfrm>
        </p:grpSpPr>
        <p:grpSp>
          <p:nvGrpSpPr>
            <p:cNvPr id="16" name="Google Shape;581;p20"/>
            <p:cNvGrpSpPr/>
            <p:nvPr/>
          </p:nvGrpSpPr>
          <p:grpSpPr>
            <a:xfrm>
              <a:off x="905215" y="1721020"/>
              <a:ext cx="2670000" cy="440402"/>
              <a:chOff x="465065" y="1121608"/>
              <a:chExt cx="2670000" cy="440402"/>
            </a:xfrm>
          </p:grpSpPr>
          <p:sp>
            <p:nvSpPr>
              <p:cNvPr id="582" name="Google Shape;582;p20"/>
              <p:cNvSpPr/>
              <p:nvPr/>
            </p:nvSpPr>
            <p:spPr>
              <a:xfrm>
                <a:off x="465065" y="1122350"/>
                <a:ext cx="2670000" cy="438900"/>
              </a:xfrm>
              <a:prstGeom prst="roundRect">
                <a:avLst>
                  <a:gd name="adj" fmla="val 50000"/>
                </a:avLst>
              </a:prstGeom>
              <a:solidFill>
                <a:srgbClr val="F6F6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83" name="Google Shape;583;p20"/>
              <p:cNvSpPr/>
              <p:nvPr/>
            </p:nvSpPr>
            <p:spPr>
              <a:xfrm flipH="1">
                <a:off x="2694730" y="1121608"/>
                <a:ext cx="440335" cy="440402"/>
              </a:xfrm>
              <a:custGeom>
                <a:avLst/>
                <a:gdLst/>
                <a:ahLst/>
                <a:cxnLst/>
                <a:rect l="l" t="t" r="r" b="b"/>
                <a:pathLst>
                  <a:path w="6557" h="6558" extrusionOk="0">
                    <a:moveTo>
                      <a:pt x="3279" y="1"/>
                    </a:moveTo>
                    <a:cubicBezTo>
                      <a:pt x="1469" y="1"/>
                      <a:pt x="1" y="1469"/>
                      <a:pt x="1" y="3280"/>
                    </a:cubicBezTo>
                    <a:cubicBezTo>
                      <a:pt x="1" y="5090"/>
                      <a:pt x="1469" y="6558"/>
                      <a:pt x="3279" y="6558"/>
                    </a:cubicBezTo>
                    <a:cubicBezTo>
                      <a:pt x="5089" y="6558"/>
                      <a:pt x="6557" y="5090"/>
                      <a:pt x="6557" y="3280"/>
                    </a:cubicBezTo>
                    <a:cubicBezTo>
                      <a:pt x="6557" y="1469"/>
                      <a:pt x="5089" y="1"/>
                      <a:pt x="3279" y="1"/>
                    </a:cubicBezTo>
                    <a:close/>
                  </a:path>
                </a:pathLst>
              </a:custGeom>
              <a:solidFill>
                <a:srgbClr val="FFA4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grpSp>
        <p:sp>
          <p:nvSpPr>
            <p:cNvPr id="584" name="Google Shape;584;p20"/>
            <p:cNvSpPr/>
            <p:nvPr/>
          </p:nvSpPr>
          <p:spPr>
            <a:xfrm>
              <a:off x="4825305" y="1700915"/>
              <a:ext cx="590782" cy="462233"/>
            </a:xfrm>
            <a:custGeom>
              <a:avLst/>
              <a:gdLst/>
              <a:ahLst/>
              <a:cxnLst/>
              <a:rect l="l" t="t" r="r" b="b"/>
              <a:pathLst>
                <a:path w="10892" h="8522" extrusionOk="0">
                  <a:moveTo>
                    <a:pt x="10888" y="1"/>
                  </a:moveTo>
                  <a:lnTo>
                    <a:pt x="1" y="5924"/>
                  </a:lnTo>
                  <a:lnTo>
                    <a:pt x="4" y="8522"/>
                  </a:lnTo>
                  <a:lnTo>
                    <a:pt x="10891" y="2599"/>
                  </a:lnTo>
                  <a:lnTo>
                    <a:pt x="10888" y="1"/>
                  </a:lnTo>
                  <a:close/>
                </a:path>
              </a:pathLst>
            </a:custGeom>
            <a:solidFill>
              <a:srgbClr val="E09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85" name="Google Shape;585;p20"/>
            <p:cNvSpPr/>
            <p:nvPr/>
          </p:nvSpPr>
          <p:spPr>
            <a:xfrm>
              <a:off x="3825092" y="1560383"/>
              <a:ext cx="1590859" cy="461854"/>
            </a:xfrm>
            <a:custGeom>
              <a:avLst/>
              <a:gdLst/>
              <a:ahLst/>
              <a:cxnLst/>
              <a:rect l="l" t="t" r="r" b="b"/>
              <a:pathLst>
                <a:path w="29330" h="8515" extrusionOk="0">
                  <a:moveTo>
                    <a:pt x="10889" y="0"/>
                  </a:moveTo>
                  <a:lnTo>
                    <a:pt x="1" y="5923"/>
                  </a:lnTo>
                  <a:lnTo>
                    <a:pt x="18442" y="8515"/>
                  </a:lnTo>
                  <a:lnTo>
                    <a:pt x="29329" y="2592"/>
                  </a:lnTo>
                  <a:lnTo>
                    <a:pt x="10889" y="0"/>
                  </a:lnTo>
                  <a:close/>
                </a:path>
              </a:pathLst>
            </a:custGeom>
            <a:solidFill>
              <a:srgbClr val="FFA4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86" name="Google Shape;586;p20"/>
            <p:cNvSpPr/>
            <p:nvPr/>
          </p:nvSpPr>
          <p:spPr>
            <a:xfrm>
              <a:off x="3825092" y="1881638"/>
              <a:ext cx="1000457" cy="281506"/>
            </a:xfrm>
            <a:custGeom>
              <a:avLst/>
              <a:gdLst/>
              <a:ahLst/>
              <a:cxnLst/>
              <a:rect l="l" t="t" r="r" b="b"/>
              <a:pathLst>
                <a:path w="18445" h="5190" extrusionOk="0">
                  <a:moveTo>
                    <a:pt x="1" y="0"/>
                  </a:moveTo>
                  <a:lnTo>
                    <a:pt x="4" y="2598"/>
                  </a:lnTo>
                  <a:lnTo>
                    <a:pt x="18445" y="5190"/>
                  </a:lnTo>
                  <a:lnTo>
                    <a:pt x="18445" y="5190"/>
                  </a:lnTo>
                  <a:lnTo>
                    <a:pt x="18442" y="2592"/>
                  </a:lnTo>
                  <a:lnTo>
                    <a:pt x="1" y="0"/>
                  </a:lnTo>
                  <a:close/>
                </a:path>
              </a:pathLst>
            </a:custGeom>
            <a:solidFill>
              <a:srgbClr val="FFB0C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587" name="Google Shape;587;p20"/>
            <p:cNvSpPr txBox="1"/>
            <p:nvPr/>
          </p:nvSpPr>
          <p:spPr>
            <a:xfrm>
              <a:off x="1187624" y="1699302"/>
              <a:ext cx="2125515" cy="440400"/>
            </a:xfrm>
            <a:prstGeom prst="rect">
              <a:avLst/>
            </a:prstGeom>
            <a:noFill/>
            <a:ln>
              <a:noFill/>
            </a:ln>
          </p:spPr>
          <p:txBody>
            <a:bodyPr spcFirstLastPara="1" wrap="square" lIns="91425" tIns="91425" rIns="91425" bIns="91425" anchor="ctr" anchorCtr="0">
              <a:noAutofit/>
            </a:bodyPr>
            <a:lstStyle/>
            <a:p>
              <a:r>
                <a:rPr lang="en-US" sz="2400" b="1" dirty="0" err="1">
                  <a:solidFill>
                    <a:srgbClr val="002060"/>
                  </a:solidFill>
                  <a:latin typeface="Arial" pitchFamily="34" charset="0"/>
                  <a:cs typeface="Arial" pitchFamily="34" charset="0"/>
                </a:rPr>
                <a:t>tashxis</a:t>
              </a:r>
              <a:endParaRPr lang="ru-RU" sz="2400" b="1" dirty="0">
                <a:solidFill>
                  <a:srgbClr val="002060"/>
                </a:solidFill>
                <a:latin typeface="Arial" pitchFamily="34" charset="0"/>
                <a:cs typeface="Arial" pitchFamily="34" charset="0"/>
              </a:endParaRPr>
            </a:p>
          </p:txBody>
        </p:sp>
      </p:grpSp>
      <p:sp>
        <p:nvSpPr>
          <p:cNvPr id="596" name="Google Shape;596;p20"/>
          <p:cNvSpPr txBox="1">
            <a:spLocks noGrp="1"/>
          </p:cNvSpPr>
          <p:nvPr>
            <p:ph type="title"/>
          </p:nvPr>
        </p:nvSpPr>
        <p:spPr>
          <a:xfrm>
            <a:off x="457200" y="305942"/>
            <a:ext cx="8229600" cy="393600"/>
          </a:xfrm>
          <a:prstGeom prst="rect">
            <a:avLst/>
          </a:prstGeom>
        </p:spPr>
        <p:txBody>
          <a:bodyPr spcFirstLastPara="1" wrap="square" lIns="91425" tIns="91425" rIns="91425" bIns="91425" anchor="ctr" anchorCtr="0">
            <a:noAutofit/>
          </a:bodyPr>
          <a:lstStyle/>
          <a:p>
            <a:pPr lvl="0">
              <a:spcBef>
                <a:spcPts val="0"/>
              </a:spcBef>
            </a:pPr>
            <a:r>
              <a:rPr lang="en-US" sz="2400" b="1" dirty="0" err="1">
                <a:solidFill>
                  <a:srgbClr val="002060"/>
                </a:solidFill>
                <a:latin typeface="Arial" pitchFamily="34" charset="0"/>
                <a:cs typeface="Arial" pitchFamily="34" charset="0"/>
              </a:rPr>
              <a:t>Pedagogning</a:t>
            </a:r>
            <a:r>
              <a:rPr lang="en-US" sz="2400" b="1" dirty="0">
                <a:solidFill>
                  <a:srgbClr val="002060"/>
                </a:solidFill>
                <a:latin typeface="Arial" pitchFamily="34" charset="0"/>
                <a:cs typeface="Arial" pitchFamily="34" charset="0"/>
              </a:rPr>
              <a:t> individual </a:t>
            </a:r>
            <a:r>
              <a:rPr lang="en-US" sz="2400" b="1" dirty="0" err="1">
                <a:solidFill>
                  <a:srgbClr val="002060"/>
                </a:solidFill>
                <a:latin typeface="Arial" pitchFamily="34" charset="0"/>
                <a:cs typeface="Arial" pitchFamily="34" charset="0"/>
              </a:rPr>
              <a:t>ta’lim</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trayektoriyasini</a:t>
            </a:r>
            <a:r>
              <a:rPr lang="en-US" sz="2400" b="1" dirty="0">
                <a:solidFill>
                  <a:srgbClr val="002060"/>
                </a:solidFill>
                <a:latin typeface="Arial" pitchFamily="34" charset="0"/>
                <a:cs typeface="Arial" pitchFamily="34" charset="0"/>
              </a:rPr>
              <a:t> </a:t>
            </a:r>
            <a:br>
              <a:rPr lang="en-US" sz="2400" b="1" dirty="0">
                <a:solidFill>
                  <a:srgbClr val="002060"/>
                </a:solidFill>
                <a:latin typeface="Arial" pitchFamily="34" charset="0"/>
                <a:cs typeface="Arial" pitchFamily="34" charset="0"/>
              </a:rPr>
            </a:br>
            <a:r>
              <a:rPr lang="en-US" sz="2400" b="1" dirty="0" err="1">
                <a:solidFill>
                  <a:srgbClr val="002060"/>
                </a:solidFill>
                <a:latin typeface="Arial" pitchFamily="34" charset="0"/>
                <a:cs typeface="Arial" pitchFamily="34" charset="0"/>
              </a:rPr>
              <a:t>tuzish</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algoritmi</a:t>
            </a:r>
            <a:r>
              <a:rPr lang="en-US" sz="2400" b="1" dirty="0">
                <a:solidFill>
                  <a:srgbClr val="002060"/>
                </a:solidFill>
                <a:latin typeface="Arial" pitchFamily="34" charset="0"/>
                <a:cs typeface="Arial" pitchFamily="34" charset="0"/>
              </a:rPr>
              <a:t>:</a:t>
            </a:r>
            <a:endParaRPr sz="2400" b="1" dirty="0">
              <a:solidFill>
                <a:srgbClr val="002060"/>
              </a:solidFill>
              <a:latin typeface="Arial" pitchFamily="34" charset="0"/>
              <a:cs typeface="Arial" pitchFamily="34" charset="0"/>
            </a:endParaRPr>
          </a:p>
        </p:txBody>
      </p:sp>
      <p:sp>
        <p:nvSpPr>
          <p:cNvPr id="597" name="Google Shape;597;p20"/>
          <p:cNvSpPr/>
          <p:nvPr/>
        </p:nvSpPr>
        <p:spPr>
          <a:xfrm>
            <a:off x="4825359" y="4075749"/>
            <a:ext cx="590836" cy="462179"/>
          </a:xfrm>
          <a:custGeom>
            <a:avLst/>
            <a:gdLst/>
            <a:ahLst/>
            <a:cxnLst/>
            <a:rect l="l" t="t" r="r" b="b"/>
            <a:pathLst>
              <a:path w="10893" h="8521" extrusionOk="0">
                <a:moveTo>
                  <a:pt x="10889" y="0"/>
                </a:moveTo>
                <a:lnTo>
                  <a:pt x="1" y="5923"/>
                </a:lnTo>
                <a:lnTo>
                  <a:pt x="4" y="8521"/>
                </a:lnTo>
                <a:lnTo>
                  <a:pt x="10892" y="2598"/>
                </a:lnTo>
                <a:lnTo>
                  <a:pt x="10889" y="0"/>
                </a:lnTo>
                <a:close/>
              </a:path>
            </a:pathLst>
          </a:custGeom>
          <a:solidFill>
            <a:srgbClr val="070D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617" name="Google Shape;617;p20"/>
          <p:cNvSpPr/>
          <p:nvPr/>
        </p:nvSpPr>
        <p:spPr>
          <a:xfrm>
            <a:off x="3364865" y="1920207"/>
            <a:ext cx="44433" cy="7940"/>
          </a:xfrm>
          <a:custGeom>
            <a:avLst/>
            <a:gdLst/>
            <a:ahLst/>
            <a:cxnLst/>
            <a:rect l="l" t="t" r="r" b="b"/>
            <a:pathLst>
              <a:path w="610" h="109" extrusionOk="0">
                <a:moveTo>
                  <a:pt x="54" y="1"/>
                </a:moveTo>
                <a:cubicBezTo>
                  <a:pt x="24" y="1"/>
                  <a:pt x="0" y="24"/>
                  <a:pt x="0" y="54"/>
                </a:cubicBezTo>
                <a:cubicBezTo>
                  <a:pt x="0" y="84"/>
                  <a:pt x="24" y="109"/>
                  <a:pt x="54" y="109"/>
                </a:cubicBezTo>
                <a:lnTo>
                  <a:pt x="556" y="109"/>
                </a:lnTo>
                <a:cubicBezTo>
                  <a:pt x="586" y="109"/>
                  <a:pt x="609" y="84"/>
                  <a:pt x="609" y="54"/>
                </a:cubicBezTo>
                <a:cubicBezTo>
                  <a:pt x="609" y="24"/>
                  <a:pt x="586" y="1"/>
                  <a:pt x="5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grpSp>
        <p:nvGrpSpPr>
          <p:cNvPr id="17" name="Google Shape;641;p20"/>
          <p:cNvGrpSpPr/>
          <p:nvPr/>
        </p:nvGrpSpPr>
        <p:grpSpPr>
          <a:xfrm>
            <a:off x="5680822" y="1276964"/>
            <a:ext cx="225423" cy="222583"/>
            <a:chOff x="5680822" y="1276964"/>
            <a:chExt cx="225423" cy="222583"/>
          </a:xfrm>
        </p:grpSpPr>
        <p:grpSp>
          <p:nvGrpSpPr>
            <p:cNvPr id="18" name="Google Shape;642;p20"/>
            <p:cNvGrpSpPr/>
            <p:nvPr/>
          </p:nvGrpSpPr>
          <p:grpSpPr>
            <a:xfrm>
              <a:off x="5680822" y="1276964"/>
              <a:ext cx="225423" cy="222583"/>
              <a:chOff x="5680822" y="1276964"/>
              <a:chExt cx="225423" cy="222583"/>
            </a:xfrm>
          </p:grpSpPr>
          <p:sp>
            <p:nvSpPr>
              <p:cNvPr id="643" name="Google Shape;643;p20"/>
              <p:cNvSpPr/>
              <p:nvPr/>
            </p:nvSpPr>
            <p:spPr>
              <a:xfrm>
                <a:off x="5827605" y="1344368"/>
                <a:ext cx="8765" cy="8889"/>
              </a:xfrm>
              <a:custGeom>
                <a:avLst/>
                <a:gdLst/>
                <a:ahLst/>
                <a:cxnLst/>
                <a:rect l="l" t="t" r="r" b="b"/>
                <a:pathLst>
                  <a:path w="71" h="72" extrusionOk="0">
                    <a:moveTo>
                      <a:pt x="35" y="1"/>
                    </a:moveTo>
                    <a:cubicBezTo>
                      <a:pt x="16" y="1"/>
                      <a:pt x="0" y="16"/>
                      <a:pt x="0" y="35"/>
                    </a:cubicBezTo>
                    <a:cubicBezTo>
                      <a:pt x="0" y="56"/>
                      <a:pt x="16" y="71"/>
                      <a:pt x="35" y="71"/>
                    </a:cubicBezTo>
                    <a:cubicBezTo>
                      <a:pt x="54" y="71"/>
                      <a:pt x="70" y="56"/>
                      <a:pt x="70" y="35"/>
                    </a:cubicBezTo>
                    <a:cubicBezTo>
                      <a:pt x="70" y="16"/>
                      <a:pt x="54" y="1"/>
                      <a:pt x="3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644" name="Google Shape;644;p20"/>
              <p:cNvSpPr/>
              <p:nvPr/>
            </p:nvSpPr>
            <p:spPr>
              <a:xfrm>
                <a:off x="5748597" y="1423251"/>
                <a:ext cx="8889" cy="8889"/>
              </a:xfrm>
              <a:custGeom>
                <a:avLst/>
                <a:gdLst/>
                <a:ahLst/>
                <a:cxnLst/>
                <a:rect l="l" t="t" r="r" b="b"/>
                <a:pathLst>
                  <a:path w="72" h="72" extrusionOk="0">
                    <a:moveTo>
                      <a:pt x="36" y="1"/>
                    </a:moveTo>
                    <a:cubicBezTo>
                      <a:pt x="16" y="1"/>
                      <a:pt x="0" y="16"/>
                      <a:pt x="0" y="36"/>
                    </a:cubicBezTo>
                    <a:cubicBezTo>
                      <a:pt x="0" y="56"/>
                      <a:pt x="16" y="71"/>
                      <a:pt x="36" y="71"/>
                    </a:cubicBezTo>
                    <a:cubicBezTo>
                      <a:pt x="55" y="71"/>
                      <a:pt x="71" y="56"/>
                      <a:pt x="71" y="36"/>
                    </a:cubicBezTo>
                    <a:cubicBezTo>
                      <a:pt x="71" y="16"/>
                      <a:pt x="55" y="1"/>
                      <a:pt x="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645" name="Google Shape;645;p20"/>
              <p:cNvSpPr/>
              <p:nvPr/>
            </p:nvSpPr>
            <p:spPr>
              <a:xfrm>
                <a:off x="5680822" y="1276964"/>
                <a:ext cx="225423" cy="222583"/>
              </a:xfrm>
              <a:custGeom>
                <a:avLst/>
                <a:gdLst/>
                <a:ahLst/>
                <a:cxnLst/>
                <a:rect l="l" t="t" r="r" b="b"/>
                <a:pathLst>
                  <a:path w="1826" h="1803" extrusionOk="0">
                    <a:moveTo>
                      <a:pt x="144" y="80"/>
                    </a:moveTo>
                    <a:lnTo>
                      <a:pt x="352" y="205"/>
                    </a:lnTo>
                    <a:lnTo>
                      <a:pt x="352" y="285"/>
                    </a:lnTo>
                    <a:cubicBezTo>
                      <a:pt x="352" y="294"/>
                      <a:pt x="355" y="303"/>
                      <a:pt x="362" y="310"/>
                    </a:cubicBezTo>
                    <a:lnTo>
                      <a:pt x="804" y="753"/>
                    </a:lnTo>
                    <a:lnTo>
                      <a:pt x="754" y="802"/>
                    </a:lnTo>
                    <a:lnTo>
                      <a:pt x="313" y="360"/>
                    </a:lnTo>
                    <a:cubicBezTo>
                      <a:pt x="306" y="353"/>
                      <a:pt x="297" y="349"/>
                      <a:pt x="288" y="349"/>
                    </a:cubicBezTo>
                    <a:lnTo>
                      <a:pt x="208" y="349"/>
                    </a:lnTo>
                    <a:lnTo>
                      <a:pt x="83" y="141"/>
                    </a:lnTo>
                    <a:lnTo>
                      <a:pt x="144" y="80"/>
                    </a:lnTo>
                    <a:close/>
                    <a:moveTo>
                      <a:pt x="1104" y="951"/>
                    </a:moveTo>
                    <a:lnTo>
                      <a:pt x="1156" y="998"/>
                    </a:lnTo>
                    <a:lnTo>
                      <a:pt x="1000" y="1153"/>
                    </a:lnTo>
                    <a:lnTo>
                      <a:pt x="953" y="1102"/>
                    </a:lnTo>
                    <a:lnTo>
                      <a:pt x="1104" y="951"/>
                    </a:lnTo>
                    <a:close/>
                    <a:moveTo>
                      <a:pt x="1208" y="1046"/>
                    </a:moveTo>
                    <a:lnTo>
                      <a:pt x="1694" y="1492"/>
                    </a:lnTo>
                    <a:cubicBezTo>
                      <a:pt x="1748" y="1547"/>
                      <a:pt x="1748" y="1636"/>
                      <a:pt x="1694" y="1690"/>
                    </a:cubicBezTo>
                    <a:cubicBezTo>
                      <a:pt x="1666" y="1718"/>
                      <a:pt x="1630" y="1732"/>
                      <a:pt x="1594" y="1732"/>
                    </a:cubicBezTo>
                    <a:cubicBezTo>
                      <a:pt x="1558" y="1732"/>
                      <a:pt x="1522" y="1718"/>
                      <a:pt x="1495" y="1691"/>
                    </a:cubicBezTo>
                    <a:lnTo>
                      <a:pt x="1048" y="1206"/>
                    </a:lnTo>
                    <a:lnTo>
                      <a:pt x="1208" y="1046"/>
                    </a:lnTo>
                    <a:close/>
                    <a:moveTo>
                      <a:pt x="1453" y="72"/>
                    </a:moveTo>
                    <a:cubicBezTo>
                      <a:pt x="1464" y="72"/>
                      <a:pt x="1475" y="72"/>
                      <a:pt x="1485" y="73"/>
                    </a:cubicBezTo>
                    <a:lnTo>
                      <a:pt x="1375" y="184"/>
                    </a:lnTo>
                    <a:cubicBezTo>
                      <a:pt x="1369" y="190"/>
                      <a:pt x="1366" y="200"/>
                      <a:pt x="1366" y="209"/>
                    </a:cubicBezTo>
                    <a:lnTo>
                      <a:pt x="1366" y="308"/>
                    </a:lnTo>
                    <a:cubicBezTo>
                      <a:pt x="1366" y="318"/>
                      <a:pt x="1369" y="327"/>
                      <a:pt x="1375" y="333"/>
                    </a:cubicBezTo>
                    <a:lnTo>
                      <a:pt x="1472" y="433"/>
                    </a:lnTo>
                    <a:cubicBezTo>
                      <a:pt x="1479" y="440"/>
                      <a:pt x="1488" y="444"/>
                      <a:pt x="1498" y="444"/>
                    </a:cubicBezTo>
                    <a:lnTo>
                      <a:pt x="1597" y="444"/>
                    </a:lnTo>
                    <a:cubicBezTo>
                      <a:pt x="1607" y="444"/>
                      <a:pt x="1615" y="440"/>
                      <a:pt x="1622" y="434"/>
                    </a:cubicBezTo>
                    <a:lnTo>
                      <a:pt x="1733" y="322"/>
                    </a:lnTo>
                    <a:cubicBezTo>
                      <a:pt x="1734" y="332"/>
                      <a:pt x="1735" y="342"/>
                      <a:pt x="1735" y="353"/>
                    </a:cubicBezTo>
                    <a:cubicBezTo>
                      <a:pt x="1735" y="508"/>
                      <a:pt x="1608" y="634"/>
                      <a:pt x="1453" y="634"/>
                    </a:cubicBezTo>
                    <a:cubicBezTo>
                      <a:pt x="1422" y="634"/>
                      <a:pt x="1393" y="630"/>
                      <a:pt x="1363" y="620"/>
                    </a:cubicBezTo>
                    <a:cubicBezTo>
                      <a:pt x="1359" y="619"/>
                      <a:pt x="1355" y="618"/>
                      <a:pt x="1351" y="618"/>
                    </a:cubicBezTo>
                    <a:cubicBezTo>
                      <a:pt x="1343" y="618"/>
                      <a:pt x="1334" y="621"/>
                      <a:pt x="1327" y="628"/>
                    </a:cubicBezTo>
                    <a:cubicBezTo>
                      <a:pt x="1151" y="804"/>
                      <a:pt x="771" y="1185"/>
                      <a:pt x="630" y="1325"/>
                    </a:cubicBezTo>
                    <a:cubicBezTo>
                      <a:pt x="622" y="1334"/>
                      <a:pt x="618" y="1348"/>
                      <a:pt x="623" y="1360"/>
                    </a:cubicBezTo>
                    <a:cubicBezTo>
                      <a:pt x="651" y="1448"/>
                      <a:pt x="637" y="1540"/>
                      <a:pt x="584" y="1614"/>
                    </a:cubicBezTo>
                    <a:cubicBezTo>
                      <a:pt x="531" y="1689"/>
                      <a:pt x="447" y="1732"/>
                      <a:pt x="355" y="1732"/>
                    </a:cubicBezTo>
                    <a:cubicBezTo>
                      <a:pt x="345" y="1732"/>
                      <a:pt x="335" y="1731"/>
                      <a:pt x="325" y="1731"/>
                    </a:cubicBezTo>
                    <a:lnTo>
                      <a:pt x="437" y="1620"/>
                    </a:lnTo>
                    <a:cubicBezTo>
                      <a:pt x="444" y="1613"/>
                      <a:pt x="447" y="1604"/>
                      <a:pt x="447" y="1594"/>
                    </a:cubicBezTo>
                    <a:lnTo>
                      <a:pt x="447" y="1495"/>
                    </a:lnTo>
                    <a:cubicBezTo>
                      <a:pt x="447" y="1485"/>
                      <a:pt x="444" y="1476"/>
                      <a:pt x="437" y="1470"/>
                    </a:cubicBezTo>
                    <a:lnTo>
                      <a:pt x="336" y="1369"/>
                    </a:lnTo>
                    <a:cubicBezTo>
                      <a:pt x="329" y="1363"/>
                      <a:pt x="321" y="1359"/>
                      <a:pt x="311" y="1359"/>
                    </a:cubicBezTo>
                    <a:lnTo>
                      <a:pt x="211" y="1359"/>
                    </a:lnTo>
                    <a:cubicBezTo>
                      <a:pt x="203" y="1359"/>
                      <a:pt x="193" y="1363"/>
                      <a:pt x="187" y="1369"/>
                    </a:cubicBezTo>
                    <a:lnTo>
                      <a:pt x="76" y="1481"/>
                    </a:lnTo>
                    <a:cubicBezTo>
                      <a:pt x="74" y="1471"/>
                      <a:pt x="74" y="1461"/>
                      <a:pt x="74" y="1450"/>
                    </a:cubicBezTo>
                    <a:cubicBezTo>
                      <a:pt x="74" y="1359"/>
                      <a:pt x="117" y="1276"/>
                      <a:pt x="191" y="1222"/>
                    </a:cubicBezTo>
                    <a:cubicBezTo>
                      <a:pt x="241" y="1187"/>
                      <a:pt x="297" y="1169"/>
                      <a:pt x="355" y="1169"/>
                    </a:cubicBezTo>
                    <a:cubicBezTo>
                      <a:pt x="385" y="1169"/>
                      <a:pt x="416" y="1174"/>
                      <a:pt x="445" y="1184"/>
                    </a:cubicBezTo>
                    <a:cubicBezTo>
                      <a:pt x="449" y="1185"/>
                      <a:pt x="453" y="1185"/>
                      <a:pt x="456" y="1185"/>
                    </a:cubicBezTo>
                    <a:cubicBezTo>
                      <a:pt x="466" y="1185"/>
                      <a:pt x="475" y="1182"/>
                      <a:pt x="482" y="1175"/>
                    </a:cubicBezTo>
                    <a:cubicBezTo>
                      <a:pt x="484" y="1173"/>
                      <a:pt x="1178" y="479"/>
                      <a:pt x="1178" y="478"/>
                    </a:cubicBezTo>
                    <a:cubicBezTo>
                      <a:pt x="1188" y="469"/>
                      <a:pt x="1191" y="455"/>
                      <a:pt x="1187" y="443"/>
                    </a:cubicBezTo>
                    <a:cubicBezTo>
                      <a:pt x="1157" y="355"/>
                      <a:pt x="1171" y="263"/>
                      <a:pt x="1225" y="189"/>
                    </a:cubicBezTo>
                    <a:cubicBezTo>
                      <a:pt x="1278" y="114"/>
                      <a:pt x="1361" y="72"/>
                      <a:pt x="1453" y="72"/>
                    </a:cubicBezTo>
                    <a:close/>
                    <a:moveTo>
                      <a:pt x="1453" y="1"/>
                    </a:moveTo>
                    <a:cubicBezTo>
                      <a:pt x="1339" y="1"/>
                      <a:pt x="1235" y="54"/>
                      <a:pt x="1167" y="148"/>
                    </a:cubicBezTo>
                    <a:cubicBezTo>
                      <a:pt x="1105" y="235"/>
                      <a:pt x="1085" y="341"/>
                      <a:pt x="1113" y="444"/>
                    </a:cubicBezTo>
                    <a:lnTo>
                      <a:pt x="854" y="703"/>
                    </a:lnTo>
                    <a:lnTo>
                      <a:pt x="423" y="271"/>
                    </a:lnTo>
                    <a:lnTo>
                      <a:pt x="423" y="185"/>
                    </a:lnTo>
                    <a:cubicBezTo>
                      <a:pt x="423" y="173"/>
                      <a:pt x="416" y="162"/>
                      <a:pt x="405" y="155"/>
                    </a:cubicBezTo>
                    <a:lnTo>
                      <a:pt x="156" y="6"/>
                    </a:lnTo>
                    <a:cubicBezTo>
                      <a:pt x="151" y="3"/>
                      <a:pt x="145" y="1"/>
                      <a:pt x="138" y="1"/>
                    </a:cubicBezTo>
                    <a:cubicBezTo>
                      <a:pt x="129" y="1"/>
                      <a:pt x="120" y="5"/>
                      <a:pt x="114" y="11"/>
                    </a:cubicBezTo>
                    <a:lnTo>
                      <a:pt x="14" y="111"/>
                    </a:lnTo>
                    <a:cubicBezTo>
                      <a:pt x="3" y="122"/>
                      <a:pt x="1" y="140"/>
                      <a:pt x="9" y="154"/>
                    </a:cubicBezTo>
                    <a:lnTo>
                      <a:pt x="158" y="402"/>
                    </a:lnTo>
                    <a:cubicBezTo>
                      <a:pt x="164" y="413"/>
                      <a:pt x="176" y="419"/>
                      <a:pt x="189" y="420"/>
                    </a:cubicBezTo>
                    <a:lnTo>
                      <a:pt x="273" y="420"/>
                    </a:lnTo>
                    <a:lnTo>
                      <a:pt x="705" y="852"/>
                    </a:lnTo>
                    <a:lnTo>
                      <a:pt x="447" y="1111"/>
                    </a:lnTo>
                    <a:cubicBezTo>
                      <a:pt x="416" y="1102"/>
                      <a:pt x="385" y="1098"/>
                      <a:pt x="354" y="1098"/>
                    </a:cubicBezTo>
                    <a:cubicBezTo>
                      <a:pt x="282" y="1098"/>
                      <a:pt x="211" y="1121"/>
                      <a:pt x="150" y="1165"/>
                    </a:cubicBezTo>
                    <a:cubicBezTo>
                      <a:pt x="57" y="1232"/>
                      <a:pt x="4" y="1336"/>
                      <a:pt x="4" y="1450"/>
                    </a:cubicBezTo>
                    <a:cubicBezTo>
                      <a:pt x="4" y="1489"/>
                      <a:pt x="10" y="1526"/>
                      <a:pt x="22" y="1563"/>
                    </a:cubicBezTo>
                    <a:cubicBezTo>
                      <a:pt x="26" y="1574"/>
                      <a:pt x="36" y="1583"/>
                      <a:pt x="47" y="1586"/>
                    </a:cubicBezTo>
                    <a:cubicBezTo>
                      <a:pt x="50" y="1586"/>
                      <a:pt x="53" y="1586"/>
                      <a:pt x="55" y="1586"/>
                    </a:cubicBezTo>
                    <a:cubicBezTo>
                      <a:pt x="65" y="1586"/>
                      <a:pt x="74" y="1583"/>
                      <a:pt x="80" y="1576"/>
                    </a:cubicBezTo>
                    <a:lnTo>
                      <a:pt x="226" y="1429"/>
                    </a:lnTo>
                    <a:lnTo>
                      <a:pt x="297" y="1429"/>
                    </a:lnTo>
                    <a:lnTo>
                      <a:pt x="376" y="1510"/>
                    </a:lnTo>
                    <a:lnTo>
                      <a:pt x="376" y="1579"/>
                    </a:lnTo>
                    <a:lnTo>
                      <a:pt x="230" y="1725"/>
                    </a:lnTo>
                    <a:cubicBezTo>
                      <a:pt x="221" y="1734"/>
                      <a:pt x="218" y="1746"/>
                      <a:pt x="220" y="1758"/>
                    </a:cubicBezTo>
                    <a:cubicBezTo>
                      <a:pt x="223" y="1771"/>
                      <a:pt x="231" y="1780"/>
                      <a:pt x="244" y="1784"/>
                    </a:cubicBezTo>
                    <a:cubicBezTo>
                      <a:pt x="279" y="1796"/>
                      <a:pt x="317" y="1802"/>
                      <a:pt x="355" y="1802"/>
                    </a:cubicBezTo>
                    <a:cubicBezTo>
                      <a:pt x="470" y="1802"/>
                      <a:pt x="575" y="1749"/>
                      <a:pt x="641" y="1655"/>
                    </a:cubicBezTo>
                    <a:cubicBezTo>
                      <a:pt x="704" y="1568"/>
                      <a:pt x="723" y="1462"/>
                      <a:pt x="696" y="1359"/>
                    </a:cubicBezTo>
                    <a:lnTo>
                      <a:pt x="903" y="1152"/>
                    </a:lnTo>
                    <a:lnTo>
                      <a:pt x="950" y="1203"/>
                    </a:lnTo>
                    <a:lnTo>
                      <a:pt x="928" y="1225"/>
                    </a:lnTo>
                    <a:cubicBezTo>
                      <a:pt x="915" y="1239"/>
                      <a:pt x="915" y="1262"/>
                      <a:pt x="928" y="1275"/>
                    </a:cubicBezTo>
                    <a:cubicBezTo>
                      <a:pt x="935" y="1282"/>
                      <a:pt x="944" y="1285"/>
                      <a:pt x="953" y="1285"/>
                    </a:cubicBezTo>
                    <a:cubicBezTo>
                      <a:pt x="963" y="1285"/>
                      <a:pt x="971" y="1282"/>
                      <a:pt x="978" y="1275"/>
                    </a:cubicBezTo>
                    <a:lnTo>
                      <a:pt x="998" y="1256"/>
                    </a:lnTo>
                    <a:lnTo>
                      <a:pt x="1443" y="1739"/>
                    </a:lnTo>
                    <a:cubicBezTo>
                      <a:pt x="1444" y="1740"/>
                      <a:pt x="1444" y="1740"/>
                      <a:pt x="1445" y="1740"/>
                    </a:cubicBezTo>
                    <a:cubicBezTo>
                      <a:pt x="1486" y="1782"/>
                      <a:pt x="1540" y="1802"/>
                      <a:pt x="1594" y="1802"/>
                    </a:cubicBezTo>
                    <a:cubicBezTo>
                      <a:pt x="1648" y="1802"/>
                      <a:pt x="1702" y="1782"/>
                      <a:pt x="1744" y="1740"/>
                    </a:cubicBezTo>
                    <a:cubicBezTo>
                      <a:pt x="1826" y="1658"/>
                      <a:pt x="1826" y="1524"/>
                      <a:pt x="1744" y="1442"/>
                    </a:cubicBezTo>
                    <a:cubicBezTo>
                      <a:pt x="1743" y="1442"/>
                      <a:pt x="1743" y="1442"/>
                      <a:pt x="1742" y="1441"/>
                    </a:cubicBezTo>
                    <a:lnTo>
                      <a:pt x="1257" y="996"/>
                    </a:lnTo>
                    <a:lnTo>
                      <a:pt x="1277" y="976"/>
                    </a:lnTo>
                    <a:cubicBezTo>
                      <a:pt x="1291" y="963"/>
                      <a:pt x="1291" y="940"/>
                      <a:pt x="1277" y="926"/>
                    </a:cubicBezTo>
                    <a:cubicBezTo>
                      <a:pt x="1270" y="920"/>
                      <a:pt x="1261" y="917"/>
                      <a:pt x="1252" y="917"/>
                    </a:cubicBezTo>
                    <a:cubicBezTo>
                      <a:pt x="1243" y="917"/>
                      <a:pt x="1234" y="920"/>
                      <a:pt x="1227" y="926"/>
                    </a:cubicBezTo>
                    <a:lnTo>
                      <a:pt x="1206" y="948"/>
                    </a:lnTo>
                    <a:lnTo>
                      <a:pt x="1153" y="901"/>
                    </a:lnTo>
                    <a:lnTo>
                      <a:pt x="1362" y="692"/>
                    </a:lnTo>
                    <a:cubicBezTo>
                      <a:pt x="1392" y="700"/>
                      <a:pt x="1422" y="705"/>
                      <a:pt x="1453" y="705"/>
                    </a:cubicBezTo>
                    <a:cubicBezTo>
                      <a:pt x="1648" y="705"/>
                      <a:pt x="1805" y="547"/>
                      <a:pt x="1805" y="353"/>
                    </a:cubicBezTo>
                    <a:cubicBezTo>
                      <a:pt x="1805" y="314"/>
                      <a:pt x="1799" y="277"/>
                      <a:pt x="1787" y="240"/>
                    </a:cubicBezTo>
                    <a:cubicBezTo>
                      <a:pt x="1783" y="229"/>
                      <a:pt x="1773" y="220"/>
                      <a:pt x="1761" y="217"/>
                    </a:cubicBezTo>
                    <a:cubicBezTo>
                      <a:pt x="1759" y="217"/>
                      <a:pt x="1756" y="217"/>
                      <a:pt x="1754" y="217"/>
                    </a:cubicBezTo>
                    <a:cubicBezTo>
                      <a:pt x="1744" y="217"/>
                      <a:pt x="1735" y="220"/>
                      <a:pt x="1729" y="227"/>
                    </a:cubicBezTo>
                    <a:lnTo>
                      <a:pt x="1583" y="374"/>
                    </a:lnTo>
                    <a:lnTo>
                      <a:pt x="1512" y="374"/>
                    </a:lnTo>
                    <a:lnTo>
                      <a:pt x="1436" y="294"/>
                    </a:lnTo>
                    <a:lnTo>
                      <a:pt x="1436" y="223"/>
                    </a:lnTo>
                    <a:lnTo>
                      <a:pt x="1580" y="78"/>
                    </a:lnTo>
                    <a:cubicBezTo>
                      <a:pt x="1588" y="69"/>
                      <a:pt x="1592" y="56"/>
                      <a:pt x="1588" y="45"/>
                    </a:cubicBezTo>
                    <a:cubicBezTo>
                      <a:pt x="1586" y="32"/>
                      <a:pt x="1577" y="23"/>
                      <a:pt x="1566" y="19"/>
                    </a:cubicBezTo>
                    <a:cubicBezTo>
                      <a:pt x="1530" y="7"/>
                      <a:pt x="1491" y="1"/>
                      <a:pt x="145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646" name="Google Shape;646;p20"/>
              <p:cNvSpPr/>
              <p:nvPr/>
            </p:nvSpPr>
            <p:spPr>
              <a:xfrm>
                <a:off x="5760448" y="1356712"/>
                <a:ext cx="64071" cy="63084"/>
              </a:xfrm>
              <a:custGeom>
                <a:avLst/>
                <a:gdLst/>
                <a:ahLst/>
                <a:cxnLst/>
                <a:rect l="l" t="t" r="r" b="b"/>
                <a:pathLst>
                  <a:path w="519" h="511" extrusionOk="0">
                    <a:moveTo>
                      <a:pt x="480" y="0"/>
                    </a:moveTo>
                    <a:cubicBezTo>
                      <a:pt x="471" y="0"/>
                      <a:pt x="461" y="4"/>
                      <a:pt x="454" y="11"/>
                    </a:cubicBezTo>
                    <a:lnTo>
                      <a:pt x="14" y="451"/>
                    </a:lnTo>
                    <a:cubicBezTo>
                      <a:pt x="0" y="465"/>
                      <a:pt x="0" y="486"/>
                      <a:pt x="14" y="500"/>
                    </a:cubicBezTo>
                    <a:cubicBezTo>
                      <a:pt x="21" y="507"/>
                      <a:pt x="30" y="511"/>
                      <a:pt x="39" y="511"/>
                    </a:cubicBezTo>
                    <a:cubicBezTo>
                      <a:pt x="48" y="511"/>
                      <a:pt x="57" y="507"/>
                      <a:pt x="64" y="500"/>
                    </a:cubicBezTo>
                    <a:lnTo>
                      <a:pt x="504" y="60"/>
                    </a:lnTo>
                    <a:cubicBezTo>
                      <a:pt x="518" y="46"/>
                      <a:pt x="518" y="25"/>
                      <a:pt x="504" y="11"/>
                    </a:cubicBezTo>
                    <a:cubicBezTo>
                      <a:pt x="498" y="4"/>
                      <a:pt x="489" y="0"/>
                      <a:pt x="48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grpSp>
        <p:sp>
          <p:nvSpPr>
            <p:cNvPr id="647" name="Google Shape;647;p20"/>
            <p:cNvSpPr/>
            <p:nvPr/>
          </p:nvSpPr>
          <p:spPr>
            <a:xfrm>
              <a:off x="5830568" y="1426955"/>
              <a:ext cx="48763" cy="47776"/>
            </a:xfrm>
            <a:custGeom>
              <a:avLst/>
              <a:gdLst/>
              <a:ahLst/>
              <a:cxnLst/>
              <a:rect l="l" t="t" r="r" b="b"/>
              <a:pathLst>
                <a:path w="395" h="387" extrusionOk="0">
                  <a:moveTo>
                    <a:pt x="39" y="0"/>
                  </a:moveTo>
                  <a:cubicBezTo>
                    <a:pt x="30" y="0"/>
                    <a:pt x="21" y="3"/>
                    <a:pt x="14" y="10"/>
                  </a:cubicBezTo>
                  <a:cubicBezTo>
                    <a:pt x="1" y="24"/>
                    <a:pt x="1" y="47"/>
                    <a:pt x="14" y="60"/>
                  </a:cubicBezTo>
                  <a:lnTo>
                    <a:pt x="332" y="376"/>
                  </a:lnTo>
                  <a:cubicBezTo>
                    <a:pt x="338" y="383"/>
                    <a:pt x="347" y="386"/>
                    <a:pt x="356" y="386"/>
                  </a:cubicBezTo>
                  <a:cubicBezTo>
                    <a:pt x="365" y="386"/>
                    <a:pt x="374" y="383"/>
                    <a:pt x="381" y="376"/>
                  </a:cubicBezTo>
                  <a:cubicBezTo>
                    <a:pt x="395" y="363"/>
                    <a:pt x="395" y="340"/>
                    <a:pt x="381" y="326"/>
                  </a:cubicBezTo>
                  <a:lnTo>
                    <a:pt x="64" y="10"/>
                  </a:lnTo>
                  <a:cubicBezTo>
                    <a:pt x="57" y="3"/>
                    <a:pt x="48" y="0"/>
                    <a:pt x="3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grpSp>
      <p:pic>
        <p:nvPicPr>
          <p:cNvPr id="70" name="Picture 7" descr="D:\MARKAZ LOGO YANGI\Рисунок1.png"/>
          <p:cNvPicPr/>
          <p:nvPr/>
        </p:nvPicPr>
        <p:blipFill>
          <a:blip r:embed="rId3" cstate="print"/>
          <a:srcRect/>
          <a:stretch>
            <a:fillRect/>
          </a:stretch>
        </p:blipFill>
        <p:spPr bwMode="auto">
          <a:xfrm>
            <a:off x="-1" y="-1"/>
            <a:ext cx="1131591" cy="1131591"/>
          </a:xfrm>
          <a:prstGeom prst="rect">
            <a:avLst/>
          </a:prstGeom>
          <a:noFill/>
        </p:spPr>
      </p:pic>
      <p:pic>
        <p:nvPicPr>
          <p:cNvPr id="71" name="Picture 7" descr="C:\Users\Vohid\Desktop\png-transparent-computer-icons-marketing-business-advertising-marketing.png"/>
          <p:cNvPicPr>
            <a:picLocks noChangeAspect="1" noChangeArrowheads="1"/>
          </p:cNvPicPr>
          <p:nvPr/>
        </p:nvPicPr>
        <p:blipFill>
          <a:blip r:embed="rId4" cstate="print">
            <a:duotone>
              <a:schemeClr val="accent5">
                <a:shade val="45000"/>
                <a:satMod val="135000"/>
              </a:schemeClr>
              <a:prstClr val="white"/>
            </a:duotone>
            <a:lum contrast="40000"/>
          </a:blip>
          <a:srcRect/>
          <a:stretch>
            <a:fillRect/>
          </a:stretch>
        </p:blipFill>
        <p:spPr bwMode="auto">
          <a:xfrm>
            <a:off x="7659299" y="4011910"/>
            <a:ext cx="1233181" cy="1152128"/>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357188"/>
          <a:ext cx="8229600" cy="5869340"/>
        </p:xfrm>
        <a:graphic>
          <a:graphicData uri="http://schemas.openxmlformats.org/drawingml/2006/table">
            <a:tbl>
              <a:tblPr firstRow="1" bandRow="1">
                <a:tableStyleId>{5C22544A-7EE6-4342-B048-85BDC9FD1C3A}</a:tableStyleId>
              </a:tblPr>
              <a:tblGrid>
                <a:gridCol w="514400">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4762872">
                  <a:extLst>
                    <a:ext uri="{9D8B030D-6E8A-4147-A177-3AD203B41FA5}">
                      <a16:colId xmlns:a16="http://schemas.microsoft.com/office/drawing/2014/main" val="20002"/>
                    </a:ext>
                  </a:extLst>
                </a:gridCol>
              </a:tblGrid>
              <a:tr h="499595">
                <a:tc gridSpan="3">
                  <a:txBody>
                    <a:bodyPr/>
                    <a:lstStyle/>
                    <a:p>
                      <a:pPr algn="ctr"/>
                      <a:r>
                        <a:rPr lang="en-US" sz="2400" b="1" dirty="0">
                          <a:solidFill>
                            <a:srgbClr val="FFFF00"/>
                          </a:solidFill>
                          <a:latin typeface="Times New Roman" pitchFamily="18" charset="0"/>
                          <a:cs typeface="Times New Roman" pitchFamily="18" charset="0"/>
                        </a:rPr>
                        <a:t>“</a:t>
                      </a:r>
                      <a:r>
                        <a:rPr lang="en-US" sz="2400" b="1" dirty="0" err="1">
                          <a:solidFill>
                            <a:srgbClr val="FFFF00"/>
                          </a:solidFill>
                          <a:latin typeface="Times New Roman" pitchFamily="18" charset="0"/>
                          <a:cs typeface="Times New Roman" pitchFamily="18" charset="0"/>
                        </a:rPr>
                        <a:t>Jamoadagi</a:t>
                      </a:r>
                      <a:r>
                        <a:rPr lang="en-US" sz="2400" b="1" baseline="0" dirty="0">
                          <a:solidFill>
                            <a:srgbClr val="FFFF00"/>
                          </a:solidFill>
                          <a:latin typeface="Times New Roman" pitchFamily="18" charset="0"/>
                          <a:cs typeface="Times New Roman" pitchFamily="18" charset="0"/>
                        </a:rPr>
                        <a:t> </a:t>
                      </a:r>
                      <a:r>
                        <a:rPr lang="en-US" sz="2400" b="1" baseline="0" dirty="0" err="1">
                          <a:solidFill>
                            <a:srgbClr val="FFFF00"/>
                          </a:solidFill>
                          <a:latin typeface="Times New Roman" pitchFamily="18" charset="0"/>
                          <a:cs typeface="Times New Roman" pitchFamily="18" charset="0"/>
                        </a:rPr>
                        <a:t>rivojlanish</a:t>
                      </a:r>
                      <a:r>
                        <a:rPr lang="en-US" sz="2400" b="1" baseline="0" dirty="0">
                          <a:solidFill>
                            <a:srgbClr val="FFFF00"/>
                          </a:solidFill>
                          <a:latin typeface="Times New Roman" pitchFamily="18" charset="0"/>
                          <a:cs typeface="Times New Roman" pitchFamily="18" charset="0"/>
                        </a:rPr>
                        <a:t>” </a:t>
                      </a:r>
                      <a:r>
                        <a:rPr lang="en-US" sz="2400" b="1" baseline="0" dirty="0" err="1">
                          <a:solidFill>
                            <a:srgbClr val="FFFF00"/>
                          </a:solidFill>
                          <a:latin typeface="Times New Roman" pitchFamily="18" charset="0"/>
                          <a:cs typeface="Times New Roman" pitchFamily="18" charset="0"/>
                        </a:rPr>
                        <a:t>ko’rsatgichi</a:t>
                      </a:r>
                      <a:endParaRPr lang="ru-RU" sz="2400" b="1" dirty="0">
                        <a:solidFill>
                          <a:srgbClr val="FFFF00"/>
                        </a:solidFill>
                        <a:latin typeface="Times New Roman" pitchFamily="18" charset="0"/>
                        <a:cs typeface="Times New Roman" pitchFamily="18" charset="0"/>
                      </a:endParaRPr>
                    </a:p>
                  </a:txBody>
                  <a:tcPr marT="34290" marB="34290"/>
                </a:tc>
                <a:tc hMerge="1">
                  <a:txBody>
                    <a:bodyPr/>
                    <a:lstStyle/>
                    <a:p>
                      <a:endParaRPr lang="ru-RU" dirty="0"/>
                    </a:p>
                  </a:txBody>
                  <a:tcPr/>
                </a:tc>
                <a:tc hMerge="1">
                  <a:txBody>
                    <a:bodyPr/>
                    <a:lstStyle/>
                    <a:p>
                      <a:endParaRPr lang="ru-RU" dirty="0"/>
                    </a:p>
                  </a:txBody>
                  <a:tcPr/>
                </a:tc>
                <a:extLst>
                  <a:ext uri="{0D108BD9-81ED-4DB2-BD59-A6C34878D82A}">
                    <a16:rowId xmlns:a16="http://schemas.microsoft.com/office/drawing/2014/main" val="10000"/>
                  </a:ext>
                </a:extLst>
              </a:tr>
              <a:tr h="499595">
                <a:tc>
                  <a:txBody>
                    <a:bodyPr/>
                    <a:lstStyle/>
                    <a:p>
                      <a:endParaRPr lang="ru-RU" sz="1400" dirty="0"/>
                    </a:p>
                  </a:txBody>
                  <a:tcPr marT="34290" marB="34290"/>
                </a:tc>
                <a:tc>
                  <a:txBody>
                    <a:bodyPr/>
                    <a:lstStyle/>
                    <a:p>
                      <a:pPr algn="ctr"/>
                      <a:r>
                        <a:rPr lang="en-US" sz="2100" b="1" dirty="0">
                          <a:solidFill>
                            <a:srgbClr val="C00000"/>
                          </a:solidFill>
                          <a:latin typeface="Times New Roman" pitchFamily="18" charset="0"/>
                          <a:cs typeface="Times New Roman" pitchFamily="18" charset="0"/>
                        </a:rPr>
                        <a:t>PKPM</a:t>
                      </a:r>
                      <a:r>
                        <a:rPr lang="en-US" sz="2100" b="1" baseline="0" dirty="0">
                          <a:solidFill>
                            <a:srgbClr val="C00000"/>
                          </a:solidFill>
                          <a:latin typeface="Times New Roman" pitchFamily="18" charset="0"/>
                          <a:cs typeface="Times New Roman" pitchFamily="18" charset="0"/>
                        </a:rPr>
                        <a:t> </a:t>
                      </a:r>
                      <a:r>
                        <a:rPr lang="en-US" sz="2100" b="1" baseline="0" dirty="0" err="1">
                          <a:solidFill>
                            <a:srgbClr val="C00000"/>
                          </a:solidFill>
                          <a:latin typeface="Times New Roman" pitchFamily="18" charset="0"/>
                          <a:cs typeface="Times New Roman" pitchFamily="18" charset="0"/>
                        </a:rPr>
                        <a:t>va</a:t>
                      </a:r>
                      <a:r>
                        <a:rPr lang="en-US" sz="2100" b="1" baseline="0" dirty="0">
                          <a:solidFill>
                            <a:srgbClr val="C00000"/>
                          </a:solidFill>
                          <a:latin typeface="Times New Roman" pitchFamily="18" charset="0"/>
                          <a:cs typeface="Times New Roman" pitchFamily="18" charset="0"/>
                        </a:rPr>
                        <a:t> </a:t>
                      </a:r>
                      <a:r>
                        <a:rPr lang="en-US" sz="2100" b="1" baseline="0" dirty="0" err="1">
                          <a:solidFill>
                            <a:srgbClr val="C00000"/>
                          </a:solidFill>
                          <a:latin typeface="Times New Roman" pitchFamily="18" charset="0"/>
                          <a:cs typeface="Times New Roman" pitchFamily="18" charset="0"/>
                        </a:rPr>
                        <a:t>PsT</a:t>
                      </a:r>
                      <a:endParaRPr lang="ru-RU" sz="2100" b="1" dirty="0">
                        <a:latin typeface="Times New Roman" pitchFamily="18" charset="0"/>
                        <a:cs typeface="Times New Roman" pitchFamily="18" charset="0"/>
                      </a:endParaRPr>
                    </a:p>
                  </a:txBody>
                  <a:tcPr marT="34290" marB="34290"/>
                </a:tc>
                <a:tc>
                  <a:txBody>
                    <a:bodyPr/>
                    <a:lstStyle/>
                    <a:p>
                      <a:pPr algn="ctr"/>
                      <a:r>
                        <a:rPr lang="en-US" sz="2100" b="1" dirty="0">
                          <a:solidFill>
                            <a:srgbClr val="C00000"/>
                          </a:solidFill>
                          <a:latin typeface="Times New Roman" pitchFamily="18" charset="0"/>
                          <a:cs typeface="Times New Roman" pitchFamily="18" charset="0"/>
                        </a:rPr>
                        <a:t>PK</a:t>
                      </a:r>
                      <a:r>
                        <a:rPr lang="en-US" sz="2100" b="1" baseline="0" dirty="0">
                          <a:solidFill>
                            <a:srgbClr val="C00000"/>
                          </a:solidFill>
                          <a:latin typeface="Times New Roman" pitchFamily="18" charset="0"/>
                          <a:cs typeface="Times New Roman" pitchFamily="18" charset="0"/>
                        </a:rPr>
                        <a:t> - LT</a:t>
                      </a:r>
                      <a:endParaRPr lang="ru-RU" sz="2100" b="1" dirty="0">
                        <a:latin typeface="Times New Roman" pitchFamily="18" charset="0"/>
                        <a:cs typeface="Times New Roman" pitchFamily="18" charset="0"/>
                      </a:endParaRPr>
                    </a:p>
                  </a:txBody>
                  <a:tcPr marT="34290" marB="34290"/>
                </a:tc>
                <a:extLst>
                  <a:ext uri="{0D108BD9-81ED-4DB2-BD59-A6C34878D82A}">
                    <a16:rowId xmlns:a16="http://schemas.microsoft.com/office/drawing/2014/main" val="10001"/>
                  </a:ext>
                </a:extLst>
              </a:tr>
              <a:tr h="617220">
                <a:tc>
                  <a:txBody>
                    <a:bodyPr/>
                    <a:lstStyle/>
                    <a:p>
                      <a:r>
                        <a:rPr lang="en-US" sz="1500" dirty="0">
                          <a:latin typeface="Times New Roman" pitchFamily="18" charset="0"/>
                          <a:cs typeface="Times New Roman" pitchFamily="18" charset="0"/>
                        </a:rPr>
                        <a:t>1</a:t>
                      </a:r>
                      <a:endParaRPr lang="ru-RU" sz="1500" dirty="0">
                        <a:latin typeface="Times New Roman" pitchFamily="18" charset="0"/>
                        <a:cs typeface="Times New Roman" pitchFamily="18" charset="0"/>
                      </a:endParaRPr>
                    </a:p>
                  </a:txBody>
                  <a:tcPr marT="34290" marB="34290"/>
                </a:tc>
                <a:tc>
                  <a:txBody>
                    <a:bodyPr/>
                    <a:lstStyle/>
                    <a:p>
                      <a:pPr algn="ctr"/>
                      <a:r>
                        <a:rPr lang="en-US" sz="2000" b="1" dirty="0" err="1">
                          <a:solidFill>
                            <a:srgbClr val="002060"/>
                          </a:solidFill>
                          <a:latin typeface="Times New Roman" pitchFamily="18" charset="0"/>
                          <a:cs typeface="Times New Roman" pitchFamily="18" charset="0"/>
                        </a:rPr>
                        <a:t>Oliy</a:t>
                      </a:r>
                      <a:r>
                        <a:rPr lang="en-US" sz="2000" b="1" baseline="0" dirty="0">
                          <a:solidFill>
                            <a:srgbClr val="002060"/>
                          </a:solidFill>
                          <a:latin typeface="Times New Roman" pitchFamily="18" charset="0"/>
                          <a:cs typeface="Times New Roman" pitchFamily="18" charset="0"/>
                        </a:rPr>
                        <a:t> </a:t>
                      </a:r>
                      <a:r>
                        <a:rPr lang="en-US" sz="2000" b="1" baseline="0" dirty="0" err="1">
                          <a:solidFill>
                            <a:srgbClr val="002060"/>
                          </a:solidFill>
                          <a:latin typeface="Times New Roman" pitchFamily="18" charset="0"/>
                          <a:cs typeface="Times New Roman" pitchFamily="18" charset="0"/>
                        </a:rPr>
                        <a:t>ma’lumotli</a:t>
                      </a:r>
                      <a:r>
                        <a:rPr lang="en-US" sz="2000" b="1" baseline="0" dirty="0">
                          <a:solidFill>
                            <a:srgbClr val="002060"/>
                          </a:solidFill>
                          <a:latin typeface="Times New Roman" pitchFamily="18" charset="0"/>
                          <a:cs typeface="Times New Roman" pitchFamily="18" charset="0"/>
                        </a:rPr>
                        <a:t> </a:t>
                      </a:r>
                      <a:r>
                        <a:rPr lang="en-US" sz="2000" b="1" baseline="0" dirty="0" err="1">
                          <a:solidFill>
                            <a:srgbClr val="002060"/>
                          </a:solidFill>
                          <a:latin typeface="Times New Roman" pitchFamily="18" charset="0"/>
                          <a:cs typeface="Times New Roman" pitchFamily="18" charset="0"/>
                        </a:rPr>
                        <a:t>mutaxassis</a:t>
                      </a:r>
                      <a:endParaRPr lang="en-US" sz="2000" b="1" baseline="0" dirty="0">
                        <a:solidFill>
                          <a:srgbClr val="002060"/>
                        </a:solidFill>
                        <a:latin typeface="Times New Roman" pitchFamily="18" charset="0"/>
                        <a:cs typeface="Times New Roman" pitchFamily="18" charset="0"/>
                      </a:endParaRPr>
                    </a:p>
                    <a:p>
                      <a:pPr algn="ctr"/>
                      <a:r>
                        <a:rPr lang="en-US" sz="2000" b="1" baseline="0" dirty="0">
                          <a:solidFill>
                            <a:srgbClr val="002060"/>
                          </a:solidFill>
                          <a:latin typeface="Times New Roman" pitchFamily="18" charset="0"/>
                          <a:cs typeface="Times New Roman" pitchFamily="18" charset="0"/>
                        </a:rPr>
                        <a:t>(50-55 ball)</a:t>
                      </a:r>
                      <a:endParaRPr lang="ru-RU" sz="2000" b="1" dirty="0">
                        <a:solidFill>
                          <a:srgbClr val="002060"/>
                        </a:solidFill>
                        <a:latin typeface="Times New Roman" pitchFamily="18" charset="0"/>
                        <a:cs typeface="Times New Roman" pitchFamily="18" charset="0"/>
                      </a:endParaRPr>
                    </a:p>
                  </a:txBody>
                  <a:tcPr marT="34290" marB="34290"/>
                </a:tc>
                <a:tc>
                  <a:txBody>
                    <a:bodyPr/>
                    <a:lstStyle/>
                    <a:p>
                      <a:pPr algn="ct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O’qituvchi</a:t>
                      </a:r>
                      <a:endParaRPr lang="ru-RU" sz="2800" dirty="0">
                        <a:solidFill>
                          <a:srgbClr val="002060"/>
                        </a:solidFill>
                        <a:latin typeface="Times New Roman" pitchFamily="18" charset="0"/>
                        <a:cs typeface="Times New Roman" pitchFamily="18" charset="0"/>
                      </a:endParaRPr>
                    </a:p>
                  </a:txBody>
                  <a:tcPr marT="34290" marB="34290"/>
                </a:tc>
                <a:extLst>
                  <a:ext uri="{0D108BD9-81ED-4DB2-BD59-A6C34878D82A}">
                    <a16:rowId xmlns:a16="http://schemas.microsoft.com/office/drawing/2014/main" val="10002"/>
                  </a:ext>
                </a:extLst>
              </a:tr>
              <a:tr h="617220">
                <a:tc>
                  <a:txBody>
                    <a:bodyPr/>
                    <a:lstStyle/>
                    <a:p>
                      <a:r>
                        <a:rPr lang="en-US" sz="1500" dirty="0">
                          <a:latin typeface="Times New Roman" pitchFamily="18" charset="0"/>
                          <a:cs typeface="Times New Roman" pitchFamily="18" charset="0"/>
                        </a:rPr>
                        <a:t>2</a:t>
                      </a:r>
                      <a:endParaRPr lang="ru-RU" sz="1500" dirty="0">
                        <a:latin typeface="Times New Roman" pitchFamily="18" charset="0"/>
                        <a:cs typeface="Times New Roman" pitchFamily="18" charset="0"/>
                      </a:endParaRPr>
                    </a:p>
                  </a:txBody>
                  <a:tcPr marT="34290" marB="34290"/>
                </a:tc>
                <a:tc>
                  <a:txBody>
                    <a:bodyPr/>
                    <a:lstStyle/>
                    <a:p>
                      <a:pPr algn="ctr"/>
                      <a:r>
                        <a:rPr lang="en-US" sz="2000" b="1" dirty="0">
                          <a:solidFill>
                            <a:srgbClr val="002060"/>
                          </a:solidFill>
                          <a:latin typeface="Times New Roman" pitchFamily="18" charset="0"/>
                          <a:cs typeface="Times New Roman" pitchFamily="18" charset="0"/>
                        </a:rPr>
                        <a:t>2-toifa</a:t>
                      </a:r>
                    </a:p>
                    <a:p>
                      <a:pPr algn="ctr"/>
                      <a:r>
                        <a:rPr lang="en-US" sz="2000" b="1" dirty="0">
                          <a:solidFill>
                            <a:srgbClr val="FF0000"/>
                          </a:solidFill>
                          <a:latin typeface="Times New Roman" pitchFamily="18" charset="0"/>
                          <a:cs typeface="Times New Roman" pitchFamily="18" charset="0"/>
                        </a:rPr>
                        <a:t>(60-69 ball)</a:t>
                      </a:r>
                      <a:endParaRPr lang="ru-RU" sz="2000" b="1" dirty="0">
                        <a:solidFill>
                          <a:srgbClr val="FF0000"/>
                        </a:solidFill>
                        <a:latin typeface="Times New Roman" pitchFamily="18" charset="0"/>
                        <a:cs typeface="Times New Roman" pitchFamily="18" charset="0"/>
                      </a:endParaRPr>
                    </a:p>
                  </a:txBody>
                  <a:tcPr marT="34290" marB="34290"/>
                </a:tc>
                <a:tc>
                  <a:txBody>
                    <a:bodyPr/>
                    <a:lstStyle/>
                    <a:p>
                      <a:pPr algn="ct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Metod</a:t>
                      </a:r>
                      <a:r>
                        <a:rPr lang="en-US" sz="2800" baseline="0" dirty="0">
                          <a:solidFill>
                            <a:srgbClr val="002060"/>
                          </a:solidFill>
                          <a:latin typeface="Times New Roman" pitchFamily="18" charset="0"/>
                          <a:cs typeface="Times New Roman" pitchFamily="18" charset="0"/>
                        </a:rPr>
                        <a:t> </a:t>
                      </a:r>
                      <a:r>
                        <a:rPr lang="en-US" sz="2800" baseline="0" dirty="0" err="1">
                          <a:solidFill>
                            <a:srgbClr val="002060"/>
                          </a:solidFill>
                          <a:latin typeface="Times New Roman" pitchFamily="18" charset="0"/>
                          <a:cs typeface="Times New Roman" pitchFamily="18" charset="0"/>
                        </a:rPr>
                        <a:t>birlashma</a:t>
                      </a:r>
                      <a:r>
                        <a:rPr lang="en-US" sz="2800" baseline="0" dirty="0">
                          <a:solidFill>
                            <a:srgbClr val="002060"/>
                          </a:solidFill>
                          <a:latin typeface="Times New Roman" pitchFamily="18" charset="0"/>
                          <a:cs typeface="Times New Roman" pitchFamily="18" charset="0"/>
                        </a:rPr>
                        <a:t> </a:t>
                      </a:r>
                      <a:r>
                        <a:rPr lang="en-US" sz="2800" baseline="0" dirty="0" err="1">
                          <a:solidFill>
                            <a:srgbClr val="002060"/>
                          </a:solidFill>
                          <a:latin typeface="Times New Roman" pitchFamily="18" charset="0"/>
                          <a:cs typeface="Times New Roman" pitchFamily="18" charset="0"/>
                        </a:rPr>
                        <a:t>rahbari</a:t>
                      </a:r>
                      <a:r>
                        <a:rPr lang="en-US" sz="2800" baseline="0" dirty="0">
                          <a:solidFill>
                            <a:srgbClr val="002060"/>
                          </a:solidFill>
                          <a:latin typeface="Times New Roman" pitchFamily="18" charset="0"/>
                          <a:cs typeface="Times New Roman" pitchFamily="18" charset="0"/>
                        </a:rPr>
                        <a:t> (10 </a:t>
                      </a:r>
                      <a:r>
                        <a:rPr lang="en-US" sz="2800" baseline="0" dirty="0" err="1">
                          <a:solidFill>
                            <a:srgbClr val="002060"/>
                          </a:solidFill>
                          <a:latin typeface="Times New Roman" pitchFamily="18" charset="0"/>
                          <a:cs typeface="Times New Roman" pitchFamily="18" charset="0"/>
                        </a:rPr>
                        <a:t>foiz</a:t>
                      </a:r>
                      <a:r>
                        <a:rPr lang="en-US" sz="2800" baseline="0" dirty="0">
                          <a:solidFill>
                            <a:srgbClr val="002060"/>
                          </a:solidFill>
                          <a:latin typeface="Times New Roman" pitchFamily="18" charset="0"/>
                          <a:cs typeface="Times New Roman" pitchFamily="18" charset="0"/>
                        </a:rPr>
                        <a:t>)</a:t>
                      </a:r>
                      <a:endParaRPr lang="ru-RU" sz="2800" dirty="0">
                        <a:solidFill>
                          <a:srgbClr val="002060"/>
                        </a:solidFill>
                        <a:latin typeface="Times New Roman" pitchFamily="18" charset="0"/>
                        <a:cs typeface="Times New Roman" pitchFamily="18" charset="0"/>
                      </a:endParaRPr>
                    </a:p>
                  </a:txBody>
                  <a:tcPr marT="34290" marB="34290"/>
                </a:tc>
                <a:extLst>
                  <a:ext uri="{0D108BD9-81ED-4DB2-BD59-A6C34878D82A}">
                    <a16:rowId xmlns:a16="http://schemas.microsoft.com/office/drawing/2014/main" val="10003"/>
                  </a:ext>
                </a:extLst>
              </a:tr>
              <a:tr h="499595">
                <a:tc>
                  <a:txBody>
                    <a:bodyPr/>
                    <a:lstStyle/>
                    <a:p>
                      <a:r>
                        <a:rPr lang="en-US" sz="1500" dirty="0">
                          <a:latin typeface="Times New Roman" pitchFamily="18" charset="0"/>
                          <a:cs typeface="Times New Roman" pitchFamily="18" charset="0"/>
                        </a:rPr>
                        <a:t>3</a:t>
                      </a:r>
                      <a:endParaRPr lang="ru-RU" sz="1500" dirty="0">
                        <a:latin typeface="Times New Roman" pitchFamily="18" charset="0"/>
                        <a:cs typeface="Times New Roman" pitchFamily="18" charset="0"/>
                      </a:endParaRPr>
                    </a:p>
                  </a:txBody>
                  <a:tcPr marT="34290" marB="34290"/>
                </a:tc>
                <a:tc>
                  <a:txBody>
                    <a:bodyPr/>
                    <a:lstStyle/>
                    <a:p>
                      <a:pPr algn="ctr"/>
                      <a:r>
                        <a:rPr lang="en-US" sz="2000" b="1" dirty="0">
                          <a:solidFill>
                            <a:srgbClr val="002060"/>
                          </a:solidFill>
                          <a:latin typeface="Times New Roman" pitchFamily="18" charset="0"/>
                          <a:cs typeface="Times New Roman" pitchFamily="18" charset="0"/>
                        </a:rPr>
                        <a:t>1-toifa</a:t>
                      </a:r>
                    </a:p>
                    <a:p>
                      <a:pPr algn="ctr"/>
                      <a:r>
                        <a:rPr lang="en-US" sz="2000" b="1" dirty="0">
                          <a:solidFill>
                            <a:srgbClr val="FF0000"/>
                          </a:solidFill>
                          <a:latin typeface="Times New Roman" pitchFamily="18" charset="0"/>
                          <a:cs typeface="Times New Roman" pitchFamily="18" charset="0"/>
                        </a:rPr>
                        <a:t>(70 -79 ball)</a:t>
                      </a:r>
                      <a:endParaRPr lang="ru-RU" sz="2000" b="1" dirty="0">
                        <a:solidFill>
                          <a:srgbClr val="FF0000"/>
                        </a:solidFill>
                        <a:latin typeface="Times New Roman" pitchFamily="18" charset="0"/>
                        <a:cs typeface="Times New Roman" pitchFamily="18" charset="0"/>
                      </a:endParaRPr>
                    </a:p>
                    <a:p>
                      <a:pPr algn="ctr"/>
                      <a:endParaRPr lang="ru-RU" sz="2000" b="1" dirty="0">
                        <a:solidFill>
                          <a:srgbClr val="00B0F0"/>
                        </a:solidFill>
                        <a:latin typeface="Times New Roman" pitchFamily="18" charset="0"/>
                        <a:cs typeface="Times New Roman" pitchFamily="18" charset="0"/>
                      </a:endParaRPr>
                    </a:p>
                  </a:txBody>
                  <a:tcPr marT="34290" marB="34290"/>
                </a:tc>
                <a:tc>
                  <a:txBody>
                    <a:bodyPr/>
                    <a:lstStyle/>
                    <a:p>
                      <a:pPr algn="ctr"/>
                      <a:r>
                        <a:rPr lang="en-US" sz="2800" dirty="0" err="1">
                          <a:solidFill>
                            <a:srgbClr val="002060"/>
                          </a:solidFill>
                          <a:latin typeface="Times New Roman" pitchFamily="18" charset="0"/>
                          <a:cs typeface="Times New Roman" pitchFamily="18" charset="0"/>
                        </a:rPr>
                        <a:t>Direktor</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o’rinbosari</a:t>
                      </a:r>
                      <a:endParaRPr lang="ru-RU" sz="2800" dirty="0">
                        <a:solidFill>
                          <a:srgbClr val="002060"/>
                        </a:solidFill>
                        <a:latin typeface="Times New Roman" pitchFamily="18" charset="0"/>
                        <a:cs typeface="Times New Roman" pitchFamily="18" charset="0"/>
                      </a:endParaRPr>
                    </a:p>
                  </a:txBody>
                  <a:tcPr marT="34290" marB="34290"/>
                </a:tc>
                <a:extLst>
                  <a:ext uri="{0D108BD9-81ED-4DB2-BD59-A6C34878D82A}">
                    <a16:rowId xmlns:a16="http://schemas.microsoft.com/office/drawing/2014/main" val="10004"/>
                  </a:ext>
                </a:extLst>
              </a:tr>
              <a:tr h="617220">
                <a:tc>
                  <a:txBody>
                    <a:bodyPr/>
                    <a:lstStyle/>
                    <a:p>
                      <a:r>
                        <a:rPr lang="en-US" sz="1500" dirty="0">
                          <a:latin typeface="Times New Roman" pitchFamily="18" charset="0"/>
                          <a:cs typeface="Times New Roman" pitchFamily="18" charset="0"/>
                        </a:rPr>
                        <a:t>4</a:t>
                      </a:r>
                      <a:endParaRPr lang="ru-RU" sz="1500" dirty="0">
                        <a:latin typeface="Times New Roman" pitchFamily="18" charset="0"/>
                        <a:cs typeface="Times New Roman" pitchFamily="18" charset="0"/>
                      </a:endParaRPr>
                    </a:p>
                  </a:txBody>
                  <a:tcPr marT="34290" marB="34290"/>
                </a:tc>
                <a:tc>
                  <a:txBody>
                    <a:bodyPr/>
                    <a:lstStyle/>
                    <a:p>
                      <a:pPr algn="ctr"/>
                      <a:r>
                        <a:rPr lang="en-US" sz="2000" b="1" dirty="0" err="1">
                          <a:solidFill>
                            <a:srgbClr val="002060"/>
                          </a:solidFill>
                          <a:latin typeface="Times New Roman" pitchFamily="18" charset="0"/>
                          <a:cs typeface="Times New Roman" pitchFamily="18" charset="0"/>
                        </a:rPr>
                        <a:t>Oliy</a:t>
                      </a:r>
                      <a:r>
                        <a:rPr lang="en-US" sz="2000" b="1" baseline="0" dirty="0">
                          <a:solidFill>
                            <a:srgbClr val="002060"/>
                          </a:solidFill>
                          <a:latin typeface="Times New Roman" pitchFamily="18" charset="0"/>
                          <a:cs typeface="Times New Roman" pitchFamily="18" charset="0"/>
                        </a:rPr>
                        <a:t> </a:t>
                      </a:r>
                      <a:r>
                        <a:rPr lang="en-US" sz="2000" b="1" dirty="0" err="1">
                          <a:solidFill>
                            <a:srgbClr val="002060"/>
                          </a:solidFill>
                          <a:latin typeface="Times New Roman" pitchFamily="18" charset="0"/>
                          <a:cs typeface="Times New Roman" pitchFamily="18" charset="0"/>
                        </a:rPr>
                        <a:t>toifa</a:t>
                      </a:r>
                      <a:endParaRPr lang="en-US" sz="2000" b="1" dirty="0">
                        <a:solidFill>
                          <a:srgbClr val="002060"/>
                        </a:solidFill>
                        <a:latin typeface="Times New Roman" pitchFamily="18" charset="0"/>
                        <a:cs typeface="Times New Roman" pitchFamily="18" charset="0"/>
                      </a:endParaRPr>
                    </a:p>
                    <a:p>
                      <a:pPr algn="ctr"/>
                      <a:r>
                        <a:rPr lang="en-US" sz="2000" b="1" dirty="0">
                          <a:solidFill>
                            <a:srgbClr val="FF0000"/>
                          </a:solidFill>
                          <a:latin typeface="Times New Roman" pitchFamily="18" charset="0"/>
                          <a:cs typeface="Times New Roman" pitchFamily="18" charset="0"/>
                        </a:rPr>
                        <a:t>(80 </a:t>
                      </a:r>
                      <a:r>
                        <a:rPr lang="en-US" sz="2000" b="1" dirty="0" err="1">
                          <a:solidFill>
                            <a:srgbClr val="FF0000"/>
                          </a:solidFill>
                          <a:latin typeface="Times New Roman" pitchFamily="18" charset="0"/>
                          <a:cs typeface="Times New Roman" pitchFamily="18" charset="0"/>
                        </a:rPr>
                        <a:t>dan</a:t>
                      </a:r>
                      <a:r>
                        <a:rPr lang="en-US" sz="2000" b="1" baseline="0" dirty="0">
                          <a:solidFill>
                            <a:srgbClr val="FF0000"/>
                          </a:solidFill>
                          <a:latin typeface="Times New Roman" pitchFamily="18" charset="0"/>
                          <a:cs typeface="Times New Roman" pitchFamily="18" charset="0"/>
                        </a:rPr>
                        <a:t> </a:t>
                      </a:r>
                      <a:r>
                        <a:rPr lang="en-US" sz="2000" b="1" baseline="0" dirty="0" err="1">
                          <a:solidFill>
                            <a:srgbClr val="FF0000"/>
                          </a:solidFill>
                          <a:latin typeface="Times New Roman" pitchFamily="18" charset="0"/>
                          <a:cs typeface="Times New Roman" pitchFamily="18" charset="0"/>
                        </a:rPr>
                        <a:t>yuqori</a:t>
                      </a:r>
                      <a:r>
                        <a:rPr lang="en-US" sz="2000" b="1" dirty="0">
                          <a:solidFill>
                            <a:srgbClr val="FF0000"/>
                          </a:solidFill>
                          <a:latin typeface="Times New Roman" pitchFamily="18" charset="0"/>
                          <a:cs typeface="Times New Roman" pitchFamily="18" charset="0"/>
                        </a:rPr>
                        <a:t> ball)</a:t>
                      </a:r>
                      <a:endParaRPr lang="ru-RU" sz="2000" b="1" dirty="0">
                        <a:solidFill>
                          <a:srgbClr val="FF0000"/>
                        </a:solidFill>
                        <a:latin typeface="Times New Roman" pitchFamily="18" charset="0"/>
                        <a:cs typeface="Times New Roman" pitchFamily="18" charset="0"/>
                      </a:endParaRPr>
                    </a:p>
                    <a:p>
                      <a:pPr algn="ctr"/>
                      <a:endParaRPr lang="ru-RU" sz="2000" b="1" dirty="0">
                        <a:solidFill>
                          <a:srgbClr val="002060"/>
                        </a:solidFill>
                        <a:latin typeface="Times New Roman" pitchFamily="18" charset="0"/>
                        <a:cs typeface="Times New Roman" pitchFamily="18" charset="0"/>
                      </a:endParaRPr>
                    </a:p>
                  </a:txBody>
                  <a:tcPr marT="34290" marB="34290"/>
                </a:tc>
                <a:tc>
                  <a:txBody>
                    <a:bodyPr/>
                    <a:lstStyle/>
                    <a:p>
                      <a:pPr algn="ctr"/>
                      <a:r>
                        <a:rPr lang="en-US" sz="2800" dirty="0" err="1">
                          <a:solidFill>
                            <a:srgbClr val="002060"/>
                          </a:solidFill>
                          <a:latin typeface="Times New Roman" pitchFamily="18" charset="0"/>
                          <a:cs typeface="Times New Roman" pitchFamily="18" charset="0"/>
                        </a:rPr>
                        <a:t>Direktor</a:t>
                      </a:r>
                      <a:endParaRPr lang="ru-RU" sz="2800" dirty="0">
                        <a:solidFill>
                          <a:srgbClr val="002060"/>
                        </a:solidFill>
                        <a:latin typeface="Times New Roman" pitchFamily="18" charset="0"/>
                        <a:cs typeface="Times New Roman" pitchFamily="18" charset="0"/>
                      </a:endParaRPr>
                    </a:p>
                  </a:txBody>
                  <a:tcPr marT="34290" marB="34290"/>
                </a:tc>
                <a:extLst>
                  <a:ext uri="{0D108BD9-81ED-4DB2-BD59-A6C34878D82A}">
                    <a16:rowId xmlns:a16="http://schemas.microsoft.com/office/drawing/2014/main" val="10005"/>
                  </a:ext>
                </a:extLst>
              </a:tr>
              <a:tr h="499595">
                <a:tc>
                  <a:txBody>
                    <a:bodyPr/>
                    <a:lstStyle/>
                    <a:p>
                      <a:r>
                        <a:rPr lang="en-US" sz="1500" dirty="0">
                          <a:latin typeface="Times New Roman" pitchFamily="18" charset="0"/>
                          <a:cs typeface="Times New Roman" pitchFamily="18" charset="0"/>
                        </a:rPr>
                        <a:t>5</a:t>
                      </a:r>
                      <a:endParaRPr lang="ru-RU" sz="1500" dirty="0">
                        <a:latin typeface="Times New Roman" pitchFamily="18" charset="0"/>
                        <a:cs typeface="Times New Roman" pitchFamily="18" charset="0"/>
                      </a:endParaRPr>
                    </a:p>
                  </a:txBody>
                  <a:tcPr marT="34290" marB="34290"/>
                </a:tc>
                <a:tc>
                  <a:txBody>
                    <a:bodyPr/>
                    <a:lstStyle/>
                    <a:p>
                      <a:endParaRPr lang="ru-RU" sz="1800" b="1" dirty="0">
                        <a:solidFill>
                          <a:srgbClr val="7030A0"/>
                        </a:solidFill>
                        <a:latin typeface="Times New Roman" pitchFamily="18" charset="0"/>
                        <a:cs typeface="Times New Roman" pitchFamily="18" charset="0"/>
                      </a:endParaRPr>
                    </a:p>
                  </a:txBody>
                  <a:tcPr marT="34290" marB="34290"/>
                </a:tc>
                <a:tc>
                  <a:txBody>
                    <a:bodyPr/>
                    <a:lstStyle/>
                    <a:p>
                      <a:endParaRPr lang="ru-RU" sz="1400"/>
                    </a:p>
                  </a:txBody>
                  <a:tcPr marT="34290" marB="34290"/>
                </a:tc>
                <a:extLst>
                  <a:ext uri="{0D108BD9-81ED-4DB2-BD59-A6C34878D82A}">
                    <a16:rowId xmlns:a16="http://schemas.microsoft.com/office/drawing/2014/main" val="10006"/>
                  </a:ext>
                </a:extLst>
              </a:tr>
              <a:tr h="499595">
                <a:tc>
                  <a:txBody>
                    <a:bodyPr/>
                    <a:lstStyle/>
                    <a:p>
                      <a:r>
                        <a:rPr lang="en-US" sz="1500" dirty="0">
                          <a:latin typeface="Times New Roman" pitchFamily="18" charset="0"/>
                          <a:cs typeface="Times New Roman" pitchFamily="18" charset="0"/>
                        </a:rPr>
                        <a:t>6</a:t>
                      </a:r>
                      <a:endParaRPr lang="ru-RU" sz="1500" dirty="0">
                        <a:latin typeface="Times New Roman" pitchFamily="18" charset="0"/>
                        <a:cs typeface="Times New Roman" pitchFamily="18" charset="0"/>
                      </a:endParaRPr>
                    </a:p>
                  </a:txBody>
                  <a:tcPr marT="34290" marB="34290"/>
                </a:tc>
                <a:tc>
                  <a:txBody>
                    <a:bodyPr/>
                    <a:lstStyle/>
                    <a:p>
                      <a:endParaRPr lang="ru-RU" sz="1800" b="1" dirty="0">
                        <a:solidFill>
                          <a:schemeClr val="bg2">
                            <a:lumMod val="50000"/>
                          </a:schemeClr>
                        </a:solidFill>
                        <a:latin typeface="Times New Roman" pitchFamily="18" charset="0"/>
                        <a:cs typeface="Times New Roman" pitchFamily="18" charset="0"/>
                      </a:endParaRPr>
                    </a:p>
                  </a:txBody>
                  <a:tcPr marT="34290" marB="34290"/>
                </a:tc>
                <a:tc>
                  <a:txBody>
                    <a:bodyPr/>
                    <a:lstStyle/>
                    <a:p>
                      <a:endParaRPr lang="ru-RU" sz="1400" dirty="0"/>
                    </a:p>
                  </a:txBody>
                  <a:tcPr marT="34290" marB="34290"/>
                </a:tc>
                <a:extLst>
                  <a:ext uri="{0D108BD9-81ED-4DB2-BD59-A6C34878D82A}">
                    <a16:rowId xmlns:a16="http://schemas.microsoft.com/office/drawing/2014/main" val="10007"/>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8"/>
          <p:cNvSpPr txBox="1">
            <a:spLocks noGrp="1"/>
          </p:cNvSpPr>
          <p:nvPr>
            <p:ph type="ctrTitle"/>
          </p:nvPr>
        </p:nvSpPr>
        <p:spPr>
          <a:xfrm>
            <a:off x="323528" y="627534"/>
            <a:ext cx="8854381" cy="3888432"/>
          </a:xfrm>
          <a:prstGeom prst="rect">
            <a:avLst/>
          </a:prstGeom>
        </p:spPr>
        <p:txBody>
          <a:bodyPr spcFirstLastPara="1" wrap="square" lIns="91425" tIns="91425" rIns="91425" bIns="91425" anchor="b" anchorCtr="0">
            <a:noAutofit/>
          </a:bodyPr>
          <a:lstStyle/>
          <a:p>
            <a:r>
              <a:rPr lang="en-US" sz="2400" b="1" dirty="0">
                <a:solidFill>
                  <a:srgbClr val="000099"/>
                </a:solidFill>
              </a:rPr>
              <a:t>MAVZU. ZAMONAVIY O‘QITUVCHI</a:t>
            </a:r>
            <a:r>
              <a:rPr lang="uz-Cyrl-UZ" sz="2400" b="1" dirty="0">
                <a:solidFill>
                  <a:srgbClr val="000099"/>
                </a:solidFill>
              </a:rPr>
              <a:t>NING</a:t>
            </a:r>
            <a:r>
              <a:rPr lang="en-US" sz="2400" b="1" dirty="0">
                <a:solidFill>
                  <a:srgbClr val="000099"/>
                </a:solidFill>
              </a:rPr>
              <a:t> INDIVIDUAL TA’LIM TRAEKTORIYASI VA HAYOT DAVOMIDA TA’LIM OLISH (LIFELONG LEARNING)</a:t>
            </a:r>
            <a:r>
              <a:rPr lang="en-US" sz="2400" b="1" i="1" dirty="0">
                <a:solidFill>
                  <a:srgbClr val="000099"/>
                </a:solidFill>
              </a:rPr>
              <a:t>.</a:t>
            </a:r>
            <a:br>
              <a:rPr lang="ru-RU" sz="2400" dirty="0"/>
            </a:br>
            <a:r>
              <a:rPr lang="en-US" sz="2400" b="1" i="1" dirty="0">
                <a:solidFill>
                  <a:srgbClr val="7030A0"/>
                </a:solidFill>
              </a:rPr>
              <a:t>REJA:</a:t>
            </a:r>
            <a:br>
              <a:rPr lang="ru-RU" sz="2400" dirty="0">
                <a:solidFill>
                  <a:srgbClr val="7030A0"/>
                </a:solidFill>
              </a:rPr>
            </a:br>
            <a:r>
              <a:rPr lang="en-US" sz="2400" b="1" dirty="0">
                <a:solidFill>
                  <a:srgbClr val="7030A0"/>
                </a:solidFill>
              </a:rPr>
              <a:t>1. </a:t>
            </a:r>
            <a:r>
              <a:rPr lang="uz-Cyrl-UZ" sz="2400" b="1" dirty="0">
                <a:solidFill>
                  <a:srgbClr val="7030A0"/>
                </a:solidFill>
              </a:rPr>
              <a:t>Zamonaviy o‘qituvchi faoliyatining mazmuni. </a:t>
            </a:r>
            <a:br>
              <a:rPr lang="ru-RU" sz="2400" dirty="0">
                <a:solidFill>
                  <a:srgbClr val="7030A0"/>
                </a:solidFill>
              </a:rPr>
            </a:br>
            <a:r>
              <a:rPr lang="en-US" sz="2400" b="1" dirty="0">
                <a:solidFill>
                  <a:srgbClr val="7030A0"/>
                </a:solidFill>
              </a:rPr>
              <a:t>2. </a:t>
            </a:r>
            <a:r>
              <a:rPr lang="uz-Cyrl-UZ" sz="2400" b="1" dirty="0">
                <a:solidFill>
                  <a:srgbClr val="7030A0"/>
                </a:solidFill>
              </a:rPr>
              <a:t>Pedagogning o‘z ustida ishlash bosqichlari. </a:t>
            </a:r>
            <a:br>
              <a:rPr lang="ru-RU" sz="2400" dirty="0">
                <a:solidFill>
                  <a:srgbClr val="7030A0"/>
                </a:solidFill>
              </a:rPr>
            </a:br>
            <a:r>
              <a:rPr lang="en-US" sz="2400" b="1" dirty="0">
                <a:solidFill>
                  <a:srgbClr val="7030A0"/>
                </a:solidFill>
              </a:rPr>
              <a:t>3. </a:t>
            </a:r>
            <a:r>
              <a:rPr lang="uz-Cyrl-UZ" sz="2400" b="1" dirty="0">
                <a:solidFill>
                  <a:srgbClr val="7030A0"/>
                </a:solidFill>
              </a:rPr>
              <a:t>Individual rivojlanish dasturi va uning tarkibiy elementlari. </a:t>
            </a:r>
            <a:br>
              <a:rPr lang="ru-RU" sz="2400" dirty="0">
                <a:solidFill>
                  <a:srgbClr val="7030A0"/>
                </a:solidFill>
              </a:rPr>
            </a:br>
            <a:r>
              <a:rPr lang="en-US" sz="2400" b="1" dirty="0">
                <a:solidFill>
                  <a:srgbClr val="7030A0"/>
                </a:solidFill>
              </a:rPr>
              <a:t>4. </a:t>
            </a:r>
            <a:r>
              <a:rPr lang="uz-Cyrl-UZ" sz="2400" b="1" dirty="0">
                <a:solidFill>
                  <a:srgbClr val="7030A0"/>
                </a:solidFill>
              </a:rPr>
              <a:t>Butun hayot davomida ta’lim olish g‘oyasi (lifelong learning).</a:t>
            </a:r>
            <a:r>
              <a:rPr lang="uz-Cyrl-UZ" sz="2400" dirty="0">
                <a:solidFill>
                  <a:srgbClr val="7030A0"/>
                </a:solidFill>
              </a:rPr>
              <a:t> </a:t>
            </a:r>
            <a:endParaRPr lang="ru-RU" sz="2400" dirty="0">
              <a:solidFill>
                <a:srgbClr val="7030A0"/>
              </a:solidFill>
            </a:endParaRPr>
          </a:p>
        </p:txBody>
      </p:sp>
      <p:sp>
        <p:nvSpPr>
          <p:cNvPr id="74" name="Google Shape;74;p18"/>
          <p:cNvSpPr/>
          <p:nvPr/>
        </p:nvSpPr>
        <p:spPr>
          <a:xfrm>
            <a:off x="4572000" y="174294"/>
            <a:ext cx="4572000" cy="254684"/>
          </a:xfrm>
          <a:prstGeom prst="rect">
            <a:avLst/>
          </a:prstGeom>
          <a:solidFill>
            <a:srgbClr val="66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 name="Google Shape;1531;p47"/>
          <p:cNvGrpSpPr/>
          <p:nvPr/>
        </p:nvGrpSpPr>
        <p:grpSpPr>
          <a:xfrm>
            <a:off x="0" y="0"/>
            <a:ext cx="1224136" cy="1730013"/>
            <a:chOff x="6529418" y="2227254"/>
            <a:chExt cx="1480470" cy="2428970"/>
          </a:xfrm>
        </p:grpSpPr>
        <p:grpSp>
          <p:nvGrpSpPr>
            <p:cNvPr id="3" name="Google Shape;1537;p47"/>
            <p:cNvGrpSpPr/>
            <p:nvPr/>
          </p:nvGrpSpPr>
          <p:grpSpPr>
            <a:xfrm>
              <a:off x="7053291" y="2227254"/>
              <a:ext cx="956597" cy="944252"/>
              <a:chOff x="4370663" y="1816530"/>
              <a:chExt cx="1098904" cy="1084724"/>
            </a:xfrm>
          </p:grpSpPr>
          <p:grpSp>
            <p:nvGrpSpPr>
              <p:cNvPr id="4" name="Google Shape;1538;p47"/>
              <p:cNvGrpSpPr/>
              <p:nvPr/>
            </p:nvGrpSpPr>
            <p:grpSpPr>
              <a:xfrm>
                <a:off x="4370663" y="1816530"/>
                <a:ext cx="1098904" cy="1084724"/>
                <a:chOff x="4370663" y="1816530"/>
                <a:chExt cx="1098904" cy="1084724"/>
              </a:xfrm>
            </p:grpSpPr>
            <p:sp>
              <p:nvSpPr>
                <p:cNvPr id="83" name="Google Shape;1539;p47"/>
                <p:cNvSpPr/>
                <p:nvPr/>
              </p:nvSpPr>
              <p:spPr>
                <a:xfrm>
                  <a:off x="4370663" y="1816530"/>
                  <a:ext cx="1098904" cy="1084724"/>
                </a:xfrm>
                <a:custGeom>
                  <a:avLst/>
                  <a:gdLst/>
                  <a:ahLst/>
                  <a:cxnLst/>
                  <a:rect l="l" t="t" r="r" b="b"/>
                  <a:pathLst>
                    <a:path w="45721" h="45131" extrusionOk="0">
                      <a:moveTo>
                        <a:pt x="22862" y="0"/>
                      </a:moveTo>
                      <a:cubicBezTo>
                        <a:pt x="22092" y="0"/>
                        <a:pt x="21324" y="295"/>
                        <a:pt x="20741" y="884"/>
                      </a:cubicBezTo>
                      <a:lnTo>
                        <a:pt x="12871" y="8742"/>
                      </a:lnTo>
                      <a:cubicBezTo>
                        <a:pt x="12698" y="8921"/>
                        <a:pt x="12472" y="9005"/>
                        <a:pt x="12246" y="9005"/>
                      </a:cubicBezTo>
                      <a:cubicBezTo>
                        <a:pt x="11945" y="9005"/>
                        <a:pt x="11643" y="8855"/>
                        <a:pt x="11466" y="8576"/>
                      </a:cubicBezTo>
                      <a:cubicBezTo>
                        <a:pt x="11014" y="7861"/>
                        <a:pt x="10645" y="7099"/>
                        <a:pt x="10347" y="6302"/>
                      </a:cubicBezTo>
                      <a:cubicBezTo>
                        <a:pt x="10168" y="5813"/>
                        <a:pt x="9847" y="5373"/>
                        <a:pt x="9394" y="5028"/>
                      </a:cubicBezTo>
                      <a:cubicBezTo>
                        <a:pt x="8866" y="4619"/>
                        <a:pt x="8248" y="4413"/>
                        <a:pt x="7630" y="4413"/>
                      </a:cubicBezTo>
                      <a:cubicBezTo>
                        <a:pt x="7078" y="4413"/>
                        <a:pt x="6526" y="4577"/>
                        <a:pt x="6037" y="4909"/>
                      </a:cubicBezTo>
                      <a:cubicBezTo>
                        <a:pt x="4465" y="5968"/>
                        <a:pt x="4310" y="8123"/>
                        <a:pt x="5584" y="9385"/>
                      </a:cubicBezTo>
                      <a:cubicBezTo>
                        <a:pt x="5894" y="9695"/>
                        <a:pt x="6251" y="9921"/>
                        <a:pt x="6632" y="10064"/>
                      </a:cubicBezTo>
                      <a:cubicBezTo>
                        <a:pt x="7418" y="10350"/>
                        <a:pt x="8180" y="10707"/>
                        <a:pt x="8882" y="11159"/>
                      </a:cubicBezTo>
                      <a:cubicBezTo>
                        <a:pt x="9383" y="11469"/>
                        <a:pt x="9466" y="12148"/>
                        <a:pt x="9049" y="12564"/>
                      </a:cubicBezTo>
                      <a:lnTo>
                        <a:pt x="1179" y="20434"/>
                      </a:lnTo>
                      <a:cubicBezTo>
                        <a:pt x="0" y="21613"/>
                        <a:pt x="0" y="23518"/>
                        <a:pt x="1179" y="24697"/>
                      </a:cubicBezTo>
                      <a:lnTo>
                        <a:pt x="20741" y="44247"/>
                      </a:lnTo>
                      <a:cubicBezTo>
                        <a:pt x="21324" y="44836"/>
                        <a:pt x="22092" y="45131"/>
                        <a:pt x="22862" y="45131"/>
                      </a:cubicBezTo>
                      <a:cubicBezTo>
                        <a:pt x="23631" y="45131"/>
                        <a:pt x="24402" y="44836"/>
                        <a:pt x="24992" y="44247"/>
                      </a:cubicBezTo>
                      <a:lnTo>
                        <a:pt x="44554" y="24697"/>
                      </a:lnTo>
                      <a:cubicBezTo>
                        <a:pt x="45720" y="23518"/>
                        <a:pt x="45720" y="21613"/>
                        <a:pt x="44554" y="20434"/>
                      </a:cubicBezTo>
                      <a:lnTo>
                        <a:pt x="24992" y="884"/>
                      </a:lnTo>
                      <a:cubicBezTo>
                        <a:pt x="24402" y="295"/>
                        <a:pt x="23631" y="0"/>
                        <a:pt x="22862" y="0"/>
                      </a:cubicBezTo>
                      <a:close/>
                    </a:path>
                  </a:pathLst>
                </a:custGeom>
                <a:solidFill>
                  <a:srgbClr val="703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1540;p47"/>
                <p:cNvSpPr/>
                <p:nvPr/>
              </p:nvSpPr>
              <p:spPr>
                <a:xfrm>
                  <a:off x="5055711" y="1904160"/>
                  <a:ext cx="287338" cy="287338"/>
                </a:xfrm>
                <a:custGeom>
                  <a:avLst/>
                  <a:gdLst/>
                  <a:ahLst/>
                  <a:cxnLst/>
                  <a:rect l="l" t="t" r="r" b="b"/>
                  <a:pathLst>
                    <a:path w="11955" h="11955" extrusionOk="0">
                      <a:moveTo>
                        <a:pt x="5978" y="0"/>
                      </a:moveTo>
                      <a:cubicBezTo>
                        <a:pt x="2680" y="0"/>
                        <a:pt x="1" y="2679"/>
                        <a:pt x="1" y="5977"/>
                      </a:cubicBezTo>
                      <a:cubicBezTo>
                        <a:pt x="1" y="9275"/>
                        <a:pt x="2680" y="11954"/>
                        <a:pt x="5978" y="11954"/>
                      </a:cubicBezTo>
                      <a:cubicBezTo>
                        <a:pt x="9276" y="11954"/>
                        <a:pt x="11955" y="9275"/>
                        <a:pt x="11955" y="5977"/>
                      </a:cubicBezTo>
                      <a:cubicBezTo>
                        <a:pt x="11955" y="2679"/>
                        <a:pt x="9276" y="0"/>
                        <a:pt x="5978"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 name="Google Shape;1545;p47"/>
              <p:cNvSpPr/>
              <p:nvPr/>
            </p:nvSpPr>
            <p:spPr>
              <a:xfrm>
                <a:off x="4966710" y="2272205"/>
                <a:ext cx="32041" cy="31663"/>
              </a:xfrm>
              <a:custGeom>
                <a:avLst/>
                <a:gdLst/>
                <a:ahLst/>
                <a:cxnLst/>
                <a:rect l="l" t="t" r="r" b="b"/>
                <a:pathLst>
                  <a:path w="929" h="918" extrusionOk="0">
                    <a:moveTo>
                      <a:pt x="465" y="1"/>
                    </a:moveTo>
                    <a:cubicBezTo>
                      <a:pt x="203" y="1"/>
                      <a:pt x="0" y="203"/>
                      <a:pt x="0" y="453"/>
                    </a:cubicBezTo>
                    <a:cubicBezTo>
                      <a:pt x="0" y="715"/>
                      <a:pt x="203" y="918"/>
                      <a:pt x="465" y="918"/>
                    </a:cubicBezTo>
                    <a:cubicBezTo>
                      <a:pt x="715" y="918"/>
                      <a:pt x="929" y="715"/>
                      <a:pt x="929" y="453"/>
                    </a:cubicBezTo>
                    <a:cubicBezTo>
                      <a:pt x="929" y="203"/>
                      <a:pt x="715" y="1"/>
                      <a:pt x="46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 name="Google Shape;1547;p47"/>
            <p:cNvGrpSpPr/>
            <p:nvPr/>
          </p:nvGrpSpPr>
          <p:grpSpPr>
            <a:xfrm>
              <a:off x="6547097" y="2715744"/>
              <a:ext cx="956596" cy="944315"/>
              <a:chOff x="3789173" y="2377690"/>
              <a:chExt cx="1098904" cy="1084796"/>
            </a:xfrm>
          </p:grpSpPr>
          <p:sp>
            <p:nvSpPr>
              <p:cNvPr id="79" name="Google Shape;1548;p47"/>
              <p:cNvSpPr/>
              <p:nvPr/>
            </p:nvSpPr>
            <p:spPr>
              <a:xfrm>
                <a:off x="3789173" y="2377690"/>
                <a:ext cx="1098904" cy="1084796"/>
              </a:xfrm>
              <a:custGeom>
                <a:avLst/>
                <a:gdLst/>
                <a:ahLst/>
                <a:cxnLst/>
                <a:rect l="l" t="t" r="r" b="b"/>
                <a:pathLst>
                  <a:path w="45721" h="45134" extrusionOk="0">
                    <a:moveTo>
                      <a:pt x="22861" y="0"/>
                    </a:moveTo>
                    <a:cubicBezTo>
                      <a:pt x="22090" y="0"/>
                      <a:pt x="21319" y="295"/>
                      <a:pt x="20730" y="884"/>
                    </a:cubicBezTo>
                    <a:lnTo>
                      <a:pt x="1180" y="20446"/>
                    </a:lnTo>
                    <a:cubicBezTo>
                      <a:pt x="1" y="21613"/>
                      <a:pt x="1" y="23518"/>
                      <a:pt x="1180" y="24697"/>
                    </a:cubicBezTo>
                    <a:lnTo>
                      <a:pt x="20730" y="44259"/>
                    </a:lnTo>
                    <a:cubicBezTo>
                      <a:pt x="21319" y="44842"/>
                      <a:pt x="22090" y="45134"/>
                      <a:pt x="22861" y="45134"/>
                    </a:cubicBezTo>
                    <a:cubicBezTo>
                      <a:pt x="23632" y="45134"/>
                      <a:pt x="24403" y="44842"/>
                      <a:pt x="24992" y="44259"/>
                    </a:cubicBezTo>
                    <a:lnTo>
                      <a:pt x="44542" y="24697"/>
                    </a:lnTo>
                    <a:cubicBezTo>
                      <a:pt x="45721" y="23518"/>
                      <a:pt x="45721" y="21613"/>
                      <a:pt x="44542" y="20446"/>
                    </a:cubicBezTo>
                    <a:lnTo>
                      <a:pt x="36684" y="12576"/>
                    </a:lnTo>
                    <a:cubicBezTo>
                      <a:pt x="36267" y="12171"/>
                      <a:pt x="36363" y="11481"/>
                      <a:pt x="36851" y="11171"/>
                    </a:cubicBezTo>
                    <a:cubicBezTo>
                      <a:pt x="37565" y="10719"/>
                      <a:pt x="38327" y="10350"/>
                      <a:pt x="39125" y="10052"/>
                    </a:cubicBezTo>
                    <a:cubicBezTo>
                      <a:pt x="39613" y="9874"/>
                      <a:pt x="40054" y="9552"/>
                      <a:pt x="40399" y="9100"/>
                    </a:cubicBezTo>
                    <a:cubicBezTo>
                      <a:pt x="41173" y="8099"/>
                      <a:pt x="41220" y="6778"/>
                      <a:pt x="40518" y="5730"/>
                    </a:cubicBezTo>
                    <a:cubicBezTo>
                      <a:pt x="39932" y="4868"/>
                      <a:pt x="39013" y="4436"/>
                      <a:pt x="38094" y="4436"/>
                    </a:cubicBezTo>
                    <a:cubicBezTo>
                      <a:pt x="37349" y="4436"/>
                      <a:pt x="36606" y="4720"/>
                      <a:pt x="36041" y="5290"/>
                    </a:cubicBezTo>
                    <a:cubicBezTo>
                      <a:pt x="35732" y="5587"/>
                      <a:pt x="35505" y="5956"/>
                      <a:pt x="35362" y="6337"/>
                    </a:cubicBezTo>
                    <a:cubicBezTo>
                      <a:pt x="35077" y="7123"/>
                      <a:pt x="34720" y="7885"/>
                      <a:pt x="34267" y="8588"/>
                    </a:cubicBezTo>
                    <a:cubicBezTo>
                      <a:pt x="34091" y="8872"/>
                      <a:pt x="33797" y="9021"/>
                      <a:pt x="33498" y="9021"/>
                    </a:cubicBezTo>
                    <a:cubicBezTo>
                      <a:pt x="33271" y="9021"/>
                      <a:pt x="33042" y="8934"/>
                      <a:pt x="32862" y="8754"/>
                    </a:cubicBezTo>
                    <a:lnTo>
                      <a:pt x="24992" y="884"/>
                    </a:lnTo>
                    <a:cubicBezTo>
                      <a:pt x="24403" y="295"/>
                      <a:pt x="23632" y="0"/>
                      <a:pt x="22861" y="0"/>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549;p47"/>
              <p:cNvSpPr/>
              <p:nvPr/>
            </p:nvSpPr>
            <p:spPr>
              <a:xfrm>
                <a:off x="3885623" y="2465897"/>
                <a:ext cx="287050" cy="287338"/>
              </a:xfrm>
              <a:custGeom>
                <a:avLst/>
                <a:gdLst/>
                <a:ahLst/>
                <a:cxnLst/>
                <a:rect l="l" t="t" r="r" b="b"/>
                <a:pathLst>
                  <a:path w="11943" h="11955" extrusionOk="0">
                    <a:moveTo>
                      <a:pt x="5977" y="0"/>
                    </a:moveTo>
                    <a:cubicBezTo>
                      <a:pt x="2679" y="0"/>
                      <a:pt x="0" y="2679"/>
                      <a:pt x="0" y="5977"/>
                    </a:cubicBezTo>
                    <a:cubicBezTo>
                      <a:pt x="0" y="9275"/>
                      <a:pt x="2679" y="11954"/>
                      <a:pt x="5977" y="11954"/>
                    </a:cubicBezTo>
                    <a:cubicBezTo>
                      <a:pt x="9275" y="11954"/>
                      <a:pt x="11942" y="9275"/>
                      <a:pt x="11942" y="5977"/>
                    </a:cubicBezTo>
                    <a:cubicBezTo>
                      <a:pt x="11942" y="2679"/>
                      <a:pt x="9275" y="0"/>
                      <a:pt x="5977" y="0"/>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 name="Google Shape;1556;p47"/>
            <p:cNvGrpSpPr/>
            <p:nvPr/>
          </p:nvGrpSpPr>
          <p:grpSpPr>
            <a:xfrm>
              <a:off x="7034852" y="3222916"/>
              <a:ext cx="956596" cy="944253"/>
              <a:chOff x="4349489" y="2960313"/>
              <a:chExt cx="1098904" cy="1084724"/>
            </a:xfrm>
          </p:grpSpPr>
          <p:sp>
            <p:nvSpPr>
              <p:cNvPr id="77" name="Google Shape;1557;p47"/>
              <p:cNvSpPr/>
              <p:nvPr/>
            </p:nvSpPr>
            <p:spPr>
              <a:xfrm>
                <a:off x="4349489" y="2960313"/>
                <a:ext cx="1098904" cy="1084724"/>
              </a:xfrm>
              <a:custGeom>
                <a:avLst/>
                <a:gdLst/>
                <a:ahLst/>
                <a:cxnLst/>
                <a:rect l="l" t="t" r="r" b="b"/>
                <a:pathLst>
                  <a:path w="45721" h="45131" extrusionOk="0">
                    <a:moveTo>
                      <a:pt x="22862" y="0"/>
                    </a:moveTo>
                    <a:cubicBezTo>
                      <a:pt x="22092" y="0"/>
                      <a:pt x="21324" y="295"/>
                      <a:pt x="20741" y="884"/>
                    </a:cubicBezTo>
                    <a:lnTo>
                      <a:pt x="12871" y="8743"/>
                    </a:lnTo>
                    <a:cubicBezTo>
                      <a:pt x="12697" y="8917"/>
                      <a:pt x="12470" y="9001"/>
                      <a:pt x="12243" y="9001"/>
                    </a:cubicBezTo>
                    <a:cubicBezTo>
                      <a:pt x="11942" y="9001"/>
                      <a:pt x="11642" y="8854"/>
                      <a:pt x="11466" y="8576"/>
                    </a:cubicBezTo>
                    <a:cubicBezTo>
                      <a:pt x="11014" y="7861"/>
                      <a:pt x="10645" y="7099"/>
                      <a:pt x="10347" y="6302"/>
                    </a:cubicBezTo>
                    <a:cubicBezTo>
                      <a:pt x="10168" y="5814"/>
                      <a:pt x="9847" y="5373"/>
                      <a:pt x="9394" y="5028"/>
                    </a:cubicBezTo>
                    <a:cubicBezTo>
                      <a:pt x="8866" y="4619"/>
                      <a:pt x="8248" y="4413"/>
                      <a:pt x="7630" y="4413"/>
                    </a:cubicBezTo>
                    <a:cubicBezTo>
                      <a:pt x="7078" y="4413"/>
                      <a:pt x="6525" y="4577"/>
                      <a:pt x="6037" y="4909"/>
                    </a:cubicBezTo>
                    <a:cubicBezTo>
                      <a:pt x="4465" y="5968"/>
                      <a:pt x="4310" y="8123"/>
                      <a:pt x="5584" y="9385"/>
                    </a:cubicBezTo>
                    <a:cubicBezTo>
                      <a:pt x="5894" y="9695"/>
                      <a:pt x="6251" y="9921"/>
                      <a:pt x="6632" y="10064"/>
                    </a:cubicBezTo>
                    <a:cubicBezTo>
                      <a:pt x="7418" y="10350"/>
                      <a:pt x="8180" y="10707"/>
                      <a:pt x="8882" y="11159"/>
                    </a:cubicBezTo>
                    <a:cubicBezTo>
                      <a:pt x="9382" y="11469"/>
                      <a:pt x="9466" y="12148"/>
                      <a:pt x="9049" y="12564"/>
                    </a:cubicBezTo>
                    <a:lnTo>
                      <a:pt x="1179" y="20434"/>
                    </a:lnTo>
                    <a:cubicBezTo>
                      <a:pt x="0" y="21613"/>
                      <a:pt x="0" y="23518"/>
                      <a:pt x="1179" y="24697"/>
                    </a:cubicBezTo>
                    <a:lnTo>
                      <a:pt x="20741" y="44247"/>
                    </a:lnTo>
                    <a:cubicBezTo>
                      <a:pt x="21324" y="44836"/>
                      <a:pt x="22092" y="45131"/>
                      <a:pt x="22862" y="45131"/>
                    </a:cubicBezTo>
                    <a:cubicBezTo>
                      <a:pt x="23631" y="45131"/>
                      <a:pt x="24402" y="44836"/>
                      <a:pt x="24992" y="44247"/>
                    </a:cubicBezTo>
                    <a:lnTo>
                      <a:pt x="44554" y="24697"/>
                    </a:lnTo>
                    <a:cubicBezTo>
                      <a:pt x="45720" y="23518"/>
                      <a:pt x="45720" y="21613"/>
                      <a:pt x="44554" y="20434"/>
                    </a:cubicBezTo>
                    <a:lnTo>
                      <a:pt x="24992" y="884"/>
                    </a:lnTo>
                    <a:cubicBezTo>
                      <a:pt x="24402" y="295"/>
                      <a:pt x="23631" y="0"/>
                      <a:pt x="22862" y="0"/>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558;p47"/>
              <p:cNvSpPr/>
              <p:nvPr/>
            </p:nvSpPr>
            <p:spPr>
              <a:xfrm>
                <a:off x="5065741" y="3026769"/>
                <a:ext cx="287338" cy="287338"/>
              </a:xfrm>
              <a:custGeom>
                <a:avLst/>
                <a:gdLst/>
                <a:ahLst/>
                <a:cxnLst/>
                <a:rect l="l" t="t" r="r" b="b"/>
                <a:pathLst>
                  <a:path w="11955" h="11955" extrusionOk="0">
                    <a:moveTo>
                      <a:pt x="5978" y="1"/>
                    </a:moveTo>
                    <a:cubicBezTo>
                      <a:pt x="2680" y="1"/>
                      <a:pt x="1" y="2679"/>
                      <a:pt x="1" y="5978"/>
                    </a:cubicBezTo>
                    <a:cubicBezTo>
                      <a:pt x="1" y="9276"/>
                      <a:pt x="2680" y="11954"/>
                      <a:pt x="5978" y="11954"/>
                    </a:cubicBezTo>
                    <a:cubicBezTo>
                      <a:pt x="9276" y="11954"/>
                      <a:pt x="11955" y="9276"/>
                      <a:pt x="11955" y="5978"/>
                    </a:cubicBezTo>
                    <a:cubicBezTo>
                      <a:pt x="11955" y="2679"/>
                      <a:pt x="9276" y="1"/>
                      <a:pt x="5978" y="1"/>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 name="Google Shape;1563;p47"/>
            <p:cNvGrpSpPr/>
            <p:nvPr/>
          </p:nvGrpSpPr>
          <p:grpSpPr>
            <a:xfrm>
              <a:off x="6529418" y="3711909"/>
              <a:ext cx="956596" cy="944315"/>
              <a:chOff x="3768864" y="3522050"/>
              <a:chExt cx="1098904" cy="1084796"/>
            </a:xfrm>
          </p:grpSpPr>
          <p:sp>
            <p:nvSpPr>
              <p:cNvPr id="75" name="Google Shape;1564;p47"/>
              <p:cNvSpPr/>
              <p:nvPr/>
            </p:nvSpPr>
            <p:spPr>
              <a:xfrm>
                <a:off x="3768864" y="3522050"/>
                <a:ext cx="1098904" cy="1084796"/>
              </a:xfrm>
              <a:custGeom>
                <a:avLst/>
                <a:gdLst/>
                <a:ahLst/>
                <a:cxnLst/>
                <a:rect l="l" t="t" r="r" b="b"/>
                <a:pathLst>
                  <a:path w="45721" h="45134" extrusionOk="0">
                    <a:moveTo>
                      <a:pt x="22862" y="0"/>
                    </a:moveTo>
                    <a:cubicBezTo>
                      <a:pt x="22093" y="0"/>
                      <a:pt x="21325" y="295"/>
                      <a:pt x="20741" y="884"/>
                    </a:cubicBezTo>
                    <a:lnTo>
                      <a:pt x="1179" y="20446"/>
                    </a:lnTo>
                    <a:cubicBezTo>
                      <a:pt x="1" y="21613"/>
                      <a:pt x="1" y="23518"/>
                      <a:pt x="1179" y="24697"/>
                    </a:cubicBezTo>
                    <a:lnTo>
                      <a:pt x="20741" y="44259"/>
                    </a:lnTo>
                    <a:cubicBezTo>
                      <a:pt x="21325" y="44842"/>
                      <a:pt x="22093" y="45134"/>
                      <a:pt x="22862" y="45134"/>
                    </a:cubicBezTo>
                    <a:cubicBezTo>
                      <a:pt x="23631" y="45134"/>
                      <a:pt x="24402" y="44842"/>
                      <a:pt x="24992" y="44259"/>
                    </a:cubicBezTo>
                    <a:lnTo>
                      <a:pt x="44554" y="24697"/>
                    </a:lnTo>
                    <a:cubicBezTo>
                      <a:pt x="45721" y="23518"/>
                      <a:pt x="45721" y="21613"/>
                      <a:pt x="44554" y="20446"/>
                    </a:cubicBezTo>
                    <a:lnTo>
                      <a:pt x="36684" y="12576"/>
                    </a:lnTo>
                    <a:cubicBezTo>
                      <a:pt x="36279" y="12171"/>
                      <a:pt x="36362" y="11481"/>
                      <a:pt x="36850" y="11171"/>
                    </a:cubicBezTo>
                    <a:cubicBezTo>
                      <a:pt x="37565" y="10719"/>
                      <a:pt x="38327" y="10362"/>
                      <a:pt x="39124" y="10052"/>
                    </a:cubicBezTo>
                    <a:cubicBezTo>
                      <a:pt x="39613" y="9874"/>
                      <a:pt x="40053" y="9552"/>
                      <a:pt x="40410" y="9100"/>
                    </a:cubicBezTo>
                    <a:cubicBezTo>
                      <a:pt x="41172" y="8111"/>
                      <a:pt x="41220" y="6778"/>
                      <a:pt x="40518" y="5742"/>
                    </a:cubicBezTo>
                    <a:cubicBezTo>
                      <a:pt x="39931" y="4872"/>
                      <a:pt x="39013" y="4437"/>
                      <a:pt x="38094" y="4437"/>
                    </a:cubicBezTo>
                    <a:cubicBezTo>
                      <a:pt x="37352" y="4437"/>
                      <a:pt x="36610" y="4721"/>
                      <a:pt x="36041" y="5290"/>
                    </a:cubicBezTo>
                    <a:cubicBezTo>
                      <a:pt x="35731" y="5599"/>
                      <a:pt x="35505" y="5956"/>
                      <a:pt x="35362" y="6337"/>
                    </a:cubicBezTo>
                    <a:cubicBezTo>
                      <a:pt x="35076" y="7135"/>
                      <a:pt x="34719" y="7885"/>
                      <a:pt x="34267" y="8588"/>
                    </a:cubicBezTo>
                    <a:cubicBezTo>
                      <a:pt x="34091" y="8872"/>
                      <a:pt x="33796" y="9021"/>
                      <a:pt x="33498" y="9021"/>
                    </a:cubicBezTo>
                    <a:cubicBezTo>
                      <a:pt x="33271" y="9021"/>
                      <a:pt x="33042" y="8934"/>
                      <a:pt x="32862" y="8754"/>
                    </a:cubicBezTo>
                    <a:lnTo>
                      <a:pt x="24992" y="884"/>
                    </a:lnTo>
                    <a:cubicBezTo>
                      <a:pt x="24402" y="295"/>
                      <a:pt x="23631" y="0"/>
                      <a:pt x="22862" y="0"/>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565;p47"/>
              <p:cNvSpPr/>
              <p:nvPr/>
            </p:nvSpPr>
            <p:spPr>
              <a:xfrm>
                <a:off x="3887041" y="3641743"/>
                <a:ext cx="287338" cy="287026"/>
              </a:xfrm>
              <a:custGeom>
                <a:avLst/>
                <a:gdLst/>
                <a:ahLst/>
                <a:cxnLst/>
                <a:rect l="l" t="t" r="r" b="b"/>
                <a:pathLst>
                  <a:path w="11955" h="11942" extrusionOk="0">
                    <a:moveTo>
                      <a:pt x="5978" y="0"/>
                    </a:moveTo>
                    <a:cubicBezTo>
                      <a:pt x="2680" y="0"/>
                      <a:pt x="1" y="2667"/>
                      <a:pt x="1" y="5977"/>
                    </a:cubicBezTo>
                    <a:cubicBezTo>
                      <a:pt x="1" y="9275"/>
                      <a:pt x="2680" y="11942"/>
                      <a:pt x="5978" y="11942"/>
                    </a:cubicBezTo>
                    <a:cubicBezTo>
                      <a:pt x="9276" y="11942"/>
                      <a:pt x="11955" y="9275"/>
                      <a:pt x="11955" y="5977"/>
                    </a:cubicBezTo>
                    <a:cubicBezTo>
                      <a:pt x="11955" y="2667"/>
                      <a:pt x="9276" y="0"/>
                      <a:pt x="5978" y="0"/>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 name="Google Shape;1255;p32"/>
          <p:cNvGrpSpPr/>
          <p:nvPr/>
        </p:nvGrpSpPr>
        <p:grpSpPr>
          <a:xfrm>
            <a:off x="7377571" y="3852331"/>
            <a:ext cx="226189" cy="184495"/>
            <a:chOff x="5016448" y="1830771"/>
            <a:chExt cx="267206" cy="253025"/>
          </a:xfrm>
          <a:solidFill>
            <a:schemeClr val="bg1"/>
          </a:solidFill>
        </p:grpSpPr>
        <p:sp>
          <p:nvSpPr>
            <p:cNvPr id="108" name="Google Shape;1256;p32"/>
            <p:cNvSpPr/>
            <p:nvPr/>
          </p:nvSpPr>
          <p:spPr>
            <a:xfrm>
              <a:off x="5016448" y="1830771"/>
              <a:ext cx="267206" cy="253025"/>
            </a:xfrm>
            <a:custGeom>
              <a:avLst/>
              <a:gdLst/>
              <a:ahLst/>
              <a:cxnLst/>
              <a:rect l="l" t="t" r="r" b="b"/>
              <a:pathLst>
                <a:path w="14980" h="14185" extrusionOk="0">
                  <a:moveTo>
                    <a:pt x="558" y="1"/>
                  </a:moveTo>
                  <a:cubicBezTo>
                    <a:pt x="259" y="1"/>
                    <a:pt x="1" y="80"/>
                    <a:pt x="1" y="478"/>
                  </a:cubicBezTo>
                  <a:lnTo>
                    <a:pt x="1" y="13488"/>
                  </a:lnTo>
                  <a:cubicBezTo>
                    <a:pt x="1" y="13866"/>
                    <a:pt x="319" y="14184"/>
                    <a:pt x="697" y="14184"/>
                  </a:cubicBezTo>
                  <a:lnTo>
                    <a:pt x="14502" y="14184"/>
                  </a:lnTo>
                  <a:cubicBezTo>
                    <a:pt x="14900" y="14184"/>
                    <a:pt x="14980" y="13945"/>
                    <a:pt x="14980" y="13627"/>
                  </a:cubicBezTo>
                  <a:cubicBezTo>
                    <a:pt x="14980" y="13309"/>
                    <a:pt x="14900" y="13070"/>
                    <a:pt x="14502" y="13070"/>
                  </a:cubicBezTo>
                  <a:lnTo>
                    <a:pt x="1831" y="13070"/>
                  </a:lnTo>
                  <a:cubicBezTo>
                    <a:pt x="1433" y="13070"/>
                    <a:pt x="1135" y="12752"/>
                    <a:pt x="1135" y="12354"/>
                  </a:cubicBezTo>
                  <a:lnTo>
                    <a:pt x="1135" y="478"/>
                  </a:lnTo>
                  <a:cubicBezTo>
                    <a:pt x="1135" y="80"/>
                    <a:pt x="876" y="1"/>
                    <a:pt x="5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257;p32"/>
            <p:cNvSpPr/>
            <p:nvPr/>
          </p:nvSpPr>
          <p:spPr>
            <a:xfrm>
              <a:off x="5056548" y="1856012"/>
              <a:ext cx="208556" cy="176020"/>
            </a:xfrm>
            <a:custGeom>
              <a:avLst/>
              <a:gdLst/>
              <a:ahLst/>
              <a:cxnLst/>
              <a:rect l="l" t="t" r="r" b="b"/>
              <a:pathLst>
                <a:path w="11692" h="9868" extrusionOk="0">
                  <a:moveTo>
                    <a:pt x="11142" y="1"/>
                  </a:moveTo>
                  <a:cubicBezTo>
                    <a:pt x="11110" y="1"/>
                    <a:pt x="11076" y="6"/>
                    <a:pt x="11041" y="18"/>
                  </a:cubicBezTo>
                  <a:lnTo>
                    <a:pt x="8236" y="1072"/>
                  </a:lnTo>
                  <a:cubicBezTo>
                    <a:pt x="8057" y="1152"/>
                    <a:pt x="8037" y="1291"/>
                    <a:pt x="8196" y="1390"/>
                  </a:cubicBezTo>
                  <a:lnTo>
                    <a:pt x="8713" y="1729"/>
                  </a:lnTo>
                  <a:cubicBezTo>
                    <a:pt x="8873" y="1828"/>
                    <a:pt x="8932" y="2047"/>
                    <a:pt x="8813" y="2206"/>
                  </a:cubicBezTo>
                  <a:lnTo>
                    <a:pt x="6684" y="5429"/>
                  </a:lnTo>
                  <a:cubicBezTo>
                    <a:pt x="6607" y="5552"/>
                    <a:pt x="6447" y="5627"/>
                    <a:pt x="6295" y="5627"/>
                  </a:cubicBezTo>
                  <a:cubicBezTo>
                    <a:pt x="6251" y="5627"/>
                    <a:pt x="6208" y="5621"/>
                    <a:pt x="6167" y="5608"/>
                  </a:cubicBezTo>
                  <a:lnTo>
                    <a:pt x="2865" y="4354"/>
                  </a:lnTo>
                  <a:cubicBezTo>
                    <a:pt x="2816" y="4333"/>
                    <a:pt x="2761" y="4323"/>
                    <a:pt x="2705" y="4323"/>
                  </a:cubicBezTo>
                  <a:cubicBezTo>
                    <a:pt x="2555" y="4323"/>
                    <a:pt x="2395" y="4392"/>
                    <a:pt x="2308" y="4494"/>
                  </a:cubicBezTo>
                  <a:lnTo>
                    <a:pt x="219" y="7020"/>
                  </a:lnTo>
                  <a:cubicBezTo>
                    <a:pt x="100" y="7159"/>
                    <a:pt x="0" y="7438"/>
                    <a:pt x="0" y="7637"/>
                  </a:cubicBezTo>
                  <a:lnTo>
                    <a:pt x="0" y="9686"/>
                  </a:lnTo>
                  <a:cubicBezTo>
                    <a:pt x="0" y="9805"/>
                    <a:pt x="37" y="9868"/>
                    <a:pt x="91" y="9868"/>
                  </a:cubicBezTo>
                  <a:cubicBezTo>
                    <a:pt x="128" y="9868"/>
                    <a:pt x="172" y="9840"/>
                    <a:pt x="219" y="9785"/>
                  </a:cubicBezTo>
                  <a:lnTo>
                    <a:pt x="2905" y="6662"/>
                  </a:lnTo>
                  <a:cubicBezTo>
                    <a:pt x="2989" y="6550"/>
                    <a:pt x="3141" y="6488"/>
                    <a:pt x="3286" y="6488"/>
                  </a:cubicBezTo>
                  <a:cubicBezTo>
                    <a:pt x="3348" y="6488"/>
                    <a:pt x="3408" y="6499"/>
                    <a:pt x="3462" y="6523"/>
                  </a:cubicBezTo>
                  <a:lnTo>
                    <a:pt x="6784" y="7776"/>
                  </a:lnTo>
                  <a:cubicBezTo>
                    <a:pt x="6832" y="7797"/>
                    <a:pt x="6884" y="7807"/>
                    <a:pt x="6937" y="7807"/>
                  </a:cubicBezTo>
                  <a:cubicBezTo>
                    <a:pt x="7081" y="7807"/>
                    <a:pt x="7228" y="7733"/>
                    <a:pt x="7301" y="7617"/>
                  </a:cubicBezTo>
                  <a:lnTo>
                    <a:pt x="10305" y="3121"/>
                  </a:lnTo>
                  <a:cubicBezTo>
                    <a:pt x="10368" y="3020"/>
                    <a:pt x="10479" y="2967"/>
                    <a:pt x="10592" y="2967"/>
                  </a:cubicBezTo>
                  <a:cubicBezTo>
                    <a:pt x="10658" y="2967"/>
                    <a:pt x="10724" y="2985"/>
                    <a:pt x="10782" y="3022"/>
                  </a:cubicBezTo>
                  <a:lnTo>
                    <a:pt x="11419" y="3419"/>
                  </a:lnTo>
                  <a:cubicBezTo>
                    <a:pt x="11465" y="3448"/>
                    <a:pt x="11508" y="3462"/>
                    <a:pt x="11546" y="3462"/>
                  </a:cubicBezTo>
                  <a:cubicBezTo>
                    <a:pt x="11636" y="3462"/>
                    <a:pt x="11692" y="3381"/>
                    <a:pt x="11678" y="3240"/>
                  </a:cubicBezTo>
                  <a:lnTo>
                    <a:pt x="11399" y="256"/>
                  </a:lnTo>
                  <a:cubicBezTo>
                    <a:pt x="11383" y="96"/>
                    <a:pt x="11277" y="1"/>
                    <a:pt x="11142"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27"/>
        <p:cNvGrpSpPr/>
        <p:nvPr/>
      </p:nvGrpSpPr>
      <p:grpSpPr>
        <a:xfrm>
          <a:off x="0" y="0"/>
          <a:ext cx="0" cy="0"/>
          <a:chOff x="0" y="0"/>
          <a:chExt cx="0" cy="0"/>
        </a:xfrm>
      </p:grpSpPr>
      <p:sp>
        <p:nvSpPr>
          <p:cNvPr id="928" name="Google Shape;928;p32"/>
          <p:cNvSpPr txBox="1">
            <a:spLocks noGrp="1"/>
          </p:cNvSpPr>
          <p:nvPr>
            <p:ph type="title"/>
          </p:nvPr>
        </p:nvSpPr>
        <p:spPr>
          <a:xfrm>
            <a:off x="710225" y="51470"/>
            <a:ext cx="8038239" cy="481200"/>
          </a:xfrm>
          <a:prstGeom prst="rect">
            <a:avLst/>
          </a:prstGeom>
        </p:spPr>
        <p:txBody>
          <a:bodyPr spcFirstLastPara="1" wrap="square" lIns="91425" tIns="91425" rIns="91425" bIns="91425" anchor="ctr" anchorCtr="0">
            <a:noAutofit/>
          </a:bodyPr>
          <a:lstStyle/>
          <a:p>
            <a:r>
              <a:rPr lang="en-US" sz="2400" b="1" dirty="0">
                <a:solidFill>
                  <a:srgbClr val="002060"/>
                </a:solidFill>
                <a:latin typeface="Arial" pitchFamily="34" charset="0"/>
                <a:cs typeface="Arial" pitchFamily="34" charset="0"/>
              </a:rPr>
              <a:t>ITT </a:t>
            </a:r>
            <a:r>
              <a:rPr lang="en-US" sz="2400" b="1" dirty="0" err="1">
                <a:solidFill>
                  <a:srgbClr val="002060"/>
                </a:solidFill>
                <a:latin typeface="Arial" pitchFamily="34" charset="0"/>
                <a:cs typeface="Arial" pitchFamily="34" charset="0"/>
              </a:rPr>
              <a:t>ni</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loyihalash</a:t>
            </a:r>
            <a:r>
              <a:rPr lang="en-US" sz="2400" b="1" dirty="0">
                <a:solidFill>
                  <a:srgbClr val="002060"/>
                </a:solidFill>
                <a:latin typeface="Arial" pitchFamily="34" charset="0"/>
                <a:cs typeface="Arial" pitchFamily="34" charset="0"/>
              </a:rPr>
              <a:t>:</a:t>
            </a:r>
            <a:endParaRPr lang="ru-RU" sz="2400" b="1" dirty="0">
              <a:solidFill>
                <a:srgbClr val="002060"/>
              </a:solidFill>
              <a:latin typeface="Arial" pitchFamily="34" charset="0"/>
              <a:cs typeface="Arial" pitchFamily="34" charset="0"/>
            </a:endParaRPr>
          </a:p>
        </p:txBody>
      </p:sp>
      <p:grpSp>
        <p:nvGrpSpPr>
          <p:cNvPr id="2" name="Google Shape;929;p32"/>
          <p:cNvGrpSpPr/>
          <p:nvPr/>
        </p:nvGrpSpPr>
        <p:grpSpPr>
          <a:xfrm>
            <a:off x="818793" y="735070"/>
            <a:ext cx="8325207" cy="791050"/>
            <a:chOff x="852325" y="1239125"/>
            <a:chExt cx="8172383" cy="791050"/>
          </a:xfrm>
        </p:grpSpPr>
        <p:sp>
          <p:nvSpPr>
            <p:cNvPr id="930" name="Google Shape;930;p32"/>
            <p:cNvSpPr/>
            <p:nvPr/>
          </p:nvSpPr>
          <p:spPr>
            <a:xfrm>
              <a:off x="852325" y="1478375"/>
              <a:ext cx="448325" cy="551800"/>
            </a:xfrm>
            <a:custGeom>
              <a:avLst/>
              <a:gdLst/>
              <a:ahLst/>
              <a:cxnLst/>
              <a:rect l="l" t="t" r="r" b="b"/>
              <a:pathLst>
                <a:path w="17933" h="22072" extrusionOk="0">
                  <a:moveTo>
                    <a:pt x="6109" y="0"/>
                  </a:moveTo>
                  <a:lnTo>
                    <a:pt x="0" y="0"/>
                  </a:lnTo>
                  <a:lnTo>
                    <a:pt x="0" y="22072"/>
                  </a:lnTo>
                  <a:lnTo>
                    <a:pt x="17933" y="22072"/>
                  </a:lnTo>
                </a:path>
              </a:pathLst>
            </a:custGeom>
            <a:noFill/>
            <a:ln w="9525" cap="flat" cmpd="sng">
              <a:solidFill>
                <a:schemeClr val="accent1"/>
              </a:solidFill>
              <a:prstDash val="solid"/>
              <a:round/>
              <a:headEnd type="none" w="med" len="med"/>
              <a:tailEnd type="oval" w="med" len="med"/>
            </a:ln>
          </p:spPr>
        </p:sp>
        <p:sp>
          <p:nvSpPr>
            <p:cNvPr id="931" name="Google Shape;931;p32"/>
            <p:cNvSpPr/>
            <p:nvPr/>
          </p:nvSpPr>
          <p:spPr>
            <a:xfrm>
              <a:off x="985350" y="1239125"/>
              <a:ext cx="1361100" cy="478500"/>
            </a:xfrm>
            <a:prstGeom prst="roundRect">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endParaRPr sz="2400" dirty="0">
                <a:solidFill>
                  <a:srgbClr val="002060"/>
                </a:solidFill>
                <a:latin typeface="Arial" pitchFamily="34" charset="0"/>
                <a:cs typeface="Arial" pitchFamily="34" charset="0"/>
              </a:endParaRPr>
            </a:p>
          </p:txBody>
        </p:sp>
        <p:sp>
          <p:nvSpPr>
            <p:cNvPr id="932" name="Google Shape;932;p32"/>
            <p:cNvSpPr/>
            <p:nvPr/>
          </p:nvSpPr>
          <p:spPr>
            <a:xfrm>
              <a:off x="2857254" y="1239125"/>
              <a:ext cx="6167454" cy="478500"/>
            </a:xfrm>
            <a:prstGeom prst="roundRect">
              <a:avLst>
                <a:gd name="adj" fmla="val 50000"/>
              </a:avLst>
            </a:prstGeom>
            <a:solidFill>
              <a:srgbClr val="EEEEEE"/>
            </a:solidFill>
            <a:ln>
              <a:noFill/>
            </a:ln>
          </p:spPr>
          <p:txBody>
            <a:bodyPr spcFirstLastPara="1" wrap="square" lIns="182875" tIns="91425" rIns="91425" bIns="91425" anchor="ctr" anchorCtr="0">
              <a:noAutofit/>
            </a:bodyPr>
            <a:lstStyle/>
            <a:p>
              <a:r>
                <a:rPr lang="en-US" sz="2400" b="1" dirty="0" err="1">
                  <a:solidFill>
                    <a:srgbClr val="002060"/>
                  </a:solidFill>
                  <a:latin typeface="Arial" pitchFamily="34" charset="0"/>
                  <a:cs typeface="Arial" pitchFamily="34" charset="0"/>
                </a:rPr>
                <a:t>kasbiy</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qiyinchiliklari</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va</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ehtiyojlari</a:t>
              </a:r>
              <a:r>
                <a:rPr lang="en-US" sz="2400" b="1" dirty="0">
                  <a:solidFill>
                    <a:srgbClr val="002060"/>
                  </a:solidFill>
                  <a:latin typeface="Arial" pitchFamily="34" charset="0"/>
                  <a:cs typeface="Arial" pitchFamily="34" charset="0"/>
                </a:rPr>
                <a:t>;</a:t>
              </a:r>
              <a:endParaRPr lang="ru-RU" sz="2400" b="1" dirty="0">
                <a:solidFill>
                  <a:srgbClr val="002060"/>
                </a:solidFill>
                <a:latin typeface="Arial" pitchFamily="34" charset="0"/>
                <a:cs typeface="Arial" pitchFamily="34" charset="0"/>
              </a:endParaRPr>
            </a:p>
          </p:txBody>
        </p:sp>
        <p:cxnSp>
          <p:nvCxnSpPr>
            <p:cNvPr id="933" name="Google Shape;933;p32"/>
            <p:cNvCxnSpPr>
              <a:stCxn id="931" idx="3"/>
              <a:endCxn id="932" idx="1"/>
            </p:cNvCxnSpPr>
            <p:nvPr/>
          </p:nvCxnSpPr>
          <p:spPr>
            <a:xfrm>
              <a:off x="2346451" y="1478375"/>
              <a:ext cx="510803" cy="0"/>
            </a:xfrm>
            <a:prstGeom prst="straightConnector1">
              <a:avLst/>
            </a:prstGeom>
            <a:noFill/>
            <a:ln w="9525" cap="flat" cmpd="sng">
              <a:solidFill>
                <a:srgbClr val="000000"/>
              </a:solidFill>
              <a:prstDash val="solid"/>
              <a:round/>
              <a:headEnd type="none" w="med" len="med"/>
              <a:tailEnd type="oval" w="med" len="med"/>
            </a:ln>
          </p:spPr>
        </p:cxnSp>
      </p:grpSp>
      <p:grpSp>
        <p:nvGrpSpPr>
          <p:cNvPr id="3" name="Google Shape;934;p32"/>
          <p:cNvGrpSpPr/>
          <p:nvPr/>
        </p:nvGrpSpPr>
        <p:grpSpPr>
          <a:xfrm>
            <a:off x="1043608" y="1347614"/>
            <a:ext cx="8100393" cy="791050"/>
            <a:chOff x="1251400" y="1913025"/>
            <a:chExt cx="7951695" cy="791050"/>
          </a:xfrm>
        </p:grpSpPr>
        <p:sp>
          <p:nvSpPr>
            <p:cNvPr id="935" name="Google Shape;935;p32"/>
            <p:cNvSpPr/>
            <p:nvPr/>
          </p:nvSpPr>
          <p:spPr>
            <a:xfrm>
              <a:off x="1251400" y="2152275"/>
              <a:ext cx="448325" cy="551800"/>
            </a:xfrm>
            <a:custGeom>
              <a:avLst/>
              <a:gdLst/>
              <a:ahLst/>
              <a:cxnLst/>
              <a:rect l="l" t="t" r="r" b="b"/>
              <a:pathLst>
                <a:path w="17933" h="22072" extrusionOk="0">
                  <a:moveTo>
                    <a:pt x="6109" y="0"/>
                  </a:moveTo>
                  <a:lnTo>
                    <a:pt x="0" y="0"/>
                  </a:lnTo>
                  <a:lnTo>
                    <a:pt x="0" y="22072"/>
                  </a:lnTo>
                  <a:lnTo>
                    <a:pt x="17933" y="22072"/>
                  </a:lnTo>
                </a:path>
              </a:pathLst>
            </a:custGeom>
            <a:noFill/>
            <a:ln w="9525" cap="flat" cmpd="sng">
              <a:solidFill>
                <a:schemeClr val="accent2"/>
              </a:solidFill>
              <a:prstDash val="solid"/>
              <a:round/>
              <a:headEnd type="none" w="med" len="med"/>
              <a:tailEnd type="oval" w="med" len="med"/>
            </a:ln>
          </p:spPr>
        </p:sp>
        <p:sp>
          <p:nvSpPr>
            <p:cNvPr id="936" name="Google Shape;936;p32"/>
            <p:cNvSpPr/>
            <p:nvPr/>
          </p:nvSpPr>
          <p:spPr>
            <a:xfrm>
              <a:off x="3275943" y="1913050"/>
              <a:ext cx="5927152" cy="478500"/>
            </a:xfrm>
            <a:prstGeom prst="roundRect">
              <a:avLst>
                <a:gd name="adj" fmla="val 50000"/>
              </a:avLst>
            </a:prstGeom>
            <a:solidFill>
              <a:srgbClr val="EEEEEE"/>
            </a:solidFill>
            <a:ln>
              <a:noFill/>
            </a:ln>
          </p:spPr>
          <p:txBody>
            <a:bodyPr spcFirstLastPara="1" wrap="square" lIns="182875" tIns="91425" rIns="91425" bIns="91425" anchor="ctr" anchorCtr="0">
              <a:noAutofit/>
            </a:bodyPr>
            <a:lstStyle/>
            <a:p>
              <a:r>
                <a:rPr lang="en-US" sz="2400" b="1" dirty="0" err="1">
                  <a:solidFill>
                    <a:srgbClr val="002060"/>
                  </a:solidFill>
                  <a:latin typeface="Arial" pitchFamily="34" charset="0"/>
                  <a:cs typeface="Arial" pitchFamily="34" charset="0"/>
                </a:rPr>
                <a:t>kasbiy</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va</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ijtimoiy</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faoliyati</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holati</a:t>
              </a:r>
              <a:r>
                <a:rPr lang="en-US" sz="2400" b="1" dirty="0">
                  <a:solidFill>
                    <a:srgbClr val="002060"/>
                  </a:solidFill>
                  <a:latin typeface="Arial" pitchFamily="34" charset="0"/>
                  <a:cs typeface="Arial" pitchFamily="34" charset="0"/>
                </a:rPr>
                <a:t>;</a:t>
              </a:r>
              <a:endParaRPr lang="ru-RU" sz="2400" b="1" dirty="0">
                <a:solidFill>
                  <a:srgbClr val="002060"/>
                </a:solidFill>
                <a:latin typeface="Arial" pitchFamily="34" charset="0"/>
                <a:cs typeface="Arial" pitchFamily="34" charset="0"/>
              </a:endParaRPr>
            </a:p>
          </p:txBody>
        </p:sp>
        <p:sp>
          <p:nvSpPr>
            <p:cNvPr id="937" name="Google Shape;937;p32"/>
            <p:cNvSpPr/>
            <p:nvPr/>
          </p:nvSpPr>
          <p:spPr>
            <a:xfrm>
              <a:off x="1404039" y="1913025"/>
              <a:ext cx="1361100" cy="478500"/>
            </a:xfrm>
            <a:prstGeom prst="roundRect">
              <a:avLst>
                <a:gd name="adj" fmla="val 50000"/>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endParaRPr sz="2400" dirty="0">
                <a:solidFill>
                  <a:srgbClr val="002060"/>
                </a:solidFill>
                <a:latin typeface="Arial" pitchFamily="34" charset="0"/>
                <a:cs typeface="Arial" pitchFamily="34" charset="0"/>
              </a:endParaRPr>
            </a:p>
          </p:txBody>
        </p:sp>
        <p:cxnSp>
          <p:nvCxnSpPr>
            <p:cNvPr id="938" name="Google Shape;938;p32"/>
            <p:cNvCxnSpPr>
              <a:stCxn id="937" idx="3"/>
              <a:endCxn id="936" idx="1"/>
            </p:cNvCxnSpPr>
            <p:nvPr/>
          </p:nvCxnSpPr>
          <p:spPr>
            <a:xfrm>
              <a:off x="2765139" y="2152275"/>
              <a:ext cx="510804" cy="25"/>
            </a:xfrm>
            <a:prstGeom prst="straightConnector1">
              <a:avLst/>
            </a:prstGeom>
            <a:noFill/>
            <a:ln w="9525" cap="flat" cmpd="sng">
              <a:solidFill>
                <a:srgbClr val="000000"/>
              </a:solidFill>
              <a:prstDash val="solid"/>
              <a:round/>
              <a:headEnd type="none" w="med" len="med"/>
              <a:tailEnd type="oval" w="med" len="med"/>
            </a:ln>
          </p:spPr>
        </p:cxnSp>
      </p:grpSp>
      <p:grpSp>
        <p:nvGrpSpPr>
          <p:cNvPr id="4" name="Google Shape;939;p32"/>
          <p:cNvGrpSpPr/>
          <p:nvPr/>
        </p:nvGrpSpPr>
        <p:grpSpPr>
          <a:xfrm>
            <a:off x="1331640" y="1996748"/>
            <a:ext cx="7812359" cy="791026"/>
            <a:chOff x="1670150" y="2586949"/>
            <a:chExt cx="7668951" cy="791026"/>
          </a:xfrm>
        </p:grpSpPr>
        <p:sp>
          <p:nvSpPr>
            <p:cNvPr id="940" name="Google Shape;940;p32"/>
            <p:cNvSpPr/>
            <p:nvPr/>
          </p:nvSpPr>
          <p:spPr>
            <a:xfrm>
              <a:off x="1670150" y="2826175"/>
              <a:ext cx="448325" cy="551800"/>
            </a:xfrm>
            <a:custGeom>
              <a:avLst/>
              <a:gdLst/>
              <a:ahLst/>
              <a:cxnLst/>
              <a:rect l="l" t="t" r="r" b="b"/>
              <a:pathLst>
                <a:path w="17933" h="22072" extrusionOk="0">
                  <a:moveTo>
                    <a:pt x="6109" y="0"/>
                  </a:moveTo>
                  <a:lnTo>
                    <a:pt x="0" y="0"/>
                  </a:lnTo>
                  <a:lnTo>
                    <a:pt x="0" y="22072"/>
                  </a:lnTo>
                  <a:lnTo>
                    <a:pt x="17933" y="22072"/>
                  </a:lnTo>
                </a:path>
              </a:pathLst>
            </a:custGeom>
            <a:noFill/>
            <a:ln w="9525" cap="flat" cmpd="sng">
              <a:solidFill>
                <a:srgbClr val="00B0F0"/>
              </a:solidFill>
              <a:prstDash val="solid"/>
              <a:round/>
              <a:headEnd type="none" w="med" len="med"/>
              <a:tailEnd type="oval" w="med" len="med"/>
            </a:ln>
          </p:spPr>
        </p:sp>
        <p:sp>
          <p:nvSpPr>
            <p:cNvPr id="941" name="Google Shape;941;p32"/>
            <p:cNvSpPr/>
            <p:nvPr/>
          </p:nvSpPr>
          <p:spPr>
            <a:xfrm>
              <a:off x="1822728" y="2586950"/>
              <a:ext cx="1361100" cy="478500"/>
            </a:xfrm>
            <a:prstGeom prst="roundRect">
              <a:avLst>
                <a:gd name="adj" fmla="val 50000"/>
              </a:avLst>
            </a:prstGeom>
            <a:solidFill>
              <a:srgbClr val="00B0F0"/>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endParaRPr sz="2400" dirty="0">
                <a:solidFill>
                  <a:srgbClr val="002060"/>
                </a:solidFill>
                <a:latin typeface="Arial" pitchFamily="34" charset="0"/>
                <a:cs typeface="Arial" pitchFamily="34" charset="0"/>
              </a:endParaRPr>
            </a:p>
          </p:txBody>
        </p:sp>
        <p:sp>
          <p:nvSpPr>
            <p:cNvPr id="942" name="Google Shape;942;p32"/>
            <p:cNvSpPr/>
            <p:nvPr/>
          </p:nvSpPr>
          <p:spPr>
            <a:xfrm>
              <a:off x="3694632" y="2586949"/>
              <a:ext cx="5644469" cy="478500"/>
            </a:xfrm>
            <a:prstGeom prst="roundRect">
              <a:avLst>
                <a:gd name="adj" fmla="val 50000"/>
              </a:avLst>
            </a:prstGeom>
            <a:solidFill>
              <a:srgbClr val="EEEEEE"/>
            </a:solidFill>
            <a:ln>
              <a:noFill/>
            </a:ln>
          </p:spPr>
          <p:txBody>
            <a:bodyPr spcFirstLastPara="1" wrap="square" lIns="182875" tIns="91425" rIns="91425" bIns="91425" anchor="ctr" anchorCtr="0">
              <a:noAutofit/>
            </a:bodyPr>
            <a:lstStyle/>
            <a:p>
              <a:r>
                <a:rPr lang="en-US" sz="2400" b="1" dirty="0" err="1">
                  <a:solidFill>
                    <a:srgbClr val="002060"/>
                  </a:solidFill>
                  <a:latin typeface="Arial" pitchFamily="34" charset="0"/>
                  <a:cs typeface="Arial" pitchFamily="34" charset="0"/>
                </a:rPr>
                <a:t>psixologik</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xususiyatlari</a:t>
              </a:r>
              <a:endParaRPr lang="ru-RU" sz="2400" b="1" dirty="0">
                <a:solidFill>
                  <a:srgbClr val="002060"/>
                </a:solidFill>
                <a:latin typeface="Arial" pitchFamily="34" charset="0"/>
                <a:cs typeface="Arial" pitchFamily="34" charset="0"/>
              </a:endParaRPr>
            </a:p>
          </p:txBody>
        </p:sp>
        <p:cxnSp>
          <p:nvCxnSpPr>
            <p:cNvPr id="943" name="Google Shape;943;p32"/>
            <p:cNvCxnSpPr>
              <a:stCxn id="941" idx="3"/>
              <a:endCxn id="942" idx="1"/>
            </p:cNvCxnSpPr>
            <p:nvPr/>
          </p:nvCxnSpPr>
          <p:spPr>
            <a:xfrm flipV="1">
              <a:off x="3183828" y="2826199"/>
              <a:ext cx="510805" cy="1"/>
            </a:xfrm>
            <a:prstGeom prst="straightConnector1">
              <a:avLst/>
            </a:prstGeom>
            <a:noFill/>
            <a:ln w="9525" cap="flat" cmpd="sng">
              <a:solidFill>
                <a:srgbClr val="000000"/>
              </a:solidFill>
              <a:prstDash val="solid"/>
              <a:round/>
              <a:headEnd type="none" w="med" len="med"/>
              <a:tailEnd type="oval" w="med" len="med"/>
            </a:ln>
          </p:spPr>
        </p:cxnSp>
      </p:grpSp>
      <p:grpSp>
        <p:nvGrpSpPr>
          <p:cNvPr id="5" name="Google Shape;944;p32"/>
          <p:cNvGrpSpPr/>
          <p:nvPr/>
        </p:nvGrpSpPr>
        <p:grpSpPr>
          <a:xfrm>
            <a:off x="1547664" y="2644834"/>
            <a:ext cx="7596336" cy="791012"/>
            <a:chOff x="2088925" y="3260863"/>
            <a:chExt cx="7456892" cy="791012"/>
          </a:xfrm>
        </p:grpSpPr>
        <p:sp>
          <p:nvSpPr>
            <p:cNvPr id="945" name="Google Shape;945;p32"/>
            <p:cNvSpPr/>
            <p:nvPr/>
          </p:nvSpPr>
          <p:spPr>
            <a:xfrm>
              <a:off x="2088925" y="3500075"/>
              <a:ext cx="448325" cy="551800"/>
            </a:xfrm>
            <a:custGeom>
              <a:avLst/>
              <a:gdLst/>
              <a:ahLst/>
              <a:cxnLst/>
              <a:rect l="l" t="t" r="r" b="b"/>
              <a:pathLst>
                <a:path w="17933" h="22072" extrusionOk="0">
                  <a:moveTo>
                    <a:pt x="6109" y="0"/>
                  </a:moveTo>
                  <a:lnTo>
                    <a:pt x="0" y="0"/>
                  </a:lnTo>
                  <a:lnTo>
                    <a:pt x="0" y="22072"/>
                  </a:lnTo>
                  <a:lnTo>
                    <a:pt x="17933" y="22072"/>
                  </a:lnTo>
                </a:path>
              </a:pathLst>
            </a:custGeom>
            <a:noFill/>
            <a:ln w="9525" cap="flat" cmpd="sng">
              <a:solidFill>
                <a:schemeClr val="accent4"/>
              </a:solidFill>
              <a:prstDash val="solid"/>
              <a:round/>
              <a:headEnd type="none" w="med" len="med"/>
              <a:tailEnd type="oval" w="med" len="med"/>
            </a:ln>
          </p:spPr>
        </p:sp>
        <p:sp>
          <p:nvSpPr>
            <p:cNvPr id="946" name="Google Shape;946;p32"/>
            <p:cNvSpPr/>
            <p:nvPr/>
          </p:nvSpPr>
          <p:spPr>
            <a:xfrm>
              <a:off x="2241417" y="3260863"/>
              <a:ext cx="1361100" cy="478500"/>
            </a:xfrm>
            <a:prstGeom prst="roundRect">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endParaRPr sz="2400" dirty="0">
                <a:solidFill>
                  <a:srgbClr val="002060"/>
                </a:solidFill>
                <a:latin typeface="Arial" pitchFamily="34" charset="0"/>
                <a:cs typeface="Arial" pitchFamily="34" charset="0"/>
              </a:endParaRPr>
            </a:p>
          </p:txBody>
        </p:sp>
        <p:sp>
          <p:nvSpPr>
            <p:cNvPr id="947" name="Google Shape;947;p32"/>
            <p:cNvSpPr/>
            <p:nvPr/>
          </p:nvSpPr>
          <p:spPr>
            <a:xfrm>
              <a:off x="4113320" y="3260874"/>
              <a:ext cx="5432497" cy="478500"/>
            </a:xfrm>
            <a:prstGeom prst="roundRect">
              <a:avLst>
                <a:gd name="adj" fmla="val 50000"/>
              </a:avLst>
            </a:prstGeom>
            <a:solidFill>
              <a:srgbClr val="EEEEEE"/>
            </a:solidFill>
            <a:ln>
              <a:noFill/>
            </a:ln>
          </p:spPr>
          <p:txBody>
            <a:bodyPr spcFirstLastPara="1" wrap="square" lIns="182875" tIns="91425" rIns="91425" bIns="91425" anchor="ctr" anchorCtr="0">
              <a:noAutofit/>
            </a:bodyPr>
            <a:lstStyle/>
            <a:p>
              <a:r>
                <a:rPr lang="en-US" sz="2400" b="1" dirty="0" err="1">
                  <a:solidFill>
                    <a:srgbClr val="002060"/>
                  </a:solidFill>
                  <a:latin typeface="Arial" pitchFamily="34" charset="0"/>
                  <a:cs typeface="Arial" pitchFamily="34" charset="0"/>
                </a:rPr>
                <a:t>kommunikativ</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xususiyatlari</a:t>
              </a:r>
              <a:r>
                <a:rPr lang="en-US" sz="2400" b="1" dirty="0">
                  <a:solidFill>
                    <a:srgbClr val="002060"/>
                  </a:solidFill>
                  <a:latin typeface="Arial" pitchFamily="34" charset="0"/>
                  <a:cs typeface="Arial" pitchFamily="34" charset="0"/>
                </a:rPr>
                <a:t>;</a:t>
              </a:r>
              <a:endParaRPr lang="ru-RU" sz="2400" b="1" dirty="0">
                <a:solidFill>
                  <a:srgbClr val="002060"/>
                </a:solidFill>
                <a:latin typeface="Arial" pitchFamily="34" charset="0"/>
                <a:cs typeface="Arial" pitchFamily="34" charset="0"/>
              </a:endParaRPr>
            </a:p>
          </p:txBody>
        </p:sp>
        <p:cxnSp>
          <p:nvCxnSpPr>
            <p:cNvPr id="948" name="Google Shape;948;p32"/>
            <p:cNvCxnSpPr>
              <a:stCxn id="946" idx="3"/>
              <a:endCxn id="947" idx="1"/>
            </p:cNvCxnSpPr>
            <p:nvPr/>
          </p:nvCxnSpPr>
          <p:spPr>
            <a:xfrm>
              <a:off x="3602518" y="3500113"/>
              <a:ext cx="510802" cy="11"/>
            </a:xfrm>
            <a:prstGeom prst="straightConnector1">
              <a:avLst/>
            </a:prstGeom>
            <a:noFill/>
            <a:ln w="9525" cap="flat" cmpd="sng">
              <a:solidFill>
                <a:srgbClr val="000000"/>
              </a:solidFill>
              <a:prstDash val="solid"/>
              <a:round/>
              <a:headEnd type="none" w="med" len="med"/>
              <a:tailEnd type="oval" w="med" len="med"/>
            </a:ln>
          </p:spPr>
        </p:cxnSp>
      </p:grpSp>
      <p:grpSp>
        <p:nvGrpSpPr>
          <p:cNvPr id="6" name="Google Shape;949;p32"/>
          <p:cNvGrpSpPr/>
          <p:nvPr/>
        </p:nvGrpSpPr>
        <p:grpSpPr>
          <a:xfrm>
            <a:off x="1979712" y="3291830"/>
            <a:ext cx="7164288" cy="478501"/>
            <a:chOff x="2660105" y="3934774"/>
            <a:chExt cx="6397099" cy="478501"/>
          </a:xfrm>
        </p:grpSpPr>
        <p:sp>
          <p:nvSpPr>
            <p:cNvPr id="950" name="Google Shape;950;p32"/>
            <p:cNvSpPr/>
            <p:nvPr/>
          </p:nvSpPr>
          <p:spPr>
            <a:xfrm>
              <a:off x="2660105" y="3934775"/>
              <a:ext cx="1361100" cy="478500"/>
            </a:xfrm>
            <a:prstGeom prst="roundRect">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endParaRPr sz="2400" dirty="0">
                <a:solidFill>
                  <a:srgbClr val="002060"/>
                </a:solidFill>
                <a:latin typeface="Arial" pitchFamily="34" charset="0"/>
                <a:cs typeface="Arial" pitchFamily="34" charset="0"/>
              </a:endParaRPr>
            </a:p>
          </p:txBody>
        </p:sp>
        <p:sp>
          <p:nvSpPr>
            <p:cNvPr id="951" name="Google Shape;951;p32"/>
            <p:cNvSpPr/>
            <p:nvPr/>
          </p:nvSpPr>
          <p:spPr>
            <a:xfrm>
              <a:off x="4427259" y="3934774"/>
              <a:ext cx="4629945" cy="478500"/>
            </a:xfrm>
            <a:prstGeom prst="roundRect">
              <a:avLst>
                <a:gd name="adj" fmla="val 50000"/>
              </a:avLst>
            </a:prstGeom>
            <a:solidFill>
              <a:srgbClr val="EEEEEE"/>
            </a:solidFill>
            <a:ln>
              <a:noFill/>
            </a:ln>
          </p:spPr>
          <p:txBody>
            <a:bodyPr spcFirstLastPara="1" wrap="square" lIns="182875" tIns="91425" rIns="91425" bIns="91425" anchor="ctr" anchorCtr="0">
              <a:noAutofit/>
            </a:bodyPr>
            <a:lstStyle/>
            <a:p>
              <a:r>
                <a:rPr lang="en-US" sz="2400" b="1" dirty="0" err="1">
                  <a:solidFill>
                    <a:srgbClr val="002060"/>
                  </a:solidFill>
                  <a:latin typeface="Arial" pitchFamily="34" charset="0"/>
                  <a:cs typeface="Arial" pitchFamily="34" charset="0"/>
                </a:rPr>
                <a:t>kasbiy</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ijtimoiy</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bilish</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motivlari</a:t>
              </a:r>
              <a:r>
                <a:rPr lang="en-US" sz="2400" b="1" dirty="0">
                  <a:solidFill>
                    <a:srgbClr val="002060"/>
                  </a:solidFill>
                  <a:latin typeface="Arial" pitchFamily="34" charset="0"/>
                  <a:cs typeface="Arial" pitchFamily="34" charset="0"/>
                </a:rPr>
                <a:t>;</a:t>
              </a:r>
              <a:endParaRPr lang="ru-RU" sz="2400" b="1" dirty="0">
                <a:solidFill>
                  <a:srgbClr val="002060"/>
                </a:solidFill>
                <a:latin typeface="Arial" pitchFamily="34" charset="0"/>
                <a:cs typeface="Arial" pitchFamily="34" charset="0"/>
              </a:endParaRPr>
            </a:p>
          </p:txBody>
        </p:sp>
        <p:cxnSp>
          <p:nvCxnSpPr>
            <p:cNvPr id="952" name="Google Shape;952;p32"/>
            <p:cNvCxnSpPr>
              <a:stCxn id="950" idx="3"/>
              <a:endCxn id="951" idx="1"/>
            </p:cNvCxnSpPr>
            <p:nvPr/>
          </p:nvCxnSpPr>
          <p:spPr>
            <a:xfrm flipV="1">
              <a:off x="4021205" y="4174024"/>
              <a:ext cx="406054" cy="1"/>
            </a:xfrm>
            <a:prstGeom prst="straightConnector1">
              <a:avLst/>
            </a:prstGeom>
            <a:noFill/>
            <a:ln w="9525" cap="flat" cmpd="sng">
              <a:solidFill>
                <a:srgbClr val="000000"/>
              </a:solidFill>
              <a:prstDash val="solid"/>
              <a:round/>
              <a:headEnd type="none" w="med" len="med"/>
              <a:tailEnd type="oval" w="med" len="med"/>
            </a:ln>
          </p:spPr>
        </p:cxnSp>
      </p:grpSp>
      <p:grpSp>
        <p:nvGrpSpPr>
          <p:cNvPr id="33" name="Google Shape;944;p32"/>
          <p:cNvGrpSpPr/>
          <p:nvPr/>
        </p:nvGrpSpPr>
        <p:grpSpPr>
          <a:xfrm>
            <a:off x="2051720" y="3940978"/>
            <a:ext cx="7092280" cy="791012"/>
            <a:chOff x="2088925" y="3260863"/>
            <a:chExt cx="6962089" cy="791012"/>
          </a:xfrm>
        </p:grpSpPr>
        <p:sp>
          <p:nvSpPr>
            <p:cNvPr id="34" name="Google Shape;945;p32"/>
            <p:cNvSpPr/>
            <p:nvPr/>
          </p:nvSpPr>
          <p:spPr>
            <a:xfrm>
              <a:off x="2088925" y="3500075"/>
              <a:ext cx="448325" cy="551800"/>
            </a:xfrm>
            <a:custGeom>
              <a:avLst/>
              <a:gdLst/>
              <a:ahLst/>
              <a:cxnLst/>
              <a:rect l="l" t="t" r="r" b="b"/>
              <a:pathLst>
                <a:path w="17933" h="22072" extrusionOk="0">
                  <a:moveTo>
                    <a:pt x="6109" y="0"/>
                  </a:moveTo>
                  <a:lnTo>
                    <a:pt x="0" y="0"/>
                  </a:lnTo>
                  <a:lnTo>
                    <a:pt x="0" y="22072"/>
                  </a:lnTo>
                  <a:lnTo>
                    <a:pt x="17933" y="22072"/>
                  </a:lnTo>
                </a:path>
              </a:pathLst>
            </a:custGeom>
            <a:noFill/>
            <a:ln w="9525" cap="flat" cmpd="sng">
              <a:solidFill>
                <a:schemeClr val="accent4"/>
              </a:solidFill>
              <a:prstDash val="solid"/>
              <a:round/>
              <a:headEnd type="none" w="med" len="med"/>
              <a:tailEnd type="oval" w="med" len="med"/>
            </a:ln>
          </p:spPr>
        </p:sp>
        <p:sp>
          <p:nvSpPr>
            <p:cNvPr id="35" name="Google Shape;946;p32"/>
            <p:cNvSpPr/>
            <p:nvPr/>
          </p:nvSpPr>
          <p:spPr>
            <a:xfrm>
              <a:off x="2241417" y="3260863"/>
              <a:ext cx="1361100" cy="478500"/>
            </a:xfrm>
            <a:prstGeom prst="roundRect">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endParaRPr sz="2400" dirty="0">
                <a:solidFill>
                  <a:srgbClr val="002060"/>
                </a:solidFill>
                <a:latin typeface="Arial" pitchFamily="34" charset="0"/>
                <a:cs typeface="Arial" pitchFamily="34" charset="0"/>
              </a:endParaRPr>
            </a:p>
          </p:txBody>
        </p:sp>
        <p:sp>
          <p:nvSpPr>
            <p:cNvPr id="36" name="Google Shape;947;p32"/>
            <p:cNvSpPr/>
            <p:nvPr/>
          </p:nvSpPr>
          <p:spPr>
            <a:xfrm>
              <a:off x="3962607" y="3260874"/>
              <a:ext cx="5088407" cy="478500"/>
            </a:xfrm>
            <a:prstGeom prst="roundRect">
              <a:avLst>
                <a:gd name="adj" fmla="val 50000"/>
              </a:avLst>
            </a:prstGeom>
            <a:solidFill>
              <a:srgbClr val="EEEEEE"/>
            </a:solidFill>
            <a:ln>
              <a:noFill/>
            </a:ln>
          </p:spPr>
          <p:txBody>
            <a:bodyPr spcFirstLastPara="1" wrap="square" lIns="182875" tIns="91425" rIns="91425" bIns="91425" anchor="ctr" anchorCtr="0">
              <a:noAutofit/>
            </a:bodyPr>
            <a:lstStyle/>
            <a:p>
              <a:r>
                <a:rPr lang="en-US" sz="2400" b="1" dirty="0">
                  <a:solidFill>
                    <a:srgbClr val="002060"/>
                  </a:solidFill>
                  <a:latin typeface="Arial" pitchFamily="34" charset="0"/>
                  <a:cs typeface="Arial" pitchFamily="34" charset="0"/>
                </a:rPr>
                <a:t>optimal </a:t>
              </a:r>
              <a:r>
                <a:rPr lang="en-US" sz="2400" b="1" dirty="0" err="1">
                  <a:solidFill>
                    <a:srgbClr val="002060"/>
                  </a:solidFill>
                  <a:latin typeface="Arial" pitchFamily="34" charset="0"/>
                  <a:cs typeface="Arial" pitchFamily="34" charset="0"/>
                </a:rPr>
                <a:t>qarorlar</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qabul</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qila</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olishi</a:t>
              </a:r>
              <a:endParaRPr lang="ru-RU" sz="2400" b="1" dirty="0">
                <a:solidFill>
                  <a:srgbClr val="002060"/>
                </a:solidFill>
                <a:latin typeface="Arial" pitchFamily="34" charset="0"/>
                <a:cs typeface="Arial" pitchFamily="34" charset="0"/>
              </a:endParaRPr>
            </a:p>
          </p:txBody>
        </p:sp>
        <p:cxnSp>
          <p:nvCxnSpPr>
            <p:cNvPr id="37" name="Google Shape;948;p32"/>
            <p:cNvCxnSpPr>
              <a:stCxn id="35" idx="3"/>
              <a:endCxn id="36" idx="1"/>
            </p:cNvCxnSpPr>
            <p:nvPr/>
          </p:nvCxnSpPr>
          <p:spPr>
            <a:xfrm>
              <a:off x="3602517" y="3500113"/>
              <a:ext cx="360090" cy="11"/>
            </a:xfrm>
            <a:prstGeom prst="straightConnector1">
              <a:avLst/>
            </a:prstGeom>
            <a:noFill/>
            <a:ln w="9525" cap="flat" cmpd="sng">
              <a:solidFill>
                <a:srgbClr val="000000"/>
              </a:solidFill>
              <a:prstDash val="solid"/>
              <a:round/>
              <a:headEnd type="none" w="med" len="med"/>
              <a:tailEnd type="oval" w="med" len="med"/>
            </a:ln>
          </p:spPr>
        </p:cxnSp>
      </p:grpSp>
      <p:grpSp>
        <p:nvGrpSpPr>
          <p:cNvPr id="38" name="Google Shape;944;p32"/>
          <p:cNvGrpSpPr/>
          <p:nvPr/>
        </p:nvGrpSpPr>
        <p:grpSpPr>
          <a:xfrm>
            <a:off x="1883043" y="3533399"/>
            <a:ext cx="7250122" cy="1486623"/>
            <a:chOff x="1782162" y="2252751"/>
            <a:chExt cx="7117034" cy="1486623"/>
          </a:xfrm>
        </p:grpSpPr>
        <p:sp>
          <p:nvSpPr>
            <p:cNvPr id="39" name="Google Shape;945;p32"/>
            <p:cNvSpPr/>
            <p:nvPr/>
          </p:nvSpPr>
          <p:spPr>
            <a:xfrm>
              <a:off x="1782162" y="2252751"/>
              <a:ext cx="448325" cy="551800"/>
            </a:xfrm>
            <a:custGeom>
              <a:avLst/>
              <a:gdLst/>
              <a:ahLst/>
              <a:cxnLst/>
              <a:rect l="l" t="t" r="r" b="b"/>
              <a:pathLst>
                <a:path w="17933" h="22072" extrusionOk="0">
                  <a:moveTo>
                    <a:pt x="6109" y="0"/>
                  </a:moveTo>
                  <a:lnTo>
                    <a:pt x="0" y="0"/>
                  </a:lnTo>
                  <a:lnTo>
                    <a:pt x="0" y="22072"/>
                  </a:lnTo>
                  <a:lnTo>
                    <a:pt x="17933" y="22072"/>
                  </a:lnTo>
                </a:path>
              </a:pathLst>
            </a:custGeom>
            <a:noFill/>
            <a:ln w="9525" cap="flat" cmpd="sng">
              <a:solidFill>
                <a:schemeClr val="accent4"/>
              </a:solidFill>
              <a:prstDash val="solid"/>
              <a:round/>
              <a:headEnd type="none" w="med" len="med"/>
              <a:tailEnd type="oval" w="med" len="med"/>
            </a:ln>
          </p:spPr>
        </p:sp>
        <p:sp>
          <p:nvSpPr>
            <p:cNvPr id="40" name="Google Shape;946;p32"/>
            <p:cNvSpPr/>
            <p:nvPr/>
          </p:nvSpPr>
          <p:spPr>
            <a:xfrm>
              <a:off x="2241417" y="3260863"/>
              <a:ext cx="1361100" cy="478500"/>
            </a:xfrm>
            <a:prstGeom prst="roundRect">
              <a:avLst>
                <a:gd name="adj" fmla="val 50000"/>
              </a:avLst>
            </a:prstGeom>
            <a:solidFill>
              <a:srgbClr val="00B0F0"/>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endParaRPr sz="2400" dirty="0">
                <a:solidFill>
                  <a:srgbClr val="002060"/>
                </a:solidFill>
                <a:latin typeface="Arial" pitchFamily="34" charset="0"/>
                <a:cs typeface="Arial" pitchFamily="34" charset="0"/>
              </a:endParaRPr>
            </a:p>
          </p:txBody>
        </p:sp>
        <p:sp>
          <p:nvSpPr>
            <p:cNvPr id="41" name="Google Shape;947;p32"/>
            <p:cNvSpPr/>
            <p:nvPr/>
          </p:nvSpPr>
          <p:spPr>
            <a:xfrm>
              <a:off x="3668419" y="3260874"/>
              <a:ext cx="5230777" cy="478500"/>
            </a:xfrm>
            <a:prstGeom prst="roundRect">
              <a:avLst>
                <a:gd name="adj" fmla="val 50000"/>
              </a:avLst>
            </a:prstGeom>
            <a:solidFill>
              <a:srgbClr val="EEEEEE"/>
            </a:solidFill>
            <a:ln>
              <a:noFill/>
            </a:ln>
          </p:spPr>
          <p:txBody>
            <a:bodyPr spcFirstLastPara="1" wrap="square" lIns="182875" tIns="91425" rIns="91425" bIns="91425" anchor="ctr" anchorCtr="0">
              <a:noAutofit/>
            </a:bodyPr>
            <a:lstStyle/>
            <a:p>
              <a:r>
                <a:rPr lang="en-US" sz="2400" b="1" dirty="0" err="1">
                  <a:solidFill>
                    <a:srgbClr val="002060"/>
                  </a:solidFill>
                  <a:latin typeface="Arial" pitchFamily="34" charset="0"/>
                  <a:cs typeface="Arial" pitchFamily="34" charset="0"/>
                </a:rPr>
                <a:t>refleksiyasi</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ehtiyojlarini</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anglashi</a:t>
              </a:r>
              <a:endParaRPr lang="ru-RU" sz="2400" b="1" dirty="0">
                <a:solidFill>
                  <a:srgbClr val="002060"/>
                </a:solidFill>
                <a:latin typeface="Arial" pitchFamily="34" charset="0"/>
                <a:cs typeface="Arial" pitchFamily="34" charset="0"/>
              </a:endParaRPr>
            </a:p>
          </p:txBody>
        </p:sp>
        <p:cxnSp>
          <p:nvCxnSpPr>
            <p:cNvPr id="42" name="Google Shape;948;p32"/>
            <p:cNvCxnSpPr>
              <a:stCxn id="40" idx="3"/>
              <a:endCxn id="41" idx="1"/>
            </p:cNvCxnSpPr>
            <p:nvPr/>
          </p:nvCxnSpPr>
          <p:spPr>
            <a:xfrm>
              <a:off x="3602517" y="3500113"/>
              <a:ext cx="65903" cy="11"/>
            </a:xfrm>
            <a:prstGeom prst="straightConnector1">
              <a:avLst/>
            </a:prstGeom>
            <a:noFill/>
            <a:ln w="9525" cap="flat" cmpd="sng">
              <a:solidFill>
                <a:srgbClr val="000000"/>
              </a:solidFill>
              <a:prstDash val="solid"/>
              <a:round/>
              <a:headEnd type="none" w="med" len="med"/>
              <a:tailEnd type="oval" w="med" len="med"/>
            </a:ln>
          </p:spPr>
        </p:cxnSp>
      </p:grpSp>
      <p:pic>
        <p:nvPicPr>
          <p:cNvPr id="66" name="Picture 7" descr="D:\MARKAZ LOGO YANGI\Рисунок1.png"/>
          <p:cNvPicPr/>
          <p:nvPr/>
        </p:nvPicPr>
        <p:blipFill>
          <a:blip r:embed="rId3" cstate="print"/>
          <a:srcRect/>
          <a:stretch>
            <a:fillRect/>
          </a:stretch>
        </p:blipFill>
        <p:spPr bwMode="auto">
          <a:xfrm>
            <a:off x="-1" y="-1"/>
            <a:ext cx="971601" cy="971601"/>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47"/>
        <p:cNvGrpSpPr/>
        <p:nvPr/>
      </p:nvGrpSpPr>
      <p:grpSpPr>
        <a:xfrm>
          <a:off x="0" y="0"/>
          <a:ext cx="0" cy="0"/>
          <a:chOff x="0" y="0"/>
          <a:chExt cx="0" cy="0"/>
        </a:xfrm>
      </p:grpSpPr>
      <p:grpSp>
        <p:nvGrpSpPr>
          <p:cNvPr id="2" name="Google Shape;1049;p35"/>
          <p:cNvGrpSpPr/>
          <p:nvPr/>
        </p:nvGrpSpPr>
        <p:grpSpPr>
          <a:xfrm>
            <a:off x="2771800" y="1563638"/>
            <a:ext cx="3166099" cy="3977784"/>
            <a:chOff x="2966750" y="1165750"/>
            <a:chExt cx="3166099" cy="3977784"/>
          </a:xfrm>
        </p:grpSpPr>
        <p:sp>
          <p:nvSpPr>
            <p:cNvPr id="1050" name="Google Shape;1050;p35"/>
            <p:cNvSpPr/>
            <p:nvPr/>
          </p:nvSpPr>
          <p:spPr>
            <a:xfrm>
              <a:off x="2966750" y="1165750"/>
              <a:ext cx="3166099" cy="3977784"/>
            </a:xfrm>
            <a:custGeom>
              <a:avLst/>
              <a:gdLst/>
              <a:ahLst/>
              <a:cxnLst/>
              <a:rect l="l" t="t" r="r" b="b"/>
              <a:pathLst>
                <a:path w="114527" h="143888" extrusionOk="0">
                  <a:moveTo>
                    <a:pt x="57841" y="0"/>
                  </a:moveTo>
                  <a:lnTo>
                    <a:pt x="48792" y="15895"/>
                  </a:lnTo>
                  <a:lnTo>
                    <a:pt x="51531" y="15895"/>
                  </a:lnTo>
                  <a:lnTo>
                    <a:pt x="51531" y="19181"/>
                  </a:lnTo>
                  <a:lnTo>
                    <a:pt x="51531" y="19979"/>
                  </a:lnTo>
                  <a:lnTo>
                    <a:pt x="51531" y="20086"/>
                  </a:lnTo>
                  <a:lnTo>
                    <a:pt x="51554" y="20217"/>
                  </a:lnTo>
                  <a:lnTo>
                    <a:pt x="51578" y="20515"/>
                  </a:lnTo>
                  <a:lnTo>
                    <a:pt x="51614" y="21098"/>
                  </a:lnTo>
                  <a:cubicBezTo>
                    <a:pt x="51638" y="21491"/>
                    <a:pt x="51650" y="21884"/>
                    <a:pt x="51697" y="22277"/>
                  </a:cubicBezTo>
                  <a:lnTo>
                    <a:pt x="51876" y="23444"/>
                  </a:lnTo>
                  <a:lnTo>
                    <a:pt x="51971" y="24027"/>
                  </a:lnTo>
                  <a:cubicBezTo>
                    <a:pt x="52007" y="24218"/>
                    <a:pt x="52066" y="24408"/>
                    <a:pt x="52102" y="24599"/>
                  </a:cubicBezTo>
                  <a:lnTo>
                    <a:pt x="52412" y="25742"/>
                  </a:lnTo>
                  <a:cubicBezTo>
                    <a:pt x="52507" y="26123"/>
                    <a:pt x="52662" y="26492"/>
                    <a:pt x="52793" y="26861"/>
                  </a:cubicBezTo>
                  <a:cubicBezTo>
                    <a:pt x="52935" y="27230"/>
                    <a:pt x="53055" y="27611"/>
                    <a:pt x="53221" y="27968"/>
                  </a:cubicBezTo>
                  <a:lnTo>
                    <a:pt x="53733" y="29028"/>
                  </a:lnTo>
                  <a:cubicBezTo>
                    <a:pt x="53817" y="29206"/>
                    <a:pt x="53900" y="29385"/>
                    <a:pt x="53995" y="29552"/>
                  </a:cubicBezTo>
                  <a:lnTo>
                    <a:pt x="54305" y="30064"/>
                  </a:lnTo>
                  <a:lnTo>
                    <a:pt x="54912" y="31064"/>
                  </a:lnTo>
                  <a:cubicBezTo>
                    <a:pt x="55138" y="31385"/>
                    <a:pt x="55376" y="31707"/>
                    <a:pt x="55614" y="32016"/>
                  </a:cubicBezTo>
                  <a:cubicBezTo>
                    <a:pt x="56067" y="32659"/>
                    <a:pt x="56615" y="33219"/>
                    <a:pt x="57150" y="33802"/>
                  </a:cubicBezTo>
                  <a:cubicBezTo>
                    <a:pt x="57400" y="34100"/>
                    <a:pt x="57710" y="34350"/>
                    <a:pt x="57996" y="34624"/>
                  </a:cubicBezTo>
                  <a:cubicBezTo>
                    <a:pt x="58293" y="34874"/>
                    <a:pt x="58567" y="35148"/>
                    <a:pt x="58877" y="35398"/>
                  </a:cubicBezTo>
                  <a:lnTo>
                    <a:pt x="59829" y="36100"/>
                  </a:lnTo>
                  <a:cubicBezTo>
                    <a:pt x="59984" y="36219"/>
                    <a:pt x="60139" y="36338"/>
                    <a:pt x="60305" y="36445"/>
                  </a:cubicBezTo>
                  <a:lnTo>
                    <a:pt x="60806" y="36755"/>
                  </a:lnTo>
                  <a:lnTo>
                    <a:pt x="61818" y="37362"/>
                  </a:lnTo>
                  <a:cubicBezTo>
                    <a:pt x="62163" y="37553"/>
                    <a:pt x="62520" y="37719"/>
                    <a:pt x="62877" y="37886"/>
                  </a:cubicBezTo>
                  <a:cubicBezTo>
                    <a:pt x="63568" y="38255"/>
                    <a:pt x="64318" y="38505"/>
                    <a:pt x="65068" y="38767"/>
                  </a:cubicBezTo>
                  <a:cubicBezTo>
                    <a:pt x="65437" y="38910"/>
                    <a:pt x="65818" y="39005"/>
                    <a:pt x="66199" y="39100"/>
                  </a:cubicBezTo>
                  <a:cubicBezTo>
                    <a:pt x="66580" y="39196"/>
                    <a:pt x="66961" y="39303"/>
                    <a:pt x="67342" y="39386"/>
                  </a:cubicBezTo>
                  <a:lnTo>
                    <a:pt x="68509" y="39577"/>
                  </a:lnTo>
                  <a:cubicBezTo>
                    <a:pt x="68902" y="39624"/>
                    <a:pt x="69295" y="39660"/>
                    <a:pt x="69676" y="39672"/>
                  </a:cubicBezTo>
                  <a:cubicBezTo>
                    <a:pt x="70176" y="39704"/>
                    <a:pt x="70946" y="39709"/>
                    <a:pt x="71403" y="39709"/>
                  </a:cubicBezTo>
                  <a:cubicBezTo>
                    <a:pt x="71632" y="39709"/>
                    <a:pt x="71783" y="39708"/>
                    <a:pt x="71783" y="39708"/>
                  </a:cubicBezTo>
                  <a:lnTo>
                    <a:pt x="94298" y="39708"/>
                  </a:lnTo>
                  <a:lnTo>
                    <a:pt x="94691" y="39743"/>
                  </a:lnTo>
                  <a:lnTo>
                    <a:pt x="94905" y="39779"/>
                  </a:lnTo>
                  <a:cubicBezTo>
                    <a:pt x="95048" y="39791"/>
                    <a:pt x="95191" y="39803"/>
                    <a:pt x="95334" y="39803"/>
                  </a:cubicBezTo>
                  <a:cubicBezTo>
                    <a:pt x="95477" y="39803"/>
                    <a:pt x="95619" y="39862"/>
                    <a:pt x="95762" y="39874"/>
                  </a:cubicBezTo>
                  <a:cubicBezTo>
                    <a:pt x="95893" y="39898"/>
                    <a:pt x="96048" y="39898"/>
                    <a:pt x="96179" y="39946"/>
                  </a:cubicBezTo>
                  <a:cubicBezTo>
                    <a:pt x="97286" y="40196"/>
                    <a:pt x="98334" y="40696"/>
                    <a:pt x="99227" y="41422"/>
                  </a:cubicBezTo>
                  <a:cubicBezTo>
                    <a:pt x="100096" y="42160"/>
                    <a:pt x="100799" y="43101"/>
                    <a:pt x="101263" y="44149"/>
                  </a:cubicBezTo>
                  <a:cubicBezTo>
                    <a:pt x="101680" y="45196"/>
                    <a:pt x="101870" y="46339"/>
                    <a:pt x="101787" y="47494"/>
                  </a:cubicBezTo>
                  <a:cubicBezTo>
                    <a:pt x="101727" y="48566"/>
                    <a:pt x="101370" y="49566"/>
                    <a:pt x="100846" y="50483"/>
                  </a:cubicBezTo>
                  <a:cubicBezTo>
                    <a:pt x="100263" y="51447"/>
                    <a:pt x="99251" y="52507"/>
                    <a:pt x="98286" y="53078"/>
                  </a:cubicBezTo>
                  <a:cubicBezTo>
                    <a:pt x="98060" y="53245"/>
                    <a:pt x="97774" y="53328"/>
                    <a:pt x="97536" y="53471"/>
                  </a:cubicBezTo>
                  <a:cubicBezTo>
                    <a:pt x="97405" y="53543"/>
                    <a:pt x="97262" y="53578"/>
                    <a:pt x="97131" y="53626"/>
                  </a:cubicBezTo>
                  <a:cubicBezTo>
                    <a:pt x="97001" y="53674"/>
                    <a:pt x="96870" y="53733"/>
                    <a:pt x="96739" y="53769"/>
                  </a:cubicBezTo>
                  <a:cubicBezTo>
                    <a:pt x="96596" y="53793"/>
                    <a:pt x="95119" y="54102"/>
                    <a:pt x="94572" y="54150"/>
                  </a:cubicBezTo>
                  <a:cubicBezTo>
                    <a:pt x="94504" y="54154"/>
                    <a:pt x="94416" y="54155"/>
                    <a:pt x="94320" y="54155"/>
                  </a:cubicBezTo>
                  <a:cubicBezTo>
                    <a:pt x="94128" y="54155"/>
                    <a:pt x="93909" y="54150"/>
                    <a:pt x="93774" y="54150"/>
                  </a:cubicBezTo>
                  <a:lnTo>
                    <a:pt x="19705" y="54150"/>
                  </a:lnTo>
                  <a:lnTo>
                    <a:pt x="19562" y="54114"/>
                  </a:lnTo>
                  <a:lnTo>
                    <a:pt x="19265" y="54102"/>
                  </a:lnTo>
                  <a:lnTo>
                    <a:pt x="18681" y="54126"/>
                  </a:lnTo>
                  <a:cubicBezTo>
                    <a:pt x="18288" y="54150"/>
                    <a:pt x="17895" y="54150"/>
                    <a:pt x="17514" y="54209"/>
                  </a:cubicBezTo>
                  <a:cubicBezTo>
                    <a:pt x="14383" y="54567"/>
                    <a:pt x="11335" y="55674"/>
                    <a:pt x="8716" y="57424"/>
                  </a:cubicBezTo>
                  <a:cubicBezTo>
                    <a:pt x="6120" y="59186"/>
                    <a:pt x="3953" y="61568"/>
                    <a:pt x="2417" y="64318"/>
                  </a:cubicBezTo>
                  <a:cubicBezTo>
                    <a:pt x="917" y="67080"/>
                    <a:pt x="96" y="70235"/>
                    <a:pt x="24" y="73367"/>
                  </a:cubicBezTo>
                  <a:cubicBezTo>
                    <a:pt x="0" y="73807"/>
                    <a:pt x="12" y="74010"/>
                    <a:pt x="12" y="74295"/>
                  </a:cubicBezTo>
                  <a:cubicBezTo>
                    <a:pt x="12" y="74343"/>
                    <a:pt x="12" y="74474"/>
                    <a:pt x="24" y="74557"/>
                  </a:cubicBezTo>
                  <a:lnTo>
                    <a:pt x="36" y="74855"/>
                  </a:lnTo>
                  <a:lnTo>
                    <a:pt x="60" y="75438"/>
                  </a:lnTo>
                  <a:cubicBezTo>
                    <a:pt x="84" y="75831"/>
                    <a:pt x="84" y="76224"/>
                    <a:pt x="143" y="76617"/>
                  </a:cubicBezTo>
                  <a:lnTo>
                    <a:pt x="322" y="77784"/>
                  </a:lnTo>
                  <a:cubicBezTo>
                    <a:pt x="357" y="77974"/>
                    <a:pt x="381" y="78165"/>
                    <a:pt x="429" y="78355"/>
                  </a:cubicBezTo>
                  <a:lnTo>
                    <a:pt x="560" y="78939"/>
                  </a:lnTo>
                  <a:lnTo>
                    <a:pt x="869" y="80082"/>
                  </a:lnTo>
                  <a:cubicBezTo>
                    <a:pt x="977" y="80451"/>
                    <a:pt x="1119" y="80820"/>
                    <a:pt x="1250" y="81189"/>
                  </a:cubicBezTo>
                  <a:cubicBezTo>
                    <a:pt x="1393" y="81558"/>
                    <a:pt x="1512" y="81939"/>
                    <a:pt x="1691" y="82296"/>
                  </a:cubicBezTo>
                  <a:cubicBezTo>
                    <a:pt x="2977" y="85166"/>
                    <a:pt x="4929" y="87737"/>
                    <a:pt x="7382" y="89702"/>
                  </a:cubicBezTo>
                  <a:cubicBezTo>
                    <a:pt x="9835" y="91655"/>
                    <a:pt x="12764" y="93048"/>
                    <a:pt x="15859" y="93655"/>
                  </a:cubicBezTo>
                  <a:lnTo>
                    <a:pt x="17026" y="93845"/>
                  </a:lnTo>
                  <a:lnTo>
                    <a:pt x="17610" y="93929"/>
                  </a:lnTo>
                  <a:cubicBezTo>
                    <a:pt x="17812" y="93952"/>
                    <a:pt x="18003" y="93952"/>
                    <a:pt x="18193" y="93964"/>
                  </a:cubicBezTo>
                  <a:lnTo>
                    <a:pt x="19372" y="94024"/>
                  </a:lnTo>
                  <a:lnTo>
                    <a:pt x="19669" y="94036"/>
                  </a:lnTo>
                  <a:lnTo>
                    <a:pt x="94643" y="94036"/>
                  </a:lnTo>
                  <a:lnTo>
                    <a:pt x="94869" y="94048"/>
                  </a:lnTo>
                  <a:cubicBezTo>
                    <a:pt x="95024" y="94060"/>
                    <a:pt x="95167" y="94072"/>
                    <a:pt x="95310" y="94072"/>
                  </a:cubicBezTo>
                  <a:cubicBezTo>
                    <a:pt x="95381" y="94072"/>
                    <a:pt x="95453" y="94083"/>
                    <a:pt x="95524" y="94095"/>
                  </a:cubicBezTo>
                  <a:lnTo>
                    <a:pt x="95727" y="94131"/>
                  </a:lnTo>
                  <a:cubicBezTo>
                    <a:pt x="95869" y="94155"/>
                    <a:pt x="96012" y="94167"/>
                    <a:pt x="96155" y="94191"/>
                  </a:cubicBezTo>
                  <a:cubicBezTo>
                    <a:pt x="96703" y="94345"/>
                    <a:pt x="97251" y="94476"/>
                    <a:pt x="97751" y="94750"/>
                  </a:cubicBezTo>
                  <a:cubicBezTo>
                    <a:pt x="98286" y="94976"/>
                    <a:pt x="98739" y="95322"/>
                    <a:pt x="99203" y="95655"/>
                  </a:cubicBezTo>
                  <a:cubicBezTo>
                    <a:pt x="99620" y="96048"/>
                    <a:pt x="100060" y="96429"/>
                    <a:pt x="100382" y="96905"/>
                  </a:cubicBezTo>
                  <a:cubicBezTo>
                    <a:pt x="100751" y="97346"/>
                    <a:pt x="100989" y="97870"/>
                    <a:pt x="101251" y="98382"/>
                  </a:cubicBezTo>
                  <a:cubicBezTo>
                    <a:pt x="101299" y="98513"/>
                    <a:pt x="101334" y="98643"/>
                    <a:pt x="101394" y="98774"/>
                  </a:cubicBezTo>
                  <a:cubicBezTo>
                    <a:pt x="101430" y="98917"/>
                    <a:pt x="101501" y="99036"/>
                    <a:pt x="101525" y="99179"/>
                  </a:cubicBezTo>
                  <a:cubicBezTo>
                    <a:pt x="101584" y="99453"/>
                    <a:pt x="101692" y="99727"/>
                    <a:pt x="101703" y="100013"/>
                  </a:cubicBezTo>
                  <a:cubicBezTo>
                    <a:pt x="101727" y="100156"/>
                    <a:pt x="101751" y="100287"/>
                    <a:pt x="101775" y="100429"/>
                  </a:cubicBezTo>
                  <a:lnTo>
                    <a:pt x="101799" y="100870"/>
                  </a:lnTo>
                  <a:lnTo>
                    <a:pt x="101823" y="101084"/>
                  </a:lnTo>
                  <a:lnTo>
                    <a:pt x="101834" y="101191"/>
                  </a:lnTo>
                  <a:lnTo>
                    <a:pt x="101834" y="101299"/>
                  </a:lnTo>
                  <a:cubicBezTo>
                    <a:pt x="101834" y="101334"/>
                    <a:pt x="101823" y="101358"/>
                    <a:pt x="101823" y="101370"/>
                  </a:cubicBezTo>
                  <a:cubicBezTo>
                    <a:pt x="101811" y="101513"/>
                    <a:pt x="101799" y="101656"/>
                    <a:pt x="101787" y="101799"/>
                  </a:cubicBezTo>
                  <a:cubicBezTo>
                    <a:pt x="101811" y="102096"/>
                    <a:pt x="101715" y="102370"/>
                    <a:pt x="101692" y="102656"/>
                  </a:cubicBezTo>
                  <a:cubicBezTo>
                    <a:pt x="101692" y="102799"/>
                    <a:pt x="101632" y="102930"/>
                    <a:pt x="101596" y="103073"/>
                  </a:cubicBezTo>
                  <a:cubicBezTo>
                    <a:pt x="101561" y="103204"/>
                    <a:pt x="101525" y="103346"/>
                    <a:pt x="101501" y="103477"/>
                  </a:cubicBezTo>
                  <a:cubicBezTo>
                    <a:pt x="101144" y="104561"/>
                    <a:pt x="100537" y="105561"/>
                    <a:pt x="99739" y="106383"/>
                  </a:cubicBezTo>
                  <a:cubicBezTo>
                    <a:pt x="98917" y="107192"/>
                    <a:pt x="97917" y="107799"/>
                    <a:pt x="96846" y="108157"/>
                  </a:cubicBezTo>
                  <a:cubicBezTo>
                    <a:pt x="96715" y="108204"/>
                    <a:pt x="96572" y="108216"/>
                    <a:pt x="96429" y="108264"/>
                  </a:cubicBezTo>
                  <a:cubicBezTo>
                    <a:pt x="96298" y="108288"/>
                    <a:pt x="96167" y="108359"/>
                    <a:pt x="96024" y="108359"/>
                  </a:cubicBezTo>
                  <a:cubicBezTo>
                    <a:pt x="95881" y="108383"/>
                    <a:pt x="95738" y="108395"/>
                    <a:pt x="95596" y="108419"/>
                  </a:cubicBezTo>
                  <a:cubicBezTo>
                    <a:pt x="95524" y="108430"/>
                    <a:pt x="95453" y="108454"/>
                    <a:pt x="95381" y="108454"/>
                  </a:cubicBezTo>
                  <a:lnTo>
                    <a:pt x="95167" y="108466"/>
                  </a:lnTo>
                  <a:cubicBezTo>
                    <a:pt x="95024" y="108466"/>
                    <a:pt x="94881" y="108466"/>
                    <a:pt x="94738" y="108478"/>
                  </a:cubicBezTo>
                  <a:cubicBezTo>
                    <a:pt x="94691" y="108478"/>
                    <a:pt x="94512" y="108466"/>
                    <a:pt x="94393" y="108466"/>
                  </a:cubicBezTo>
                  <a:lnTo>
                    <a:pt x="71283" y="108466"/>
                  </a:lnTo>
                  <a:lnTo>
                    <a:pt x="70985" y="108490"/>
                  </a:lnTo>
                  <a:lnTo>
                    <a:pt x="70402" y="108526"/>
                  </a:lnTo>
                  <a:cubicBezTo>
                    <a:pt x="70009" y="108538"/>
                    <a:pt x="69616" y="108561"/>
                    <a:pt x="69235" y="108597"/>
                  </a:cubicBezTo>
                  <a:lnTo>
                    <a:pt x="68068" y="108764"/>
                  </a:lnTo>
                  <a:cubicBezTo>
                    <a:pt x="67675" y="108835"/>
                    <a:pt x="67283" y="108883"/>
                    <a:pt x="66902" y="108990"/>
                  </a:cubicBezTo>
                  <a:cubicBezTo>
                    <a:pt x="66140" y="109181"/>
                    <a:pt x="65366" y="109359"/>
                    <a:pt x="64639" y="109657"/>
                  </a:cubicBezTo>
                  <a:cubicBezTo>
                    <a:pt x="64270" y="109788"/>
                    <a:pt x="63889" y="109919"/>
                    <a:pt x="63532" y="110073"/>
                  </a:cubicBezTo>
                  <a:lnTo>
                    <a:pt x="62460" y="110585"/>
                  </a:lnTo>
                  <a:lnTo>
                    <a:pt x="61937" y="110847"/>
                  </a:lnTo>
                  <a:cubicBezTo>
                    <a:pt x="61758" y="110931"/>
                    <a:pt x="61591" y="111038"/>
                    <a:pt x="61425" y="111145"/>
                  </a:cubicBezTo>
                  <a:lnTo>
                    <a:pt x="60413" y="111752"/>
                  </a:lnTo>
                  <a:cubicBezTo>
                    <a:pt x="60079" y="111967"/>
                    <a:pt x="59782" y="112217"/>
                    <a:pt x="59460" y="112443"/>
                  </a:cubicBezTo>
                  <a:cubicBezTo>
                    <a:pt x="59151" y="112681"/>
                    <a:pt x="58817" y="112907"/>
                    <a:pt x="58531" y="113169"/>
                  </a:cubicBezTo>
                  <a:cubicBezTo>
                    <a:pt x="58079" y="113586"/>
                    <a:pt x="57603" y="114003"/>
                    <a:pt x="57174" y="114443"/>
                  </a:cubicBezTo>
                  <a:cubicBezTo>
                    <a:pt x="57115" y="114503"/>
                    <a:pt x="57043" y="114586"/>
                    <a:pt x="56960" y="114681"/>
                  </a:cubicBezTo>
                  <a:cubicBezTo>
                    <a:pt x="56912" y="114717"/>
                    <a:pt x="56876" y="114765"/>
                    <a:pt x="56841" y="114800"/>
                  </a:cubicBezTo>
                  <a:cubicBezTo>
                    <a:pt x="56567" y="115110"/>
                    <a:pt x="56234" y="115479"/>
                    <a:pt x="56055" y="115681"/>
                  </a:cubicBezTo>
                  <a:lnTo>
                    <a:pt x="55341" y="116622"/>
                  </a:lnTo>
                  <a:lnTo>
                    <a:pt x="54995" y="117098"/>
                  </a:lnTo>
                  <a:cubicBezTo>
                    <a:pt x="54876" y="117253"/>
                    <a:pt x="54781" y="117432"/>
                    <a:pt x="54674" y="117586"/>
                  </a:cubicBezTo>
                  <a:lnTo>
                    <a:pt x="54067" y="118598"/>
                  </a:lnTo>
                  <a:cubicBezTo>
                    <a:pt x="53864" y="118944"/>
                    <a:pt x="53709" y="119301"/>
                    <a:pt x="53531" y="119658"/>
                  </a:cubicBezTo>
                  <a:cubicBezTo>
                    <a:pt x="53364" y="120015"/>
                    <a:pt x="53174" y="120360"/>
                    <a:pt x="53043" y="120730"/>
                  </a:cubicBezTo>
                  <a:lnTo>
                    <a:pt x="52638" y="121837"/>
                  </a:lnTo>
                  <a:cubicBezTo>
                    <a:pt x="52566" y="122027"/>
                    <a:pt x="52495" y="122206"/>
                    <a:pt x="52447" y="122396"/>
                  </a:cubicBezTo>
                  <a:lnTo>
                    <a:pt x="52293" y="122968"/>
                  </a:lnTo>
                  <a:lnTo>
                    <a:pt x="51995" y="124111"/>
                  </a:lnTo>
                  <a:cubicBezTo>
                    <a:pt x="51923" y="124504"/>
                    <a:pt x="51864" y="124897"/>
                    <a:pt x="51804" y="125278"/>
                  </a:cubicBezTo>
                  <a:cubicBezTo>
                    <a:pt x="51757" y="125671"/>
                    <a:pt x="51673" y="126064"/>
                    <a:pt x="51662" y="126445"/>
                  </a:cubicBezTo>
                  <a:lnTo>
                    <a:pt x="51578" y="127623"/>
                  </a:lnTo>
                  <a:lnTo>
                    <a:pt x="51531" y="128207"/>
                  </a:lnTo>
                  <a:lnTo>
                    <a:pt x="51531" y="128600"/>
                  </a:lnTo>
                  <a:lnTo>
                    <a:pt x="51531" y="129409"/>
                  </a:lnTo>
                  <a:lnTo>
                    <a:pt x="51531" y="131017"/>
                  </a:lnTo>
                  <a:lnTo>
                    <a:pt x="51531" y="143887"/>
                  </a:lnTo>
                  <a:lnTo>
                    <a:pt x="64187" y="143887"/>
                  </a:lnTo>
                  <a:lnTo>
                    <a:pt x="64187" y="131017"/>
                  </a:lnTo>
                  <a:lnTo>
                    <a:pt x="64187" y="129409"/>
                  </a:lnTo>
                  <a:lnTo>
                    <a:pt x="64187" y="128600"/>
                  </a:lnTo>
                  <a:lnTo>
                    <a:pt x="64187" y="128207"/>
                  </a:lnTo>
                  <a:lnTo>
                    <a:pt x="64163" y="127980"/>
                  </a:lnTo>
                  <a:cubicBezTo>
                    <a:pt x="64175" y="127838"/>
                    <a:pt x="64163" y="127695"/>
                    <a:pt x="64163" y="127540"/>
                  </a:cubicBezTo>
                  <a:cubicBezTo>
                    <a:pt x="64163" y="127397"/>
                    <a:pt x="64211" y="127266"/>
                    <a:pt x="64223" y="127123"/>
                  </a:cubicBezTo>
                  <a:cubicBezTo>
                    <a:pt x="64246" y="126980"/>
                    <a:pt x="64246" y="126837"/>
                    <a:pt x="64282" y="126695"/>
                  </a:cubicBezTo>
                  <a:cubicBezTo>
                    <a:pt x="64318" y="126564"/>
                    <a:pt x="64354" y="126421"/>
                    <a:pt x="64389" y="126290"/>
                  </a:cubicBezTo>
                  <a:cubicBezTo>
                    <a:pt x="64663" y="125194"/>
                    <a:pt x="65508" y="123909"/>
                    <a:pt x="66282" y="123063"/>
                  </a:cubicBezTo>
                  <a:cubicBezTo>
                    <a:pt x="66401" y="122956"/>
                    <a:pt x="66532" y="122849"/>
                    <a:pt x="66651" y="122730"/>
                  </a:cubicBezTo>
                  <a:cubicBezTo>
                    <a:pt x="66747" y="122623"/>
                    <a:pt x="66878" y="122563"/>
                    <a:pt x="66985" y="122468"/>
                  </a:cubicBezTo>
                  <a:cubicBezTo>
                    <a:pt x="67104" y="122396"/>
                    <a:pt x="67211" y="122289"/>
                    <a:pt x="67330" y="122218"/>
                  </a:cubicBezTo>
                  <a:cubicBezTo>
                    <a:pt x="67461" y="122146"/>
                    <a:pt x="67580" y="122075"/>
                    <a:pt x="67699" y="122004"/>
                  </a:cubicBezTo>
                  <a:cubicBezTo>
                    <a:pt x="67759" y="121956"/>
                    <a:pt x="67818" y="121920"/>
                    <a:pt x="67878" y="121884"/>
                  </a:cubicBezTo>
                  <a:lnTo>
                    <a:pt x="68080" y="121801"/>
                  </a:lnTo>
                  <a:cubicBezTo>
                    <a:pt x="68211" y="121742"/>
                    <a:pt x="68330" y="121670"/>
                    <a:pt x="68461" y="121611"/>
                  </a:cubicBezTo>
                  <a:lnTo>
                    <a:pt x="68866" y="121468"/>
                  </a:lnTo>
                  <a:cubicBezTo>
                    <a:pt x="69116" y="121349"/>
                    <a:pt x="69402" y="121301"/>
                    <a:pt x="69676" y="121218"/>
                  </a:cubicBezTo>
                  <a:cubicBezTo>
                    <a:pt x="69807" y="121170"/>
                    <a:pt x="69950" y="121170"/>
                    <a:pt x="70092" y="121146"/>
                  </a:cubicBezTo>
                  <a:cubicBezTo>
                    <a:pt x="70235" y="121122"/>
                    <a:pt x="70378" y="121099"/>
                    <a:pt x="70521" y="121075"/>
                  </a:cubicBezTo>
                  <a:cubicBezTo>
                    <a:pt x="70664" y="121075"/>
                    <a:pt x="70807" y="121063"/>
                    <a:pt x="70950" y="121063"/>
                  </a:cubicBezTo>
                  <a:lnTo>
                    <a:pt x="71164" y="121015"/>
                  </a:lnTo>
                  <a:lnTo>
                    <a:pt x="71283" y="120968"/>
                  </a:lnTo>
                  <a:lnTo>
                    <a:pt x="94393" y="120968"/>
                  </a:lnTo>
                  <a:cubicBezTo>
                    <a:pt x="94516" y="120968"/>
                    <a:pt x="94603" y="120994"/>
                    <a:pt x="94760" y="120994"/>
                  </a:cubicBezTo>
                  <a:cubicBezTo>
                    <a:pt x="94787" y="120994"/>
                    <a:pt x="94815" y="120993"/>
                    <a:pt x="94845" y="120991"/>
                  </a:cubicBezTo>
                  <a:lnTo>
                    <a:pt x="96024" y="120956"/>
                  </a:lnTo>
                  <a:lnTo>
                    <a:pt x="96608" y="120932"/>
                  </a:lnTo>
                  <a:cubicBezTo>
                    <a:pt x="96810" y="120908"/>
                    <a:pt x="97001" y="120884"/>
                    <a:pt x="97191" y="120861"/>
                  </a:cubicBezTo>
                  <a:lnTo>
                    <a:pt x="98358" y="120682"/>
                  </a:lnTo>
                  <a:cubicBezTo>
                    <a:pt x="98751" y="120622"/>
                    <a:pt x="99132" y="120503"/>
                    <a:pt x="99513" y="120420"/>
                  </a:cubicBezTo>
                  <a:cubicBezTo>
                    <a:pt x="99894" y="120313"/>
                    <a:pt x="100275" y="120229"/>
                    <a:pt x="100656" y="120099"/>
                  </a:cubicBezTo>
                  <a:cubicBezTo>
                    <a:pt x="103656" y="119134"/>
                    <a:pt x="106406" y="117443"/>
                    <a:pt x="108633" y="115229"/>
                  </a:cubicBezTo>
                  <a:cubicBezTo>
                    <a:pt x="110836" y="112990"/>
                    <a:pt x="112514" y="110228"/>
                    <a:pt x="113467" y="107228"/>
                  </a:cubicBezTo>
                  <a:cubicBezTo>
                    <a:pt x="113574" y="106847"/>
                    <a:pt x="113669" y="106466"/>
                    <a:pt x="113776" y="106085"/>
                  </a:cubicBezTo>
                  <a:cubicBezTo>
                    <a:pt x="113860" y="105692"/>
                    <a:pt x="113979" y="105323"/>
                    <a:pt x="114026" y="104930"/>
                  </a:cubicBezTo>
                  <a:cubicBezTo>
                    <a:pt x="114146" y="104144"/>
                    <a:pt x="114288" y="103370"/>
                    <a:pt x="114300" y="102584"/>
                  </a:cubicBezTo>
                  <a:lnTo>
                    <a:pt x="114348" y="101418"/>
                  </a:lnTo>
                  <a:cubicBezTo>
                    <a:pt x="114348" y="101358"/>
                    <a:pt x="114336" y="101322"/>
                    <a:pt x="114336" y="101287"/>
                  </a:cubicBezTo>
                  <a:lnTo>
                    <a:pt x="114336" y="101191"/>
                  </a:lnTo>
                  <a:lnTo>
                    <a:pt x="114336" y="100906"/>
                  </a:lnTo>
                  <a:lnTo>
                    <a:pt x="114324" y="100310"/>
                  </a:lnTo>
                  <a:cubicBezTo>
                    <a:pt x="114300" y="99929"/>
                    <a:pt x="114288" y="99536"/>
                    <a:pt x="114253" y="99144"/>
                  </a:cubicBezTo>
                  <a:lnTo>
                    <a:pt x="114086" y="97977"/>
                  </a:lnTo>
                  <a:cubicBezTo>
                    <a:pt x="113979" y="97191"/>
                    <a:pt x="113765" y="96429"/>
                    <a:pt x="113562" y="95667"/>
                  </a:cubicBezTo>
                  <a:cubicBezTo>
                    <a:pt x="113479" y="95286"/>
                    <a:pt x="113324" y="94917"/>
                    <a:pt x="113193" y="94548"/>
                  </a:cubicBezTo>
                  <a:cubicBezTo>
                    <a:pt x="113062" y="94179"/>
                    <a:pt x="112931" y="93810"/>
                    <a:pt x="112776" y="93440"/>
                  </a:cubicBezTo>
                  <a:cubicBezTo>
                    <a:pt x="112121" y="92012"/>
                    <a:pt x="111371" y="90619"/>
                    <a:pt x="110407" y="89369"/>
                  </a:cubicBezTo>
                  <a:cubicBezTo>
                    <a:pt x="109478" y="88095"/>
                    <a:pt x="108359" y="86987"/>
                    <a:pt x="107168" y="85963"/>
                  </a:cubicBezTo>
                  <a:cubicBezTo>
                    <a:pt x="105930" y="84999"/>
                    <a:pt x="104621" y="84106"/>
                    <a:pt x="103192" y="83451"/>
                  </a:cubicBezTo>
                  <a:cubicBezTo>
                    <a:pt x="101787" y="82737"/>
                    <a:pt x="100263" y="82272"/>
                    <a:pt x="98727" y="81915"/>
                  </a:cubicBezTo>
                  <a:cubicBezTo>
                    <a:pt x="98346" y="81844"/>
                    <a:pt x="97953" y="81784"/>
                    <a:pt x="97560" y="81725"/>
                  </a:cubicBezTo>
                  <a:lnTo>
                    <a:pt x="96977" y="81641"/>
                  </a:lnTo>
                  <a:cubicBezTo>
                    <a:pt x="96786" y="81606"/>
                    <a:pt x="96596" y="81582"/>
                    <a:pt x="96393" y="81582"/>
                  </a:cubicBezTo>
                  <a:lnTo>
                    <a:pt x="95226" y="81534"/>
                  </a:lnTo>
                  <a:lnTo>
                    <a:pt x="94643" y="81522"/>
                  </a:lnTo>
                  <a:lnTo>
                    <a:pt x="19872" y="81522"/>
                  </a:lnTo>
                  <a:lnTo>
                    <a:pt x="19693" y="81510"/>
                  </a:lnTo>
                  <a:lnTo>
                    <a:pt x="19574" y="81499"/>
                  </a:lnTo>
                  <a:cubicBezTo>
                    <a:pt x="19431" y="81487"/>
                    <a:pt x="19288" y="81475"/>
                    <a:pt x="19146" y="81463"/>
                  </a:cubicBezTo>
                  <a:cubicBezTo>
                    <a:pt x="19074" y="81463"/>
                    <a:pt x="19003" y="81463"/>
                    <a:pt x="18931" y="81451"/>
                  </a:cubicBezTo>
                  <a:lnTo>
                    <a:pt x="18717" y="81415"/>
                  </a:lnTo>
                  <a:cubicBezTo>
                    <a:pt x="18586" y="81391"/>
                    <a:pt x="18443" y="81368"/>
                    <a:pt x="18300" y="81356"/>
                  </a:cubicBezTo>
                  <a:cubicBezTo>
                    <a:pt x="17181" y="81129"/>
                    <a:pt x="16145" y="80629"/>
                    <a:pt x="15240" y="79915"/>
                  </a:cubicBezTo>
                  <a:cubicBezTo>
                    <a:pt x="14335" y="79213"/>
                    <a:pt x="13633" y="78260"/>
                    <a:pt x="13169" y="77224"/>
                  </a:cubicBezTo>
                  <a:cubicBezTo>
                    <a:pt x="13085" y="77105"/>
                    <a:pt x="13061" y="76962"/>
                    <a:pt x="13014" y="76831"/>
                  </a:cubicBezTo>
                  <a:cubicBezTo>
                    <a:pt x="12966" y="76700"/>
                    <a:pt x="12907" y="76569"/>
                    <a:pt x="12859" y="76426"/>
                  </a:cubicBezTo>
                  <a:cubicBezTo>
                    <a:pt x="12835" y="76296"/>
                    <a:pt x="12800" y="76153"/>
                    <a:pt x="12764" y="76022"/>
                  </a:cubicBezTo>
                  <a:lnTo>
                    <a:pt x="12704" y="75819"/>
                  </a:lnTo>
                  <a:cubicBezTo>
                    <a:pt x="12692" y="75748"/>
                    <a:pt x="12680" y="75676"/>
                    <a:pt x="12680" y="75605"/>
                  </a:cubicBezTo>
                  <a:cubicBezTo>
                    <a:pt x="12657" y="75462"/>
                    <a:pt x="12633" y="75319"/>
                    <a:pt x="12609" y="75176"/>
                  </a:cubicBezTo>
                  <a:cubicBezTo>
                    <a:pt x="12573" y="75045"/>
                    <a:pt x="12597" y="74891"/>
                    <a:pt x="12585" y="74748"/>
                  </a:cubicBezTo>
                  <a:lnTo>
                    <a:pt x="12549" y="74295"/>
                  </a:lnTo>
                  <a:cubicBezTo>
                    <a:pt x="12549" y="74033"/>
                    <a:pt x="12549" y="73700"/>
                    <a:pt x="12561" y="73617"/>
                  </a:cubicBezTo>
                  <a:cubicBezTo>
                    <a:pt x="12597" y="72462"/>
                    <a:pt x="12895" y="71343"/>
                    <a:pt x="13431" y="70342"/>
                  </a:cubicBezTo>
                  <a:cubicBezTo>
                    <a:pt x="13990" y="69354"/>
                    <a:pt x="14776" y="68473"/>
                    <a:pt x="15717" y="67830"/>
                  </a:cubicBezTo>
                  <a:cubicBezTo>
                    <a:pt x="16681" y="67199"/>
                    <a:pt x="17764" y="66806"/>
                    <a:pt x="18896" y="66663"/>
                  </a:cubicBezTo>
                  <a:cubicBezTo>
                    <a:pt x="19038" y="66640"/>
                    <a:pt x="19181" y="66651"/>
                    <a:pt x="19324" y="66640"/>
                  </a:cubicBezTo>
                  <a:lnTo>
                    <a:pt x="19538" y="66628"/>
                  </a:lnTo>
                  <a:lnTo>
                    <a:pt x="19646" y="66640"/>
                  </a:lnTo>
                  <a:lnTo>
                    <a:pt x="94572" y="66640"/>
                  </a:lnTo>
                  <a:lnTo>
                    <a:pt x="94679" y="66628"/>
                  </a:lnTo>
                  <a:lnTo>
                    <a:pt x="94822" y="66616"/>
                  </a:lnTo>
                  <a:lnTo>
                    <a:pt x="95119" y="66604"/>
                  </a:lnTo>
                  <a:lnTo>
                    <a:pt x="95703" y="66568"/>
                  </a:lnTo>
                  <a:cubicBezTo>
                    <a:pt x="96096" y="66544"/>
                    <a:pt x="96489" y="66544"/>
                    <a:pt x="96881" y="66485"/>
                  </a:cubicBezTo>
                  <a:lnTo>
                    <a:pt x="98048" y="66306"/>
                  </a:lnTo>
                  <a:lnTo>
                    <a:pt x="98632" y="66211"/>
                  </a:lnTo>
                  <a:lnTo>
                    <a:pt x="99203" y="66080"/>
                  </a:lnTo>
                  <a:lnTo>
                    <a:pt x="100346" y="65782"/>
                  </a:lnTo>
                  <a:cubicBezTo>
                    <a:pt x="100727" y="65675"/>
                    <a:pt x="101096" y="65520"/>
                    <a:pt x="101465" y="65389"/>
                  </a:cubicBezTo>
                  <a:cubicBezTo>
                    <a:pt x="101834" y="65247"/>
                    <a:pt x="102215" y="65127"/>
                    <a:pt x="102561" y="64961"/>
                  </a:cubicBezTo>
                  <a:cubicBezTo>
                    <a:pt x="103275" y="64616"/>
                    <a:pt x="104001" y="64306"/>
                    <a:pt x="104656" y="63877"/>
                  </a:cubicBezTo>
                  <a:cubicBezTo>
                    <a:pt x="107288" y="62318"/>
                    <a:pt x="109693" y="59960"/>
                    <a:pt x="111348" y="57365"/>
                  </a:cubicBezTo>
                  <a:cubicBezTo>
                    <a:pt x="111383" y="57317"/>
                    <a:pt x="111419" y="57257"/>
                    <a:pt x="111455" y="57198"/>
                  </a:cubicBezTo>
                  <a:cubicBezTo>
                    <a:pt x="111467" y="57174"/>
                    <a:pt x="111479" y="57150"/>
                    <a:pt x="111490" y="57138"/>
                  </a:cubicBezTo>
                  <a:lnTo>
                    <a:pt x="111490" y="57126"/>
                  </a:lnTo>
                  <a:cubicBezTo>
                    <a:pt x="113074" y="54519"/>
                    <a:pt x="114074" y="51531"/>
                    <a:pt x="114288" y="48483"/>
                  </a:cubicBezTo>
                  <a:cubicBezTo>
                    <a:pt x="114527" y="45363"/>
                    <a:pt x="114026" y="42172"/>
                    <a:pt x="112812" y="39255"/>
                  </a:cubicBezTo>
                  <a:cubicBezTo>
                    <a:pt x="111562" y="36362"/>
                    <a:pt x="109633" y="33778"/>
                    <a:pt x="107228" y="31766"/>
                  </a:cubicBezTo>
                  <a:cubicBezTo>
                    <a:pt x="104799" y="29766"/>
                    <a:pt x="101894" y="28349"/>
                    <a:pt x="98810" y="27682"/>
                  </a:cubicBezTo>
                  <a:cubicBezTo>
                    <a:pt x="98429" y="27587"/>
                    <a:pt x="98036" y="27540"/>
                    <a:pt x="97643" y="27480"/>
                  </a:cubicBezTo>
                  <a:cubicBezTo>
                    <a:pt x="97251" y="27420"/>
                    <a:pt x="96870" y="27349"/>
                    <a:pt x="96477" y="27325"/>
                  </a:cubicBezTo>
                  <a:lnTo>
                    <a:pt x="95298" y="27266"/>
                  </a:lnTo>
                  <a:lnTo>
                    <a:pt x="94715" y="27218"/>
                  </a:lnTo>
                  <a:lnTo>
                    <a:pt x="94298" y="27206"/>
                  </a:lnTo>
                  <a:lnTo>
                    <a:pt x="71783" y="27206"/>
                  </a:lnTo>
                  <a:cubicBezTo>
                    <a:pt x="71140" y="27206"/>
                    <a:pt x="70676" y="27182"/>
                    <a:pt x="70676" y="27182"/>
                  </a:cubicBezTo>
                  <a:cubicBezTo>
                    <a:pt x="70650" y="27185"/>
                    <a:pt x="70624" y="27186"/>
                    <a:pt x="70598" y="27186"/>
                  </a:cubicBezTo>
                  <a:cubicBezTo>
                    <a:pt x="70484" y="27186"/>
                    <a:pt x="70376" y="27166"/>
                    <a:pt x="70259" y="27147"/>
                  </a:cubicBezTo>
                  <a:cubicBezTo>
                    <a:pt x="70116" y="27123"/>
                    <a:pt x="69973" y="27111"/>
                    <a:pt x="69830" y="27087"/>
                  </a:cubicBezTo>
                  <a:lnTo>
                    <a:pt x="69426" y="26980"/>
                  </a:lnTo>
                  <a:cubicBezTo>
                    <a:pt x="69283" y="26944"/>
                    <a:pt x="69140" y="26932"/>
                    <a:pt x="69009" y="26861"/>
                  </a:cubicBezTo>
                  <a:cubicBezTo>
                    <a:pt x="68747" y="26754"/>
                    <a:pt x="68473" y="26694"/>
                    <a:pt x="68223" y="26551"/>
                  </a:cubicBezTo>
                  <a:lnTo>
                    <a:pt x="67842" y="26361"/>
                  </a:lnTo>
                  <a:cubicBezTo>
                    <a:pt x="67723" y="26289"/>
                    <a:pt x="67604" y="26206"/>
                    <a:pt x="67473" y="26135"/>
                  </a:cubicBezTo>
                  <a:lnTo>
                    <a:pt x="67294" y="26027"/>
                  </a:lnTo>
                  <a:cubicBezTo>
                    <a:pt x="67235" y="25992"/>
                    <a:pt x="67175" y="25944"/>
                    <a:pt x="67116" y="25896"/>
                  </a:cubicBezTo>
                  <a:cubicBezTo>
                    <a:pt x="67009" y="25813"/>
                    <a:pt x="66890" y="25730"/>
                    <a:pt x="66771" y="25646"/>
                  </a:cubicBezTo>
                  <a:cubicBezTo>
                    <a:pt x="66663" y="25563"/>
                    <a:pt x="66568" y="25444"/>
                    <a:pt x="66461" y="25361"/>
                  </a:cubicBezTo>
                  <a:cubicBezTo>
                    <a:pt x="66354" y="25254"/>
                    <a:pt x="66223" y="25182"/>
                    <a:pt x="66140" y="25063"/>
                  </a:cubicBezTo>
                  <a:cubicBezTo>
                    <a:pt x="65961" y="24837"/>
                    <a:pt x="65735" y="24658"/>
                    <a:pt x="65592" y="24408"/>
                  </a:cubicBezTo>
                  <a:cubicBezTo>
                    <a:pt x="64889" y="23503"/>
                    <a:pt x="64401" y="22444"/>
                    <a:pt x="64235" y="21313"/>
                  </a:cubicBezTo>
                  <a:cubicBezTo>
                    <a:pt x="64211" y="21170"/>
                    <a:pt x="64175" y="20110"/>
                    <a:pt x="64175" y="20074"/>
                  </a:cubicBezTo>
                  <a:lnTo>
                    <a:pt x="64175" y="19979"/>
                  </a:lnTo>
                  <a:lnTo>
                    <a:pt x="64175" y="19169"/>
                  </a:lnTo>
                  <a:lnTo>
                    <a:pt x="64175" y="15895"/>
                  </a:lnTo>
                  <a:lnTo>
                    <a:pt x="66890" y="15895"/>
                  </a:lnTo>
                  <a:lnTo>
                    <a:pt x="57841" y="0"/>
                  </a:lnTo>
                  <a:close/>
                </a:path>
              </a:pathLst>
            </a:custGeom>
            <a:solidFill>
              <a:srgbClr val="FFFFFF"/>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1051" name="Google Shape;1051;p35"/>
            <p:cNvSpPr/>
            <p:nvPr/>
          </p:nvSpPr>
          <p:spPr>
            <a:xfrm>
              <a:off x="3124740" y="1467244"/>
              <a:ext cx="2847490" cy="3675956"/>
            </a:xfrm>
            <a:custGeom>
              <a:avLst/>
              <a:gdLst/>
              <a:ahLst/>
              <a:cxnLst/>
              <a:rect l="l" t="t" r="r" b="b"/>
              <a:pathLst>
                <a:path w="103002" h="132970" extrusionOk="0">
                  <a:moveTo>
                    <a:pt x="51507" y="1"/>
                  </a:moveTo>
                  <a:lnTo>
                    <a:pt x="51507" y="3727"/>
                  </a:lnTo>
                  <a:lnTo>
                    <a:pt x="52757" y="3727"/>
                  </a:lnTo>
                  <a:lnTo>
                    <a:pt x="52757" y="1"/>
                  </a:lnTo>
                  <a:close/>
                  <a:moveTo>
                    <a:pt x="51507" y="7442"/>
                  </a:moveTo>
                  <a:lnTo>
                    <a:pt x="51507" y="9180"/>
                  </a:lnTo>
                  <a:cubicBezTo>
                    <a:pt x="51507" y="9883"/>
                    <a:pt x="51566" y="10573"/>
                    <a:pt x="51662" y="11252"/>
                  </a:cubicBezTo>
                  <a:lnTo>
                    <a:pt x="52888" y="11073"/>
                  </a:lnTo>
                  <a:cubicBezTo>
                    <a:pt x="52793" y="10454"/>
                    <a:pt x="52757" y="9823"/>
                    <a:pt x="52757" y="9180"/>
                  </a:cubicBezTo>
                  <a:lnTo>
                    <a:pt x="52757" y="7442"/>
                  </a:lnTo>
                  <a:close/>
                  <a:moveTo>
                    <a:pt x="53888" y="14467"/>
                  </a:moveTo>
                  <a:lnTo>
                    <a:pt x="52757" y="14979"/>
                  </a:lnTo>
                  <a:cubicBezTo>
                    <a:pt x="53293" y="16157"/>
                    <a:pt x="53995" y="17265"/>
                    <a:pt x="54840" y="18265"/>
                  </a:cubicBezTo>
                  <a:lnTo>
                    <a:pt x="55781" y="17455"/>
                  </a:lnTo>
                  <a:cubicBezTo>
                    <a:pt x="55019" y="16550"/>
                    <a:pt x="54376" y="15550"/>
                    <a:pt x="53888" y="14467"/>
                  </a:cubicBezTo>
                  <a:close/>
                  <a:moveTo>
                    <a:pt x="58424" y="19812"/>
                  </a:moveTo>
                  <a:lnTo>
                    <a:pt x="57734" y="20848"/>
                  </a:lnTo>
                  <a:cubicBezTo>
                    <a:pt x="58817" y="21575"/>
                    <a:pt x="59984" y="22146"/>
                    <a:pt x="61222" y="22551"/>
                  </a:cubicBezTo>
                  <a:lnTo>
                    <a:pt x="61603" y="21360"/>
                  </a:lnTo>
                  <a:cubicBezTo>
                    <a:pt x="60484" y="21003"/>
                    <a:pt x="59412" y="20479"/>
                    <a:pt x="58424" y="19812"/>
                  </a:cubicBezTo>
                  <a:close/>
                  <a:moveTo>
                    <a:pt x="65092" y="21979"/>
                  </a:moveTo>
                  <a:lnTo>
                    <a:pt x="65056" y="23218"/>
                  </a:lnTo>
                  <a:cubicBezTo>
                    <a:pt x="65211" y="23218"/>
                    <a:pt x="65378" y="23230"/>
                    <a:pt x="65544" y="23230"/>
                  </a:cubicBezTo>
                  <a:lnTo>
                    <a:pt x="68795" y="23230"/>
                  </a:lnTo>
                  <a:lnTo>
                    <a:pt x="68795" y="21979"/>
                  </a:lnTo>
                  <a:close/>
                  <a:moveTo>
                    <a:pt x="72521" y="21979"/>
                  </a:moveTo>
                  <a:lnTo>
                    <a:pt x="72521" y="23230"/>
                  </a:lnTo>
                  <a:lnTo>
                    <a:pt x="76248" y="23230"/>
                  </a:lnTo>
                  <a:lnTo>
                    <a:pt x="76248" y="21979"/>
                  </a:lnTo>
                  <a:close/>
                  <a:moveTo>
                    <a:pt x="79975" y="21979"/>
                  </a:moveTo>
                  <a:lnTo>
                    <a:pt x="79975" y="23230"/>
                  </a:lnTo>
                  <a:lnTo>
                    <a:pt x="83689" y="23230"/>
                  </a:lnTo>
                  <a:lnTo>
                    <a:pt x="83689" y="21979"/>
                  </a:lnTo>
                  <a:close/>
                  <a:moveTo>
                    <a:pt x="87416" y="21979"/>
                  </a:moveTo>
                  <a:lnTo>
                    <a:pt x="87416" y="23230"/>
                  </a:lnTo>
                  <a:lnTo>
                    <a:pt x="88952" y="23230"/>
                  </a:lnTo>
                  <a:cubicBezTo>
                    <a:pt x="89654" y="23230"/>
                    <a:pt x="90357" y="23277"/>
                    <a:pt x="91035" y="23396"/>
                  </a:cubicBezTo>
                  <a:lnTo>
                    <a:pt x="91238" y="22170"/>
                  </a:lnTo>
                  <a:cubicBezTo>
                    <a:pt x="90488" y="22039"/>
                    <a:pt x="89726" y="21979"/>
                    <a:pt x="88952" y="21979"/>
                  </a:cubicBezTo>
                  <a:close/>
                  <a:moveTo>
                    <a:pt x="94941" y="23313"/>
                  </a:moveTo>
                  <a:lnTo>
                    <a:pt x="94417" y="24444"/>
                  </a:lnTo>
                  <a:cubicBezTo>
                    <a:pt x="95488" y="24944"/>
                    <a:pt x="96477" y="25599"/>
                    <a:pt x="97370" y="26385"/>
                  </a:cubicBezTo>
                  <a:lnTo>
                    <a:pt x="98191" y="25444"/>
                  </a:lnTo>
                  <a:cubicBezTo>
                    <a:pt x="97215" y="24587"/>
                    <a:pt x="96119" y="23873"/>
                    <a:pt x="94941" y="23313"/>
                  </a:cubicBezTo>
                  <a:close/>
                  <a:moveTo>
                    <a:pt x="100739" y="28373"/>
                  </a:moveTo>
                  <a:lnTo>
                    <a:pt x="99691" y="29052"/>
                  </a:lnTo>
                  <a:cubicBezTo>
                    <a:pt x="100346" y="30052"/>
                    <a:pt x="100846" y="31135"/>
                    <a:pt x="101192" y="32266"/>
                  </a:cubicBezTo>
                  <a:lnTo>
                    <a:pt x="102382" y="31897"/>
                  </a:lnTo>
                  <a:cubicBezTo>
                    <a:pt x="102001" y="30659"/>
                    <a:pt x="101442" y="29468"/>
                    <a:pt x="100739" y="28373"/>
                  </a:cubicBezTo>
                  <a:close/>
                  <a:moveTo>
                    <a:pt x="102989" y="35731"/>
                  </a:moveTo>
                  <a:lnTo>
                    <a:pt x="101751" y="35755"/>
                  </a:lnTo>
                  <a:cubicBezTo>
                    <a:pt x="101751" y="35850"/>
                    <a:pt x="101751" y="35934"/>
                    <a:pt x="101751" y="36017"/>
                  </a:cubicBezTo>
                  <a:cubicBezTo>
                    <a:pt x="101751" y="37124"/>
                    <a:pt x="101608" y="38220"/>
                    <a:pt x="101334" y="39267"/>
                  </a:cubicBezTo>
                  <a:lnTo>
                    <a:pt x="102537" y="39589"/>
                  </a:lnTo>
                  <a:cubicBezTo>
                    <a:pt x="102846" y="38434"/>
                    <a:pt x="103001" y="37231"/>
                    <a:pt x="103001" y="36017"/>
                  </a:cubicBezTo>
                  <a:cubicBezTo>
                    <a:pt x="103001" y="35922"/>
                    <a:pt x="102989" y="35826"/>
                    <a:pt x="102989" y="35731"/>
                  </a:cubicBezTo>
                  <a:close/>
                  <a:moveTo>
                    <a:pt x="99977" y="42541"/>
                  </a:moveTo>
                  <a:cubicBezTo>
                    <a:pt x="99370" y="43553"/>
                    <a:pt x="98620" y="44482"/>
                    <a:pt x="97763" y="45304"/>
                  </a:cubicBezTo>
                  <a:lnTo>
                    <a:pt x="98620" y="46209"/>
                  </a:lnTo>
                  <a:cubicBezTo>
                    <a:pt x="99560" y="45316"/>
                    <a:pt x="100382" y="44292"/>
                    <a:pt x="101037" y="43172"/>
                  </a:cubicBezTo>
                  <a:lnTo>
                    <a:pt x="99977" y="42541"/>
                  </a:lnTo>
                  <a:close/>
                  <a:moveTo>
                    <a:pt x="94881" y="47363"/>
                  </a:moveTo>
                  <a:cubicBezTo>
                    <a:pt x="93833" y="47911"/>
                    <a:pt x="92714" y="48316"/>
                    <a:pt x="91547" y="48554"/>
                  </a:cubicBezTo>
                  <a:lnTo>
                    <a:pt x="91797" y="49769"/>
                  </a:lnTo>
                  <a:cubicBezTo>
                    <a:pt x="93071" y="49507"/>
                    <a:pt x="94310" y="49066"/>
                    <a:pt x="95465" y="48471"/>
                  </a:cubicBezTo>
                  <a:lnTo>
                    <a:pt x="94881" y="47363"/>
                  </a:lnTo>
                  <a:close/>
                  <a:moveTo>
                    <a:pt x="17205" y="48816"/>
                  </a:moveTo>
                  <a:lnTo>
                    <a:pt x="17205" y="50054"/>
                  </a:lnTo>
                  <a:lnTo>
                    <a:pt x="20931" y="50054"/>
                  </a:lnTo>
                  <a:lnTo>
                    <a:pt x="20931" y="48816"/>
                  </a:lnTo>
                  <a:close/>
                  <a:moveTo>
                    <a:pt x="24658" y="48816"/>
                  </a:moveTo>
                  <a:lnTo>
                    <a:pt x="24658" y="50054"/>
                  </a:lnTo>
                  <a:lnTo>
                    <a:pt x="28373" y="50054"/>
                  </a:lnTo>
                  <a:lnTo>
                    <a:pt x="28373" y="48816"/>
                  </a:lnTo>
                  <a:close/>
                  <a:moveTo>
                    <a:pt x="32100" y="48816"/>
                  </a:moveTo>
                  <a:lnTo>
                    <a:pt x="32100" y="50054"/>
                  </a:lnTo>
                  <a:lnTo>
                    <a:pt x="35826" y="50054"/>
                  </a:lnTo>
                  <a:lnTo>
                    <a:pt x="35826" y="48816"/>
                  </a:lnTo>
                  <a:close/>
                  <a:moveTo>
                    <a:pt x="39553" y="48816"/>
                  </a:moveTo>
                  <a:lnTo>
                    <a:pt x="39553" y="50054"/>
                  </a:lnTo>
                  <a:lnTo>
                    <a:pt x="43280" y="50054"/>
                  </a:lnTo>
                  <a:lnTo>
                    <a:pt x="43280" y="48816"/>
                  </a:lnTo>
                  <a:close/>
                  <a:moveTo>
                    <a:pt x="47006" y="48816"/>
                  </a:moveTo>
                  <a:lnTo>
                    <a:pt x="47006" y="50054"/>
                  </a:lnTo>
                  <a:lnTo>
                    <a:pt x="50721" y="50054"/>
                  </a:lnTo>
                  <a:lnTo>
                    <a:pt x="50721" y="48816"/>
                  </a:lnTo>
                  <a:close/>
                  <a:moveTo>
                    <a:pt x="54448" y="48816"/>
                  </a:moveTo>
                  <a:lnTo>
                    <a:pt x="54448" y="50054"/>
                  </a:lnTo>
                  <a:lnTo>
                    <a:pt x="58174" y="50054"/>
                  </a:lnTo>
                  <a:lnTo>
                    <a:pt x="58174" y="48816"/>
                  </a:lnTo>
                  <a:close/>
                  <a:moveTo>
                    <a:pt x="61901" y="48816"/>
                  </a:moveTo>
                  <a:lnTo>
                    <a:pt x="61901" y="50054"/>
                  </a:lnTo>
                  <a:lnTo>
                    <a:pt x="65628" y="50054"/>
                  </a:lnTo>
                  <a:lnTo>
                    <a:pt x="65628" y="48816"/>
                  </a:lnTo>
                  <a:close/>
                  <a:moveTo>
                    <a:pt x="69342" y="48816"/>
                  </a:moveTo>
                  <a:lnTo>
                    <a:pt x="69342" y="50054"/>
                  </a:lnTo>
                  <a:lnTo>
                    <a:pt x="73069" y="50054"/>
                  </a:lnTo>
                  <a:lnTo>
                    <a:pt x="73069" y="48816"/>
                  </a:lnTo>
                  <a:close/>
                  <a:moveTo>
                    <a:pt x="76796" y="48816"/>
                  </a:moveTo>
                  <a:lnTo>
                    <a:pt x="76796" y="50054"/>
                  </a:lnTo>
                  <a:lnTo>
                    <a:pt x="80522" y="50054"/>
                  </a:lnTo>
                  <a:lnTo>
                    <a:pt x="80522" y="48816"/>
                  </a:lnTo>
                  <a:close/>
                  <a:moveTo>
                    <a:pt x="84249" y="48816"/>
                  </a:moveTo>
                  <a:lnTo>
                    <a:pt x="84249" y="50054"/>
                  </a:lnTo>
                  <a:lnTo>
                    <a:pt x="87976" y="50054"/>
                  </a:lnTo>
                  <a:lnTo>
                    <a:pt x="87976" y="48816"/>
                  </a:lnTo>
                  <a:close/>
                  <a:moveTo>
                    <a:pt x="13454" y="48828"/>
                  </a:moveTo>
                  <a:cubicBezTo>
                    <a:pt x="12157" y="48876"/>
                    <a:pt x="10871" y="49102"/>
                    <a:pt x="9632" y="49507"/>
                  </a:cubicBezTo>
                  <a:lnTo>
                    <a:pt x="10013" y="50685"/>
                  </a:lnTo>
                  <a:cubicBezTo>
                    <a:pt x="11145" y="50316"/>
                    <a:pt x="12311" y="50114"/>
                    <a:pt x="13502" y="50066"/>
                  </a:cubicBezTo>
                  <a:lnTo>
                    <a:pt x="13454" y="48828"/>
                  </a:lnTo>
                  <a:close/>
                  <a:moveTo>
                    <a:pt x="6144" y="51209"/>
                  </a:moveTo>
                  <a:cubicBezTo>
                    <a:pt x="5072" y="51935"/>
                    <a:pt x="4096" y="52805"/>
                    <a:pt x="3251" y="53805"/>
                  </a:cubicBezTo>
                  <a:lnTo>
                    <a:pt x="4203" y="54602"/>
                  </a:lnTo>
                  <a:cubicBezTo>
                    <a:pt x="4965" y="53698"/>
                    <a:pt x="5858" y="52900"/>
                    <a:pt x="6834" y="52233"/>
                  </a:cubicBezTo>
                  <a:lnTo>
                    <a:pt x="6144" y="51209"/>
                  </a:lnTo>
                  <a:close/>
                  <a:moveTo>
                    <a:pt x="1179" y="57091"/>
                  </a:moveTo>
                  <a:cubicBezTo>
                    <a:pt x="643" y="58270"/>
                    <a:pt x="286" y="59532"/>
                    <a:pt x="96" y="60818"/>
                  </a:cubicBezTo>
                  <a:lnTo>
                    <a:pt x="1322" y="60996"/>
                  </a:lnTo>
                  <a:cubicBezTo>
                    <a:pt x="1489" y="59817"/>
                    <a:pt x="1822" y="58674"/>
                    <a:pt x="2310" y="57603"/>
                  </a:cubicBezTo>
                  <a:lnTo>
                    <a:pt x="1179" y="57091"/>
                  </a:lnTo>
                  <a:close/>
                  <a:moveTo>
                    <a:pt x="1239" y="64568"/>
                  </a:moveTo>
                  <a:lnTo>
                    <a:pt x="0" y="64675"/>
                  </a:lnTo>
                  <a:cubicBezTo>
                    <a:pt x="107" y="65973"/>
                    <a:pt x="405" y="67247"/>
                    <a:pt x="869" y="68461"/>
                  </a:cubicBezTo>
                  <a:lnTo>
                    <a:pt x="2024" y="68021"/>
                  </a:lnTo>
                  <a:cubicBezTo>
                    <a:pt x="1608" y="66914"/>
                    <a:pt x="1346" y="65747"/>
                    <a:pt x="1239" y="64568"/>
                  </a:cubicBezTo>
                  <a:close/>
                  <a:moveTo>
                    <a:pt x="3739" y="71116"/>
                  </a:moveTo>
                  <a:lnTo>
                    <a:pt x="2751" y="71855"/>
                  </a:lnTo>
                  <a:cubicBezTo>
                    <a:pt x="3525" y="72902"/>
                    <a:pt x="4453" y="73831"/>
                    <a:pt x="5477" y="74617"/>
                  </a:cubicBezTo>
                  <a:lnTo>
                    <a:pt x="6239" y="73629"/>
                  </a:lnTo>
                  <a:cubicBezTo>
                    <a:pt x="5287" y="72902"/>
                    <a:pt x="4453" y="72057"/>
                    <a:pt x="3739" y="71116"/>
                  </a:cubicBezTo>
                  <a:close/>
                  <a:moveTo>
                    <a:pt x="9323" y="75367"/>
                  </a:moveTo>
                  <a:lnTo>
                    <a:pt x="8870" y="76522"/>
                  </a:lnTo>
                  <a:cubicBezTo>
                    <a:pt x="10073" y="76998"/>
                    <a:pt x="11347" y="77296"/>
                    <a:pt x="12645" y="77415"/>
                  </a:cubicBezTo>
                  <a:lnTo>
                    <a:pt x="12764" y="76177"/>
                  </a:lnTo>
                  <a:cubicBezTo>
                    <a:pt x="11585" y="76069"/>
                    <a:pt x="10418" y="75796"/>
                    <a:pt x="9323" y="75367"/>
                  </a:cubicBezTo>
                  <a:close/>
                  <a:moveTo>
                    <a:pt x="16431" y="76236"/>
                  </a:moveTo>
                  <a:lnTo>
                    <a:pt x="16431" y="77486"/>
                  </a:lnTo>
                  <a:lnTo>
                    <a:pt x="20158" y="77486"/>
                  </a:lnTo>
                  <a:lnTo>
                    <a:pt x="20158" y="76236"/>
                  </a:lnTo>
                  <a:close/>
                  <a:moveTo>
                    <a:pt x="23872" y="76236"/>
                  </a:moveTo>
                  <a:lnTo>
                    <a:pt x="23872" y="77486"/>
                  </a:lnTo>
                  <a:lnTo>
                    <a:pt x="27599" y="77486"/>
                  </a:lnTo>
                  <a:lnTo>
                    <a:pt x="27599" y="76236"/>
                  </a:lnTo>
                  <a:close/>
                  <a:moveTo>
                    <a:pt x="31326" y="76236"/>
                  </a:moveTo>
                  <a:lnTo>
                    <a:pt x="31326" y="77486"/>
                  </a:lnTo>
                  <a:lnTo>
                    <a:pt x="35052" y="77486"/>
                  </a:lnTo>
                  <a:lnTo>
                    <a:pt x="35052" y="76236"/>
                  </a:lnTo>
                  <a:close/>
                  <a:moveTo>
                    <a:pt x="38779" y="76236"/>
                  </a:moveTo>
                  <a:lnTo>
                    <a:pt x="38779" y="77486"/>
                  </a:lnTo>
                  <a:lnTo>
                    <a:pt x="42494" y="77486"/>
                  </a:lnTo>
                  <a:lnTo>
                    <a:pt x="42494" y="76236"/>
                  </a:lnTo>
                  <a:close/>
                  <a:moveTo>
                    <a:pt x="46220" y="76236"/>
                  </a:moveTo>
                  <a:lnTo>
                    <a:pt x="46220" y="77486"/>
                  </a:lnTo>
                  <a:lnTo>
                    <a:pt x="49947" y="77486"/>
                  </a:lnTo>
                  <a:lnTo>
                    <a:pt x="49947" y="76236"/>
                  </a:lnTo>
                  <a:close/>
                  <a:moveTo>
                    <a:pt x="53674" y="76236"/>
                  </a:moveTo>
                  <a:lnTo>
                    <a:pt x="53674" y="77486"/>
                  </a:lnTo>
                  <a:lnTo>
                    <a:pt x="57400" y="77486"/>
                  </a:lnTo>
                  <a:lnTo>
                    <a:pt x="57400" y="76236"/>
                  </a:lnTo>
                  <a:close/>
                  <a:moveTo>
                    <a:pt x="61127" y="76236"/>
                  </a:moveTo>
                  <a:lnTo>
                    <a:pt x="61127" y="77486"/>
                  </a:lnTo>
                  <a:lnTo>
                    <a:pt x="64842" y="77486"/>
                  </a:lnTo>
                  <a:lnTo>
                    <a:pt x="64842" y="76236"/>
                  </a:lnTo>
                  <a:close/>
                  <a:moveTo>
                    <a:pt x="68568" y="76236"/>
                  </a:moveTo>
                  <a:lnTo>
                    <a:pt x="68568" y="77486"/>
                  </a:lnTo>
                  <a:lnTo>
                    <a:pt x="72295" y="77486"/>
                  </a:lnTo>
                  <a:lnTo>
                    <a:pt x="72295" y="76236"/>
                  </a:lnTo>
                  <a:close/>
                  <a:moveTo>
                    <a:pt x="76022" y="76236"/>
                  </a:moveTo>
                  <a:lnTo>
                    <a:pt x="76022" y="77486"/>
                  </a:lnTo>
                  <a:lnTo>
                    <a:pt x="79748" y="77486"/>
                  </a:lnTo>
                  <a:lnTo>
                    <a:pt x="79748" y="76236"/>
                  </a:lnTo>
                  <a:close/>
                  <a:moveTo>
                    <a:pt x="83475" y="76236"/>
                  </a:moveTo>
                  <a:lnTo>
                    <a:pt x="83475" y="77486"/>
                  </a:lnTo>
                  <a:lnTo>
                    <a:pt x="87190" y="77486"/>
                  </a:lnTo>
                  <a:lnTo>
                    <a:pt x="87190" y="76236"/>
                  </a:lnTo>
                  <a:close/>
                  <a:moveTo>
                    <a:pt x="91000" y="76391"/>
                  </a:moveTo>
                  <a:lnTo>
                    <a:pt x="90821" y="77617"/>
                  </a:lnTo>
                  <a:cubicBezTo>
                    <a:pt x="92000" y="77784"/>
                    <a:pt x="93143" y="78117"/>
                    <a:pt x="94214" y="78605"/>
                  </a:cubicBezTo>
                  <a:lnTo>
                    <a:pt x="94726" y="77474"/>
                  </a:lnTo>
                  <a:cubicBezTo>
                    <a:pt x="93548" y="76939"/>
                    <a:pt x="92286" y="76569"/>
                    <a:pt x="91000" y="76391"/>
                  </a:cubicBezTo>
                  <a:close/>
                  <a:moveTo>
                    <a:pt x="98013" y="79546"/>
                  </a:moveTo>
                  <a:lnTo>
                    <a:pt x="97215" y="80499"/>
                  </a:lnTo>
                  <a:cubicBezTo>
                    <a:pt x="98120" y="81261"/>
                    <a:pt x="98917" y="82153"/>
                    <a:pt x="99572" y="83130"/>
                  </a:cubicBezTo>
                  <a:lnTo>
                    <a:pt x="100608" y="82439"/>
                  </a:lnTo>
                  <a:cubicBezTo>
                    <a:pt x="99882" y="81356"/>
                    <a:pt x="99001" y="80391"/>
                    <a:pt x="98013" y="79546"/>
                  </a:cubicBezTo>
                  <a:close/>
                  <a:moveTo>
                    <a:pt x="102311" y="85928"/>
                  </a:moveTo>
                  <a:lnTo>
                    <a:pt x="101132" y="86309"/>
                  </a:lnTo>
                  <a:cubicBezTo>
                    <a:pt x="101489" y="87440"/>
                    <a:pt x="101703" y="88607"/>
                    <a:pt x="101751" y="89797"/>
                  </a:cubicBezTo>
                  <a:lnTo>
                    <a:pt x="102989" y="89750"/>
                  </a:lnTo>
                  <a:cubicBezTo>
                    <a:pt x="102942" y="88452"/>
                    <a:pt x="102716" y="87166"/>
                    <a:pt x="102311" y="85928"/>
                  </a:cubicBezTo>
                  <a:close/>
                  <a:moveTo>
                    <a:pt x="101430" y="93333"/>
                  </a:moveTo>
                  <a:cubicBezTo>
                    <a:pt x="101156" y="94488"/>
                    <a:pt x="100727" y="95596"/>
                    <a:pt x="100156" y="96631"/>
                  </a:cubicBezTo>
                  <a:lnTo>
                    <a:pt x="101239" y="97239"/>
                  </a:lnTo>
                  <a:cubicBezTo>
                    <a:pt x="101870" y="96096"/>
                    <a:pt x="102346" y="94881"/>
                    <a:pt x="102632" y="93619"/>
                  </a:cubicBezTo>
                  <a:lnTo>
                    <a:pt x="101430" y="93333"/>
                  </a:lnTo>
                  <a:close/>
                  <a:moveTo>
                    <a:pt x="98024" y="99465"/>
                  </a:moveTo>
                  <a:cubicBezTo>
                    <a:pt x="97191" y="100310"/>
                    <a:pt x="96239" y="101025"/>
                    <a:pt x="95215" y="101608"/>
                  </a:cubicBezTo>
                  <a:lnTo>
                    <a:pt x="95822" y="102692"/>
                  </a:lnTo>
                  <a:cubicBezTo>
                    <a:pt x="96953" y="102061"/>
                    <a:pt x="97989" y="101263"/>
                    <a:pt x="98906" y="100346"/>
                  </a:cubicBezTo>
                  <a:lnTo>
                    <a:pt x="98024" y="99465"/>
                  </a:lnTo>
                  <a:close/>
                  <a:moveTo>
                    <a:pt x="66009" y="103239"/>
                  </a:moveTo>
                  <a:lnTo>
                    <a:pt x="66009" y="104478"/>
                  </a:lnTo>
                  <a:lnTo>
                    <a:pt x="69735" y="104478"/>
                  </a:lnTo>
                  <a:lnTo>
                    <a:pt x="69735" y="103239"/>
                  </a:lnTo>
                  <a:close/>
                  <a:moveTo>
                    <a:pt x="73462" y="103239"/>
                  </a:moveTo>
                  <a:lnTo>
                    <a:pt x="73462" y="104478"/>
                  </a:lnTo>
                  <a:lnTo>
                    <a:pt x="77189" y="104478"/>
                  </a:lnTo>
                  <a:lnTo>
                    <a:pt x="77189" y="103239"/>
                  </a:lnTo>
                  <a:close/>
                  <a:moveTo>
                    <a:pt x="80915" y="103239"/>
                  </a:moveTo>
                  <a:lnTo>
                    <a:pt x="80915" y="104478"/>
                  </a:lnTo>
                  <a:lnTo>
                    <a:pt x="84630" y="104478"/>
                  </a:lnTo>
                  <a:lnTo>
                    <a:pt x="84630" y="103239"/>
                  </a:lnTo>
                  <a:close/>
                  <a:moveTo>
                    <a:pt x="91917" y="102894"/>
                  </a:moveTo>
                  <a:cubicBezTo>
                    <a:pt x="90952" y="103120"/>
                    <a:pt x="89952" y="103239"/>
                    <a:pt x="88952" y="103239"/>
                  </a:cubicBezTo>
                  <a:lnTo>
                    <a:pt x="88357" y="103239"/>
                  </a:lnTo>
                  <a:lnTo>
                    <a:pt x="88357" y="104478"/>
                  </a:lnTo>
                  <a:lnTo>
                    <a:pt x="88952" y="104478"/>
                  </a:lnTo>
                  <a:cubicBezTo>
                    <a:pt x="90047" y="104478"/>
                    <a:pt x="91143" y="104359"/>
                    <a:pt x="92202" y="104109"/>
                  </a:cubicBezTo>
                  <a:lnTo>
                    <a:pt x="91917" y="102894"/>
                  </a:lnTo>
                  <a:close/>
                  <a:moveTo>
                    <a:pt x="62175" y="103644"/>
                  </a:moveTo>
                  <a:cubicBezTo>
                    <a:pt x="60913" y="103954"/>
                    <a:pt x="59698" y="104442"/>
                    <a:pt x="58567" y="105097"/>
                  </a:cubicBezTo>
                  <a:lnTo>
                    <a:pt x="59186" y="106168"/>
                  </a:lnTo>
                  <a:cubicBezTo>
                    <a:pt x="60210" y="105585"/>
                    <a:pt x="61317" y="105132"/>
                    <a:pt x="62472" y="104847"/>
                  </a:cubicBezTo>
                  <a:lnTo>
                    <a:pt x="62175" y="103644"/>
                  </a:lnTo>
                  <a:close/>
                  <a:moveTo>
                    <a:pt x="55495" y="107478"/>
                  </a:moveTo>
                  <a:cubicBezTo>
                    <a:pt x="54590" y="108407"/>
                    <a:pt x="53817" y="109454"/>
                    <a:pt x="53197" y="110597"/>
                  </a:cubicBezTo>
                  <a:lnTo>
                    <a:pt x="54293" y="111193"/>
                  </a:lnTo>
                  <a:cubicBezTo>
                    <a:pt x="54852" y="110145"/>
                    <a:pt x="55555" y="109193"/>
                    <a:pt x="56388" y="108335"/>
                  </a:cubicBezTo>
                  <a:lnTo>
                    <a:pt x="55495" y="107478"/>
                  </a:lnTo>
                  <a:close/>
                  <a:moveTo>
                    <a:pt x="51840" y="114241"/>
                  </a:moveTo>
                  <a:cubicBezTo>
                    <a:pt x="51626" y="115229"/>
                    <a:pt x="51507" y="116253"/>
                    <a:pt x="51507" y="117277"/>
                  </a:cubicBezTo>
                  <a:lnTo>
                    <a:pt x="51507" y="118075"/>
                  </a:lnTo>
                  <a:lnTo>
                    <a:pt x="52745" y="118075"/>
                  </a:lnTo>
                  <a:lnTo>
                    <a:pt x="52745" y="117277"/>
                  </a:lnTo>
                  <a:cubicBezTo>
                    <a:pt x="52745" y="116348"/>
                    <a:pt x="52852" y="115408"/>
                    <a:pt x="53055" y="114503"/>
                  </a:cubicBezTo>
                  <a:lnTo>
                    <a:pt x="51840" y="114241"/>
                  </a:lnTo>
                  <a:close/>
                  <a:moveTo>
                    <a:pt x="51507" y="121801"/>
                  </a:moveTo>
                  <a:lnTo>
                    <a:pt x="51507" y="125528"/>
                  </a:lnTo>
                  <a:lnTo>
                    <a:pt x="52757" y="125528"/>
                  </a:lnTo>
                  <a:lnTo>
                    <a:pt x="52757" y="121801"/>
                  </a:lnTo>
                  <a:close/>
                  <a:moveTo>
                    <a:pt x="51507" y="129243"/>
                  </a:moveTo>
                  <a:lnTo>
                    <a:pt x="51507" y="132969"/>
                  </a:lnTo>
                  <a:lnTo>
                    <a:pt x="52757" y="132969"/>
                  </a:lnTo>
                  <a:lnTo>
                    <a:pt x="52757" y="129243"/>
                  </a:lnTo>
                  <a:close/>
                </a:path>
              </a:pathLst>
            </a:custGeom>
            <a:solidFill>
              <a:srgbClr val="000000"/>
            </a:solidFill>
            <a:ln w="28575">
              <a:solidFill>
                <a:srgbClr val="FFC000"/>
              </a:solid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grpSp>
      <p:grpSp>
        <p:nvGrpSpPr>
          <p:cNvPr id="3" name="Google Shape;1052;p35"/>
          <p:cNvGrpSpPr/>
          <p:nvPr/>
        </p:nvGrpSpPr>
        <p:grpSpPr>
          <a:xfrm>
            <a:off x="-111107" y="3291830"/>
            <a:ext cx="3026923" cy="894940"/>
            <a:chOff x="205752" y="2900830"/>
            <a:chExt cx="3026923" cy="894940"/>
          </a:xfrm>
        </p:grpSpPr>
        <p:sp>
          <p:nvSpPr>
            <p:cNvPr id="1053" name="Google Shape;1053;p35"/>
            <p:cNvSpPr txBox="1"/>
            <p:nvPr/>
          </p:nvSpPr>
          <p:spPr>
            <a:xfrm>
              <a:off x="205752" y="3260870"/>
              <a:ext cx="2594875" cy="534900"/>
            </a:xfrm>
            <a:prstGeom prst="rect">
              <a:avLst/>
            </a:prstGeom>
            <a:noFill/>
            <a:ln>
              <a:noFill/>
            </a:ln>
          </p:spPr>
          <p:txBody>
            <a:bodyPr spcFirstLastPara="1" wrap="square" lIns="91425" tIns="91425" rIns="91425" bIns="91425" anchor="t" anchorCtr="0">
              <a:noAutofit/>
            </a:bodyPr>
            <a:lstStyle/>
            <a:p>
              <a:pPr algn="ctr"/>
              <a:r>
                <a:rPr lang="en-US" sz="2400" b="1" dirty="0" err="1">
                  <a:solidFill>
                    <a:srgbClr val="002060"/>
                  </a:solidFill>
                  <a:latin typeface="Arial" pitchFamily="34" charset="0"/>
                  <a:cs typeface="Arial" pitchFamily="34" charset="0"/>
                </a:rPr>
                <a:t>aniqlang</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va</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o‘ylang</a:t>
              </a:r>
              <a:endParaRPr lang="ru-RU" sz="2400" b="1" dirty="0">
                <a:solidFill>
                  <a:srgbClr val="002060"/>
                </a:solidFill>
                <a:latin typeface="Arial" pitchFamily="34" charset="0"/>
                <a:cs typeface="Arial" pitchFamily="34" charset="0"/>
              </a:endParaRPr>
            </a:p>
          </p:txBody>
        </p:sp>
        <p:grpSp>
          <p:nvGrpSpPr>
            <p:cNvPr id="4" name="Google Shape;1054;p35"/>
            <p:cNvGrpSpPr/>
            <p:nvPr/>
          </p:nvGrpSpPr>
          <p:grpSpPr>
            <a:xfrm rot="10800000">
              <a:off x="2665675" y="2900830"/>
              <a:ext cx="567000" cy="567000"/>
              <a:chOff x="6604775" y="1679913"/>
              <a:chExt cx="567000" cy="567000"/>
            </a:xfrm>
          </p:grpSpPr>
          <p:sp>
            <p:nvSpPr>
              <p:cNvPr id="1055" name="Google Shape;1055;p35"/>
              <p:cNvSpPr/>
              <p:nvPr/>
            </p:nvSpPr>
            <p:spPr>
              <a:xfrm rot="2700000">
                <a:off x="6687810" y="1762948"/>
                <a:ext cx="400930" cy="400930"/>
              </a:xfrm>
              <a:prstGeom prst="teardrop">
                <a:avLst>
                  <a:gd name="adj" fmla="val 1000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1056" name="Google Shape;1056;p35"/>
              <p:cNvSpPr/>
              <p:nvPr/>
            </p:nvSpPr>
            <p:spPr>
              <a:xfrm>
                <a:off x="6762521" y="1837683"/>
                <a:ext cx="251514" cy="251487"/>
              </a:xfrm>
              <a:custGeom>
                <a:avLst/>
                <a:gdLst/>
                <a:ahLst/>
                <a:cxnLst/>
                <a:rect l="l" t="t" r="r" b="b"/>
                <a:pathLst>
                  <a:path w="9098" h="9097" extrusionOk="0">
                    <a:moveTo>
                      <a:pt x="4549" y="0"/>
                    </a:moveTo>
                    <a:cubicBezTo>
                      <a:pt x="2037" y="0"/>
                      <a:pt x="1" y="2036"/>
                      <a:pt x="1" y="4548"/>
                    </a:cubicBezTo>
                    <a:cubicBezTo>
                      <a:pt x="1" y="7060"/>
                      <a:pt x="2037" y="9096"/>
                      <a:pt x="4549" y="9096"/>
                    </a:cubicBezTo>
                    <a:cubicBezTo>
                      <a:pt x="7061" y="9096"/>
                      <a:pt x="9097" y="7060"/>
                      <a:pt x="9097" y="4548"/>
                    </a:cubicBezTo>
                    <a:cubicBezTo>
                      <a:pt x="9097" y="2036"/>
                      <a:pt x="7061" y="0"/>
                      <a:pt x="454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grpSp>
        <p:sp>
          <p:nvSpPr>
            <p:cNvPr id="1057" name="Google Shape;1057;p35"/>
            <p:cNvSpPr/>
            <p:nvPr/>
          </p:nvSpPr>
          <p:spPr>
            <a:xfrm>
              <a:off x="710275" y="3033719"/>
              <a:ext cx="1650600" cy="301200"/>
            </a:xfrm>
            <a:prstGeom prst="roundRect">
              <a:avLst>
                <a:gd name="adj" fmla="val 500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dirty="0">
                <a:solidFill>
                  <a:srgbClr val="002060"/>
                </a:solidFill>
                <a:latin typeface="Arial" pitchFamily="34" charset="0"/>
                <a:cs typeface="Arial" pitchFamily="34" charset="0"/>
              </a:endParaRPr>
            </a:p>
          </p:txBody>
        </p:sp>
      </p:grpSp>
      <p:grpSp>
        <p:nvGrpSpPr>
          <p:cNvPr id="5" name="Google Shape;1058;p35"/>
          <p:cNvGrpSpPr/>
          <p:nvPr/>
        </p:nvGrpSpPr>
        <p:grpSpPr>
          <a:xfrm>
            <a:off x="5868144" y="1923678"/>
            <a:ext cx="3098881" cy="894940"/>
            <a:chOff x="5911375" y="2257659"/>
            <a:chExt cx="3098881" cy="894940"/>
          </a:xfrm>
        </p:grpSpPr>
        <p:sp>
          <p:nvSpPr>
            <p:cNvPr id="1059" name="Google Shape;1059;p35"/>
            <p:cNvSpPr txBox="1"/>
            <p:nvPr/>
          </p:nvSpPr>
          <p:spPr>
            <a:xfrm>
              <a:off x="6415431" y="2617699"/>
              <a:ext cx="2594825" cy="534900"/>
            </a:xfrm>
            <a:prstGeom prst="rect">
              <a:avLst/>
            </a:prstGeom>
            <a:noFill/>
            <a:ln>
              <a:noFill/>
            </a:ln>
          </p:spPr>
          <p:txBody>
            <a:bodyPr spcFirstLastPara="1" wrap="square" lIns="91425" tIns="91425" rIns="91425" bIns="91425" anchor="t" anchorCtr="0">
              <a:noAutofit/>
            </a:bodyPr>
            <a:lstStyle/>
            <a:p>
              <a:pPr algn="ctr"/>
              <a:r>
                <a:rPr lang="en-US" sz="2400" b="1" dirty="0" err="1">
                  <a:solidFill>
                    <a:srgbClr val="002060"/>
                  </a:solidFill>
                  <a:latin typeface="Arial" pitchFamily="34" charset="0"/>
                  <a:cs typeface="Arial" pitchFamily="34" charset="0"/>
                </a:rPr>
                <a:t>ro‘yxat</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tuzing</a:t>
              </a:r>
              <a:endParaRPr lang="ru-RU" sz="2400" b="1" dirty="0">
                <a:solidFill>
                  <a:srgbClr val="002060"/>
                </a:solidFill>
                <a:latin typeface="Arial" pitchFamily="34" charset="0"/>
                <a:cs typeface="Arial" pitchFamily="34" charset="0"/>
              </a:endParaRPr>
            </a:p>
          </p:txBody>
        </p:sp>
        <p:grpSp>
          <p:nvGrpSpPr>
            <p:cNvPr id="6" name="Google Shape;1060;p35"/>
            <p:cNvGrpSpPr/>
            <p:nvPr/>
          </p:nvGrpSpPr>
          <p:grpSpPr>
            <a:xfrm>
              <a:off x="5911375" y="2257659"/>
              <a:ext cx="567000" cy="567000"/>
              <a:chOff x="6604775" y="1679913"/>
              <a:chExt cx="567000" cy="567000"/>
            </a:xfrm>
          </p:grpSpPr>
          <p:sp>
            <p:nvSpPr>
              <p:cNvPr id="1061" name="Google Shape;1061;p35"/>
              <p:cNvSpPr/>
              <p:nvPr/>
            </p:nvSpPr>
            <p:spPr>
              <a:xfrm rot="2700000">
                <a:off x="6687810" y="1762948"/>
                <a:ext cx="400930" cy="400930"/>
              </a:xfrm>
              <a:prstGeom prst="teardrop">
                <a:avLst>
                  <a:gd name="adj" fmla="val 100000"/>
                </a:avLst>
              </a:prstGeom>
              <a:solidFill>
                <a:srgbClr val="00B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1062" name="Google Shape;1062;p35"/>
              <p:cNvSpPr/>
              <p:nvPr/>
            </p:nvSpPr>
            <p:spPr>
              <a:xfrm>
                <a:off x="6762521" y="1837683"/>
                <a:ext cx="251514" cy="251487"/>
              </a:xfrm>
              <a:custGeom>
                <a:avLst/>
                <a:gdLst/>
                <a:ahLst/>
                <a:cxnLst/>
                <a:rect l="l" t="t" r="r" b="b"/>
                <a:pathLst>
                  <a:path w="9098" h="9097" extrusionOk="0">
                    <a:moveTo>
                      <a:pt x="4549" y="0"/>
                    </a:moveTo>
                    <a:cubicBezTo>
                      <a:pt x="2037" y="0"/>
                      <a:pt x="1" y="2036"/>
                      <a:pt x="1" y="4548"/>
                    </a:cubicBezTo>
                    <a:cubicBezTo>
                      <a:pt x="1" y="7060"/>
                      <a:pt x="2037" y="9096"/>
                      <a:pt x="4549" y="9096"/>
                    </a:cubicBezTo>
                    <a:cubicBezTo>
                      <a:pt x="7061" y="9096"/>
                      <a:pt x="9097" y="7060"/>
                      <a:pt x="9097" y="4548"/>
                    </a:cubicBezTo>
                    <a:cubicBezTo>
                      <a:pt x="9097" y="2036"/>
                      <a:pt x="7061" y="0"/>
                      <a:pt x="454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grpSp>
        <p:sp>
          <p:nvSpPr>
            <p:cNvPr id="1063" name="Google Shape;1063;p35"/>
            <p:cNvSpPr/>
            <p:nvPr/>
          </p:nvSpPr>
          <p:spPr>
            <a:xfrm>
              <a:off x="6783175" y="2390560"/>
              <a:ext cx="1650600" cy="301200"/>
            </a:xfrm>
            <a:prstGeom prst="roundRect">
              <a:avLst>
                <a:gd name="adj" fmla="val 50000"/>
              </a:avLst>
            </a:prstGeom>
            <a:solidFill>
              <a:srgbClr val="00B0F0"/>
            </a:solidFill>
            <a:ln>
              <a:noFill/>
            </a:ln>
          </p:spPr>
          <p:txBody>
            <a:bodyPr spcFirstLastPara="1" wrap="square" lIns="91425" tIns="91425" rIns="91425" bIns="91425" anchor="ctr" anchorCtr="0">
              <a:noAutofit/>
            </a:bodyPr>
            <a:lstStyle/>
            <a:p>
              <a:pPr marL="0" lvl="0" indent="0" algn="r" rtl="0">
                <a:spcBef>
                  <a:spcPts val="0"/>
                </a:spcBef>
                <a:spcAft>
                  <a:spcPts val="0"/>
                </a:spcAft>
                <a:buNone/>
              </a:pPr>
              <a:endParaRPr sz="2400" b="1" dirty="0">
                <a:solidFill>
                  <a:srgbClr val="002060"/>
                </a:solidFill>
                <a:latin typeface="Arial" pitchFamily="34" charset="0"/>
                <a:cs typeface="Arial" pitchFamily="34" charset="0"/>
              </a:endParaRPr>
            </a:p>
          </p:txBody>
        </p:sp>
      </p:grpSp>
      <p:grpSp>
        <p:nvGrpSpPr>
          <p:cNvPr id="7" name="Google Shape;1064;p35"/>
          <p:cNvGrpSpPr/>
          <p:nvPr/>
        </p:nvGrpSpPr>
        <p:grpSpPr>
          <a:xfrm>
            <a:off x="5793599" y="3939902"/>
            <a:ext cx="3029410" cy="855840"/>
            <a:chOff x="5911375" y="3543988"/>
            <a:chExt cx="3029410" cy="855840"/>
          </a:xfrm>
        </p:grpSpPr>
        <p:sp>
          <p:nvSpPr>
            <p:cNvPr id="1065" name="Google Shape;1065;p35"/>
            <p:cNvSpPr txBox="1"/>
            <p:nvPr/>
          </p:nvSpPr>
          <p:spPr>
            <a:xfrm>
              <a:off x="6345960" y="3864928"/>
              <a:ext cx="2594825" cy="534900"/>
            </a:xfrm>
            <a:prstGeom prst="rect">
              <a:avLst/>
            </a:prstGeom>
            <a:noFill/>
            <a:ln>
              <a:noFill/>
            </a:ln>
          </p:spPr>
          <p:txBody>
            <a:bodyPr spcFirstLastPara="1" wrap="square" lIns="91425" tIns="91425" rIns="91425" bIns="91425" anchor="t" anchorCtr="0">
              <a:noAutofit/>
            </a:bodyPr>
            <a:lstStyle/>
            <a:p>
              <a:pPr lvl="0" algn="ctr"/>
              <a:r>
                <a:rPr lang="en-US" sz="2400" b="1" dirty="0" err="1">
                  <a:solidFill>
                    <a:srgbClr val="002060"/>
                  </a:solidFill>
                  <a:latin typeface="Arial" pitchFamily="34" charset="0"/>
                  <a:cs typeface="Arial" pitchFamily="34" charset="0"/>
                </a:rPr>
                <a:t>majburiyatni</a:t>
              </a:r>
              <a:r>
                <a:rPr lang="en-US" sz="2400" b="1" dirty="0">
                  <a:solidFill>
                    <a:srgbClr val="002060"/>
                  </a:solidFill>
                  <a:latin typeface="Arial" pitchFamily="34" charset="0"/>
                  <a:cs typeface="Arial" pitchFamily="34" charset="0"/>
                </a:rPr>
                <a:t> his </a:t>
              </a:r>
              <a:r>
                <a:rPr lang="en-US" sz="2400" b="1" dirty="0" err="1">
                  <a:solidFill>
                    <a:srgbClr val="002060"/>
                  </a:solidFill>
                  <a:latin typeface="Arial" pitchFamily="34" charset="0"/>
                  <a:cs typeface="Arial" pitchFamily="34" charset="0"/>
                </a:rPr>
                <a:t>qiling</a:t>
              </a:r>
              <a:endParaRPr sz="2400" b="1" dirty="0">
                <a:solidFill>
                  <a:srgbClr val="002060"/>
                </a:solidFill>
                <a:latin typeface="Arial" pitchFamily="34" charset="0"/>
                <a:ea typeface="Roboto"/>
                <a:cs typeface="Arial" pitchFamily="34" charset="0"/>
                <a:sym typeface="Roboto"/>
              </a:endParaRPr>
            </a:p>
          </p:txBody>
        </p:sp>
        <p:grpSp>
          <p:nvGrpSpPr>
            <p:cNvPr id="8" name="Google Shape;1066;p35"/>
            <p:cNvGrpSpPr/>
            <p:nvPr/>
          </p:nvGrpSpPr>
          <p:grpSpPr>
            <a:xfrm>
              <a:off x="5911375" y="3543988"/>
              <a:ext cx="567000" cy="567000"/>
              <a:chOff x="6604775" y="1679913"/>
              <a:chExt cx="567000" cy="567000"/>
            </a:xfrm>
          </p:grpSpPr>
          <p:sp>
            <p:nvSpPr>
              <p:cNvPr id="1067" name="Google Shape;1067;p35"/>
              <p:cNvSpPr/>
              <p:nvPr/>
            </p:nvSpPr>
            <p:spPr>
              <a:xfrm rot="2700000">
                <a:off x="6687810" y="1762948"/>
                <a:ext cx="400930" cy="400930"/>
              </a:xfrm>
              <a:prstGeom prst="teardrop">
                <a:avLst>
                  <a:gd name="adj" fmla="val 100000"/>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1068" name="Google Shape;1068;p35"/>
              <p:cNvSpPr/>
              <p:nvPr/>
            </p:nvSpPr>
            <p:spPr>
              <a:xfrm>
                <a:off x="6762521" y="1837683"/>
                <a:ext cx="251514" cy="251487"/>
              </a:xfrm>
              <a:custGeom>
                <a:avLst/>
                <a:gdLst/>
                <a:ahLst/>
                <a:cxnLst/>
                <a:rect l="l" t="t" r="r" b="b"/>
                <a:pathLst>
                  <a:path w="9098" h="9097" extrusionOk="0">
                    <a:moveTo>
                      <a:pt x="4549" y="0"/>
                    </a:moveTo>
                    <a:cubicBezTo>
                      <a:pt x="2037" y="0"/>
                      <a:pt x="1" y="2036"/>
                      <a:pt x="1" y="4548"/>
                    </a:cubicBezTo>
                    <a:cubicBezTo>
                      <a:pt x="1" y="7060"/>
                      <a:pt x="2037" y="9096"/>
                      <a:pt x="4549" y="9096"/>
                    </a:cubicBezTo>
                    <a:cubicBezTo>
                      <a:pt x="7061" y="9096"/>
                      <a:pt x="9097" y="7060"/>
                      <a:pt x="9097" y="4548"/>
                    </a:cubicBezTo>
                    <a:cubicBezTo>
                      <a:pt x="9097" y="2036"/>
                      <a:pt x="7061" y="0"/>
                      <a:pt x="454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grpSp>
        <p:sp>
          <p:nvSpPr>
            <p:cNvPr id="1069" name="Google Shape;1069;p35"/>
            <p:cNvSpPr/>
            <p:nvPr/>
          </p:nvSpPr>
          <p:spPr>
            <a:xfrm>
              <a:off x="6783175" y="3676889"/>
              <a:ext cx="1650600" cy="301200"/>
            </a:xfrm>
            <a:prstGeom prst="roundRect">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r" rtl="0">
                <a:spcBef>
                  <a:spcPts val="0"/>
                </a:spcBef>
                <a:spcAft>
                  <a:spcPts val="0"/>
                </a:spcAft>
                <a:buNone/>
              </a:pPr>
              <a:endParaRPr sz="2400" b="1" dirty="0">
                <a:solidFill>
                  <a:srgbClr val="002060"/>
                </a:solidFill>
                <a:latin typeface="Arial" pitchFamily="34" charset="0"/>
                <a:cs typeface="Arial" pitchFamily="34" charset="0"/>
              </a:endParaRPr>
            </a:p>
          </p:txBody>
        </p:sp>
      </p:grpSp>
      <p:grpSp>
        <p:nvGrpSpPr>
          <p:cNvPr id="9" name="Google Shape;1070;p35"/>
          <p:cNvGrpSpPr/>
          <p:nvPr/>
        </p:nvGrpSpPr>
        <p:grpSpPr>
          <a:xfrm>
            <a:off x="-108520" y="1995686"/>
            <a:ext cx="4201003" cy="894940"/>
            <a:chOff x="213437" y="1614488"/>
            <a:chExt cx="4201003" cy="894940"/>
          </a:xfrm>
        </p:grpSpPr>
        <p:sp>
          <p:nvSpPr>
            <p:cNvPr id="1071" name="Google Shape;1071;p35"/>
            <p:cNvSpPr txBox="1"/>
            <p:nvPr/>
          </p:nvSpPr>
          <p:spPr>
            <a:xfrm>
              <a:off x="213437" y="1974528"/>
              <a:ext cx="2594875" cy="534900"/>
            </a:xfrm>
            <a:prstGeom prst="rect">
              <a:avLst/>
            </a:prstGeom>
            <a:noFill/>
            <a:ln>
              <a:noFill/>
            </a:ln>
          </p:spPr>
          <p:txBody>
            <a:bodyPr spcFirstLastPara="1" wrap="square" lIns="91425" tIns="91425" rIns="91425" bIns="91425" anchor="t" anchorCtr="0">
              <a:noAutofit/>
            </a:bodyPr>
            <a:lstStyle/>
            <a:p>
              <a:pPr algn="ctr"/>
              <a:r>
                <a:rPr lang="en-US" sz="2400" b="1" dirty="0">
                  <a:solidFill>
                    <a:srgbClr val="002060"/>
                  </a:solidFill>
                  <a:latin typeface="Arial" pitchFamily="34" charset="0"/>
                  <a:cs typeface="Arial" pitchFamily="34" charset="0"/>
                </a:rPr>
                <a:t>tan </a:t>
              </a:r>
              <a:r>
                <a:rPr lang="en-US" sz="2400" b="1" dirty="0" err="1">
                  <a:solidFill>
                    <a:srgbClr val="002060"/>
                  </a:solidFill>
                  <a:latin typeface="Arial" pitchFamily="34" charset="0"/>
                  <a:cs typeface="Arial" pitchFamily="34" charset="0"/>
                </a:rPr>
                <a:t>oling</a:t>
              </a:r>
              <a:endParaRPr lang="ru-RU" sz="2400" b="1" dirty="0">
                <a:solidFill>
                  <a:srgbClr val="002060"/>
                </a:solidFill>
                <a:latin typeface="Arial" pitchFamily="34" charset="0"/>
                <a:cs typeface="Arial" pitchFamily="34" charset="0"/>
              </a:endParaRPr>
            </a:p>
          </p:txBody>
        </p:sp>
        <p:grpSp>
          <p:nvGrpSpPr>
            <p:cNvPr id="10" name="Google Shape;1072;p35"/>
            <p:cNvGrpSpPr/>
            <p:nvPr/>
          </p:nvGrpSpPr>
          <p:grpSpPr>
            <a:xfrm rot="10800000">
              <a:off x="2665675" y="1614488"/>
              <a:ext cx="567000" cy="567000"/>
              <a:chOff x="8028600" y="1679913"/>
              <a:chExt cx="567000" cy="567000"/>
            </a:xfrm>
          </p:grpSpPr>
          <p:sp>
            <p:nvSpPr>
              <p:cNvPr id="1073" name="Google Shape;1073;p35"/>
              <p:cNvSpPr/>
              <p:nvPr/>
            </p:nvSpPr>
            <p:spPr>
              <a:xfrm rot="2700000">
                <a:off x="8111635" y="1762948"/>
                <a:ext cx="400930" cy="400930"/>
              </a:xfrm>
              <a:prstGeom prst="teardrop">
                <a:avLst>
                  <a:gd name="adj" fmla="val 10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sp>
            <p:nvSpPr>
              <p:cNvPr id="1074" name="Google Shape;1074;p35"/>
              <p:cNvSpPr/>
              <p:nvPr/>
            </p:nvSpPr>
            <p:spPr>
              <a:xfrm>
                <a:off x="8186346" y="1837683"/>
                <a:ext cx="251514" cy="251487"/>
              </a:xfrm>
              <a:custGeom>
                <a:avLst/>
                <a:gdLst/>
                <a:ahLst/>
                <a:cxnLst/>
                <a:rect l="l" t="t" r="r" b="b"/>
                <a:pathLst>
                  <a:path w="9098" h="9097" extrusionOk="0">
                    <a:moveTo>
                      <a:pt x="4549" y="0"/>
                    </a:moveTo>
                    <a:cubicBezTo>
                      <a:pt x="2037" y="0"/>
                      <a:pt x="1" y="2036"/>
                      <a:pt x="1" y="4548"/>
                    </a:cubicBezTo>
                    <a:cubicBezTo>
                      <a:pt x="1" y="7060"/>
                      <a:pt x="2037" y="9096"/>
                      <a:pt x="4549" y="9096"/>
                    </a:cubicBezTo>
                    <a:cubicBezTo>
                      <a:pt x="7061" y="9096"/>
                      <a:pt x="9097" y="7060"/>
                      <a:pt x="9097" y="4548"/>
                    </a:cubicBezTo>
                    <a:cubicBezTo>
                      <a:pt x="9097" y="2036"/>
                      <a:pt x="7061" y="0"/>
                      <a:pt x="454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cs typeface="Arial" pitchFamily="34" charset="0"/>
                </a:endParaRPr>
              </a:p>
            </p:txBody>
          </p:sp>
        </p:grpSp>
        <p:sp>
          <p:nvSpPr>
            <p:cNvPr id="1075" name="Google Shape;1075;p35"/>
            <p:cNvSpPr/>
            <p:nvPr/>
          </p:nvSpPr>
          <p:spPr>
            <a:xfrm>
              <a:off x="710275" y="1747389"/>
              <a:ext cx="1650600" cy="301200"/>
            </a:xfrm>
            <a:prstGeom prst="roundRect">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endParaRPr sz="2400" b="1" dirty="0">
                <a:solidFill>
                  <a:srgbClr val="002060"/>
                </a:solidFill>
                <a:latin typeface="Arial" pitchFamily="34" charset="0"/>
                <a:cs typeface="Arial" pitchFamily="34" charset="0"/>
              </a:endParaRPr>
            </a:p>
          </p:txBody>
        </p:sp>
        <p:cxnSp>
          <p:nvCxnSpPr>
            <p:cNvPr id="1076" name="Google Shape;1076;p35"/>
            <p:cNvCxnSpPr>
              <a:stCxn id="1073" idx="3"/>
            </p:cNvCxnSpPr>
            <p:nvPr/>
          </p:nvCxnSpPr>
          <p:spPr>
            <a:xfrm>
              <a:off x="3149640" y="1897988"/>
              <a:ext cx="1264800" cy="0"/>
            </a:xfrm>
            <a:prstGeom prst="straightConnector1">
              <a:avLst/>
            </a:prstGeom>
            <a:noFill/>
            <a:ln w="19050" cap="flat" cmpd="sng">
              <a:solidFill>
                <a:schemeClr val="accent1"/>
              </a:solidFill>
              <a:prstDash val="solid"/>
              <a:round/>
              <a:headEnd type="none" w="med" len="med"/>
              <a:tailEnd type="triangle" w="med" len="med"/>
            </a:ln>
          </p:spPr>
        </p:cxnSp>
      </p:grpSp>
      <p:pic>
        <p:nvPicPr>
          <p:cNvPr id="33" name="Picture 7" descr="C:\Users\Vohid\Desktop\png-transparent-computer-icons-marketing-business-advertising-marketing.png"/>
          <p:cNvPicPr>
            <a:picLocks noChangeAspect="1" noChangeArrowheads="1"/>
          </p:cNvPicPr>
          <p:nvPr/>
        </p:nvPicPr>
        <p:blipFill>
          <a:blip r:embed="rId3" cstate="print">
            <a:duotone>
              <a:schemeClr val="accent5">
                <a:shade val="45000"/>
                <a:satMod val="135000"/>
              </a:schemeClr>
              <a:prstClr val="white"/>
            </a:duotone>
            <a:lum bright="10000"/>
          </a:blip>
          <a:srcRect/>
          <a:stretch>
            <a:fillRect/>
          </a:stretch>
        </p:blipFill>
        <p:spPr bwMode="auto">
          <a:xfrm>
            <a:off x="2195736" y="4155926"/>
            <a:ext cx="1017157" cy="950302"/>
          </a:xfrm>
          <a:prstGeom prst="rect">
            <a:avLst/>
          </a:prstGeom>
          <a:noFill/>
        </p:spPr>
      </p:pic>
      <p:pic>
        <p:nvPicPr>
          <p:cNvPr id="34" name="Picture 7" descr="D:\MARKAZ LOGO YANGI\Рисунок1.png"/>
          <p:cNvPicPr/>
          <p:nvPr/>
        </p:nvPicPr>
        <p:blipFill>
          <a:blip r:embed="rId4" cstate="print"/>
          <a:srcRect/>
          <a:stretch>
            <a:fillRect/>
          </a:stretch>
        </p:blipFill>
        <p:spPr bwMode="auto">
          <a:xfrm>
            <a:off x="-1" y="-1"/>
            <a:ext cx="1131591" cy="1131591"/>
          </a:xfrm>
          <a:prstGeom prst="rect">
            <a:avLst/>
          </a:prstGeom>
          <a:noFill/>
        </p:spPr>
      </p:pic>
      <p:grpSp>
        <p:nvGrpSpPr>
          <p:cNvPr id="36" name="Google Shape;911;p26"/>
          <p:cNvGrpSpPr/>
          <p:nvPr/>
        </p:nvGrpSpPr>
        <p:grpSpPr>
          <a:xfrm>
            <a:off x="0" y="0"/>
            <a:ext cx="4572000" cy="1203598"/>
            <a:chOff x="6403647" y="456216"/>
            <a:chExt cx="1816610" cy="734175"/>
          </a:xfrm>
          <a:solidFill>
            <a:srgbClr val="66FFFF"/>
          </a:solidFill>
        </p:grpSpPr>
        <p:sp>
          <p:nvSpPr>
            <p:cNvPr id="37" name="Google Shape;912;p26"/>
            <p:cNvSpPr/>
            <p:nvPr/>
          </p:nvSpPr>
          <p:spPr>
            <a:xfrm>
              <a:off x="6403647" y="456291"/>
              <a:ext cx="660900" cy="734100"/>
            </a:xfrm>
            <a:prstGeom prst="rect">
              <a:avLst/>
            </a:prstGeom>
            <a:ln/>
          </p:spPr>
          <p:style>
            <a:lnRef idx="1">
              <a:schemeClr val="accent5"/>
            </a:lnRef>
            <a:fillRef idx="2">
              <a:schemeClr val="accent5"/>
            </a:fillRef>
            <a:effectRef idx="1">
              <a:schemeClr val="accent5"/>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ea typeface="Fira Sans Extra Condensed"/>
                <a:cs typeface="Arial" pitchFamily="34" charset="0"/>
                <a:sym typeface="Fira Sans Extra Condensed"/>
              </a:endParaRPr>
            </a:p>
          </p:txBody>
        </p:sp>
        <p:sp>
          <p:nvSpPr>
            <p:cNvPr id="38" name="Google Shape;913;p26"/>
            <p:cNvSpPr/>
            <p:nvPr/>
          </p:nvSpPr>
          <p:spPr>
            <a:xfrm>
              <a:off x="6719656" y="456216"/>
              <a:ext cx="1500600" cy="734100"/>
            </a:xfrm>
            <a:prstGeom prst="rect">
              <a:avLst/>
            </a:prstGeom>
            <a:ln/>
          </p:spPr>
          <p:style>
            <a:lnRef idx="1">
              <a:schemeClr val="accent5"/>
            </a:lnRef>
            <a:fillRef idx="2">
              <a:schemeClr val="accent5"/>
            </a:fillRef>
            <a:effectRef idx="1">
              <a:schemeClr val="accent5"/>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ea typeface="Fira Sans Extra Condensed"/>
                <a:cs typeface="Arial" pitchFamily="34" charset="0"/>
                <a:sym typeface="Fira Sans Extra Condensed"/>
              </a:endParaRPr>
            </a:p>
          </p:txBody>
        </p:sp>
      </p:grpSp>
      <p:grpSp>
        <p:nvGrpSpPr>
          <p:cNvPr id="39" name="Google Shape;911;p26"/>
          <p:cNvGrpSpPr/>
          <p:nvPr/>
        </p:nvGrpSpPr>
        <p:grpSpPr>
          <a:xfrm>
            <a:off x="4572000" y="411511"/>
            <a:ext cx="4572000" cy="1224135"/>
            <a:chOff x="6403647" y="456216"/>
            <a:chExt cx="1816610" cy="734175"/>
          </a:xfrm>
          <a:solidFill>
            <a:srgbClr val="66FFFF"/>
          </a:solidFill>
        </p:grpSpPr>
        <p:sp>
          <p:nvSpPr>
            <p:cNvPr id="40" name="Google Shape;912;p26"/>
            <p:cNvSpPr/>
            <p:nvPr/>
          </p:nvSpPr>
          <p:spPr>
            <a:xfrm>
              <a:off x="6403647" y="456291"/>
              <a:ext cx="660900" cy="734100"/>
            </a:xfrm>
            <a:prstGeom prst="rect">
              <a:avLst/>
            </a:prstGeom>
            <a:ln/>
          </p:spPr>
          <p:style>
            <a:lnRef idx="1">
              <a:schemeClr val="accent5"/>
            </a:lnRef>
            <a:fillRef idx="2">
              <a:schemeClr val="accent5"/>
            </a:fillRef>
            <a:effectRef idx="1">
              <a:schemeClr val="accent5"/>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ea typeface="Fira Sans Extra Condensed"/>
                <a:cs typeface="Arial" pitchFamily="34" charset="0"/>
                <a:sym typeface="Fira Sans Extra Condensed"/>
              </a:endParaRPr>
            </a:p>
          </p:txBody>
        </p:sp>
        <p:sp>
          <p:nvSpPr>
            <p:cNvPr id="41" name="Google Shape;913;p26"/>
            <p:cNvSpPr/>
            <p:nvPr/>
          </p:nvSpPr>
          <p:spPr>
            <a:xfrm>
              <a:off x="6719656" y="456216"/>
              <a:ext cx="1500600" cy="734100"/>
            </a:xfrm>
            <a:prstGeom prst="rect">
              <a:avLst/>
            </a:prstGeom>
            <a:ln/>
          </p:spPr>
          <p:style>
            <a:lnRef idx="1">
              <a:schemeClr val="accent5"/>
            </a:lnRef>
            <a:fillRef idx="2">
              <a:schemeClr val="accent5"/>
            </a:fillRef>
            <a:effectRef idx="1">
              <a:schemeClr val="accent5"/>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sz="2400" b="1">
                <a:solidFill>
                  <a:srgbClr val="002060"/>
                </a:solidFill>
                <a:latin typeface="Arial" pitchFamily="34" charset="0"/>
                <a:ea typeface="Fira Sans Extra Condensed"/>
                <a:cs typeface="Arial" pitchFamily="34" charset="0"/>
                <a:sym typeface="Fira Sans Extra Condensed"/>
              </a:endParaRPr>
            </a:p>
          </p:txBody>
        </p:sp>
      </p:grpSp>
      <p:sp>
        <p:nvSpPr>
          <p:cNvPr id="42" name="Прямоугольник 41"/>
          <p:cNvSpPr/>
          <p:nvPr/>
        </p:nvSpPr>
        <p:spPr>
          <a:xfrm>
            <a:off x="827584" y="-20538"/>
            <a:ext cx="4032448" cy="1200329"/>
          </a:xfrm>
          <a:prstGeom prst="rect">
            <a:avLst/>
          </a:prstGeom>
        </p:spPr>
        <p:txBody>
          <a:bodyPr wrap="square">
            <a:spAutoFit/>
          </a:bodyPr>
          <a:lstStyle/>
          <a:p>
            <a:pPr algn="ctr"/>
            <a:r>
              <a:rPr lang="en-US" sz="2400" b="1" dirty="0" err="1">
                <a:solidFill>
                  <a:srgbClr val="002060"/>
                </a:solidFill>
                <a:latin typeface="Arial" pitchFamily="34" charset="0"/>
                <a:cs typeface="Arial" pitchFamily="34" charset="0"/>
              </a:rPr>
              <a:t>Uzluksiz</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kasbiy</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rivojlanish</a:t>
            </a:r>
            <a:r>
              <a:rPr lang="en-US" sz="2400" b="1" dirty="0">
                <a:solidFill>
                  <a:srgbClr val="002060"/>
                </a:solidFill>
                <a:latin typeface="Arial" pitchFamily="34" charset="0"/>
                <a:cs typeface="Arial" pitchFamily="34" charset="0"/>
              </a:rPr>
              <a:t> – </a:t>
            </a:r>
            <a:r>
              <a:rPr lang="en-US" sz="2400" b="1" dirty="0" err="1">
                <a:solidFill>
                  <a:srgbClr val="002060"/>
                </a:solidFill>
                <a:latin typeface="Arial" pitchFamily="34" charset="0"/>
                <a:cs typeface="Arial" pitchFamily="34" charset="0"/>
              </a:rPr>
              <a:t>bu</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hayot</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davomida</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o‘qish</a:t>
            </a:r>
            <a:endParaRPr lang="ru-RU" sz="2400" b="1" dirty="0">
              <a:solidFill>
                <a:srgbClr val="002060"/>
              </a:solidFill>
              <a:latin typeface="Arial" pitchFamily="34" charset="0"/>
              <a:cs typeface="Arial" pitchFamily="34" charset="0"/>
            </a:endParaRPr>
          </a:p>
        </p:txBody>
      </p:sp>
      <p:sp>
        <p:nvSpPr>
          <p:cNvPr id="43" name="Прямоугольник 42"/>
          <p:cNvSpPr/>
          <p:nvPr/>
        </p:nvSpPr>
        <p:spPr>
          <a:xfrm>
            <a:off x="4932040" y="435317"/>
            <a:ext cx="4176464" cy="1200329"/>
          </a:xfrm>
          <a:prstGeom prst="rect">
            <a:avLst/>
          </a:prstGeom>
        </p:spPr>
        <p:txBody>
          <a:bodyPr wrap="square">
            <a:spAutoFit/>
          </a:bodyPr>
          <a:lstStyle/>
          <a:p>
            <a:pPr algn="ctr"/>
            <a:r>
              <a:rPr lang="en-US" sz="2400" b="1" dirty="0" err="1">
                <a:solidFill>
                  <a:srgbClr val="002060"/>
                </a:solidFill>
                <a:latin typeface="Arial" pitchFamily="34" charset="0"/>
                <a:cs typeface="Arial" pitchFamily="34" charset="0"/>
              </a:rPr>
              <a:t>Hayotingizda</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umrbod</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o‘rganishni</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qanday</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qabul</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qilish</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kerak</a:t>
            </a:r>
            <a:r>
              <a:rPr lang="en-US" sz="2400" b="1" dirty="0">
                <a:solidFill>
                  <a:srgbClr val="002060"/>
                </a:solidFill>
                <a:latin typeface="Arial" pitchFamily="34" charset="0"/>
                <a:cs typeface="Arial" pitchFamily="34" charset="0"/>
              </a:rPr>
              <a:t>?</a:t>
            </a:r>
            <a:endParaRPr lang="ru-RU" sz="2400" b="1" dirty="0">
              <a:solidFill>
                <a:srgbClr val="002060"/>
              </a:solidFill>
              <a:latin typeface="Arial" pitchFamily="34" charset="0"/>
              <a:cs typeface="Arial" pitchFamily="34" charset="0"/>
            </a:endParaRPr>
          </a:p>
        </p:txBody>
      </p:sp>
      <p:pic>
        <p:nvPicPr>
          <p:cNvPr id="44" name="Picture 7" descr="D:\MARKAZ LOGO YANGI\Рисунок1.png"/>
          <p:cNvPicPr/>
          <p:nvPr/>
        </p:nvPicPr>
        <p:blipFill>
          <a:blip r:embed="rId4" cstate="print"/>
          <a:srcRect/>
          <a:stretch>
            <a:fillRect/>
          </a:stretch>
        </p:blipFill>
        <p:spPr bwMode="auto">
          <a:xfrm>
            <a:off x="-1" y="-1"/>
            <a:ext cx="1203599" cy="1203599"/>
          </a:xfrm>
          <a:prstGeom prst="rect">
            <a:avLst/>
          </a:prstGeom>
          <a:noFill/>
        </p:spPr>
      </p:pic>
      <p:sp>
        <p:nvSpPr>
          <p:cNvPr id="45" name="Google Shape;1063;p35"/>
          <p:cNvSpPr/>
          <p:nvPr/>
        </p:nvSpPr>
        <p:spPr>
          <a:xfrm>
            <a:off x="6660232" y="3003798"/>
            <a:ext cx="2016224" cy="720080"/>
          </a:xfrm>
          <a:prstGeom prst="roundRect">
            <a:avLst>
              <a:gd name="adj" fmla="val 50000"/>
            </a:avLst>
          </a:prstGeom>
          <a:solidFill>
            <a:srgbClr val="00B0F0"/>
          </a:solidFill>
          <a:ln>
            <a:noFill/>
          </a:ln>
        </p:spPr>
        <p:txBody>
          <a:bodyPr spcFirstLastPara="1" wrap="square" lIns="91425" tIns="91425" rIns="91425" bIns="91425" anchor="ctr" anchorCtr="0">
            <a:noAutofit/>
          </a:bodyPr>
          <a:lstStyle/>
          <a:p>
            <a:pPr lvl="0" algn="ctr"/>
            <a:r>
              <a:rPr lang="en-US" sz="2000" b="1" dirty="0" err="1">
                <a:solidFill>
                  <a:srgbClr val="000066"/>
                </a:solidFill>
              </a:rPr>
              <a:t>ta’lim</a:t>
            </a:r>
            <a:r>
              <a:rPr lang="uz-Cyrl-UZ" sz="2000" b="1" dirty="0">
                <a:solidFill>
                  <a:srgbClr val="000066"/>
                </a:solidFill>
              </a:rPr>
              <a:t>  </a:t>
            </a:r>
            <a:r>
              <a:rPr lang="en-US" sz="2000" b="1" dirty="0" err="1">
                <a:solidFill>
                  <a:srgbClr val="000066"/>
                </a:solidFill>
              </a:rPr>
              <a:t>maqsadi</a:t>
            </a:r>
            <a:endParaRPr lang="uz-Cyrl-UZ" sz="2000" b="1" dirty="0">
              <a:solidFill>
                <a:srgbClr val="000066"/>
              </a:solidFill>
            </a:endParaRPr>
          </a:p>
          <a:p>
            <a:pPr lvl="0" algn="ctr"/>
            <a:r>
              <a:rPr lang="en-US" sz="2000" b="1" dirty="0" err="1">
                <a:solidFill>
                  <a:srgbClr val="000066"/>
                </a:solidFill>
              </a:rPr>
              <a:t>ni</a:t>
            </a:r>
            <a:r>
              <a:rPr lang="en-US" sz="2000" b="1" dirty="0">
                <a:solidFill>
                  <a:srgbClr val="000066"/>
                </a:solidFill>
              </a:rPr>
              <a:t> </a:t>
            </a:r>
            <a:r>
              <a:rPr lang="en-US" sz="2000" b="1" dirty="0" err="1">
                <a:solidFill>
                  <a:srgbClr val="000066"/>
                </a:solidFill>
              </a:rPr>
              <a:t>yarating</a:t>
            </a:r>
            <a:endParaRPr lang="ru-RU" sz="2000" dirty="0">
              <a:solidFill>
                <a:srgbClr val="000066"/>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456"/>
        <p:cNvGrpSpPr/>
        <p:nvPr/>
      </p:nvGrpSpPr>
      <p:grpSpPr>
        <a:xfrm>
          <a:off x="0" y="0"/>
          <a:ext cx="0" cy="0"/>
          <a:chOff x="0" y="0"/>
          <a:chExt cx="0" cy="0"/>
        </a:xfrm>
      </p:grpSpPr>
      <p:sp>
        <p:nvSpPr>
          <p:cNvPr id="1457" name="Google Shape;1457;p43"/>
          <p:cNvSpPr/>
          <p:nvPr/>
        </p:nvSpPr>
        <p:spPr>
          <a:xfrm rot="20926390">
            <a:off x="1370113" y="2205460"/>
            <a:ext cx="1579238" cy="1668681"/>
          </a:xfrm>
          <a:prstGeom prst="arc">
            <a:avLst>
              <a:gd name="adj1" fmla="val 10780397"/>
              <a:gd name="adj2" fmla="val 18935340"/>
            </a:avLst>
          </a:prstGeom>
          <a:noFill/>
          <a:ln w="9525" cap="flat" cmpd="sng">
            <a:solidFill>
              <a:srgbClr val="000000"/>
            </a:solidFill>
            <a:prstDash val="dash"/>
            <a:round/>
            <a:headEnd type="oval" w="sm" len="sm"/>
            <a:tailEnd type="stealth"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rgbClr val="002060"/>
              </a:solidFill>
              <a:latin typeface="Arial" pitchFamily="34" charset="0"/>
              <a:cs typeface="Arial" pitchFamily="34" charset="0"/>
            </a:endParaRPr>
          </a:p>
        </p:txBody>
      </p:sp>
      <p:sp>
        <p:nvSpPr>
          <p:cNvPr id="1458" name="Google Shape;1458;p43"/>
          <p:cNvSpPr/>
          <p:nvPr/>
        </p:nvSpPr>
        <p:spPr>
          <a:xfrm>
            <a:off x="3655240" y="1995686"/>
            <a:ext cx="1636840" cy="1286539"/>
          </a:xfrm>
          <a:prstGeom prst="arc">
            <a:avLst>
              <a:gd name="adj1" fmla="val 10780397"/>
              <a:gd name="adj2" fmla="val 19331255"/>
            </a:avLst>
          </a:prstGeom>
          <a:noFill/>
          <a:ln w="9525" cap="flat" cmpd="sng">
            <a:solidFill>
              <a:srgbClr val="000000"/>
            </a:solidFill>
            <a:prstDash val="dash"/>
            <a:round/>
            <a:headEnd type="oval" w="sm" len="sm"/>
            <a:tailEnd type="stealth"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rgbClr val="002060"/>
              </a:solidFill>
              <a:latin typeface="Arial" pitchFamily="34" charset="0"/>
              <a:cs typeface="Arial" pitchFamily="34" charset="0"/>
            </a:endParaRPr>
          </a:p>
        </p:txBody>
      </p:sp>
      <p:sp>
        <p:nvSpPr>
          <p:cNvPr id="1459" name="Google Shape;1459;p43"/>
          <p:cNvSpPr/>
          <p:nvPr/>
        </p:nvSpPr>
        <p:spPr>
          <a:xfrm>
            <a:off x="5671464" y="1635646"/>
            <a:ext cx="1636840" cy="1284379"/>
          </a:xfrm>
          <a:prstGeom prst="arc">
            <a:avLst>
              <a:gd name="adj1" fmla="val 10780397"/>
              <a:gd name="adj2" fmla="val 19331255"/>
            </a:avLst>
          </a:prstGeom>
          <a:noFill/>
          <a:ln w="9525" cap="flat" cmpd="sng">
            <a:solidFill>
              <a:srgbClr val="000000"/>
            </a:solidFill>
            <a:prstDash val="dash"/>
            <a:round/>
            <a:headEnd type="oval" w="sm" len="sm"/>
            <a:tailEnd type="stealth"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rgbClr val="002060"/>
              </a:solidFill>
              <a:latin typeface="Arial" pitchFamily="34" charset="0"/>
              <a:cs typeface="Arial" pitchFamily="34" charset="0"/>
            </a:endParaRPr>
          </a:p>
        </p:txBody>
      </p:sp>
      <p:sp>
        <p:nvSpPr>
          <p:cNvPr id="1461" name="Google Shape;1461;p43"/>
          <p:cNvSpPr txBox="1">
            <a:spLocks noGrp="1"/>
          </p:cNvSpPr>
          <p:nvPr>
            <p:ph type="title"/>
          </p:nvPr>
        </p:nvSpPr>
        <p:spPr>
          <a:xfrm>
            <a:off x="827584" y="339502"/>
            <a:ext cx="7723500" cy="481200"/>
          </a:xfrm>
          <a:prstGeom prst="rect">
            <a:avLst/>
          </a:prstGeom>
        </p:spPr>
        <p:txBody>
          <a:bodyPr spcFirstLastPara="1" wrap="square" lIns="91425" tIns="91425" rIns="91425" bIns="91425" anchor="ctr" anchorCtr="0">
            <a:noAutofit/>
          </a:bodyPr>
          <a:lstStyle/>
          <a:p>
            <a:r>
              <a:rPr lang="en-US" sz="2400" b="1" dirty="0" err="1">
                <a:solidFill>
                  <a:srgbClr val="002060"/>
                </a:solidFill>
                <a:latin typeface="Arial" pitchFamily="34" charset="0"/>
                <a:cs typeface="Arial" pitchFamily="34" charset="0"/>
              </a:rPr>
              <a:t>Hayot</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davomida</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o‘rganishning</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foydali</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jihatlari</a:t>
            </a:r>
            <a:r>
              <a:rPr lang="en-US" sz="2400" b="1" dirty="0">
                <a:solidFill>
                  <a:srgbClr val="002060"/>
                </a:solidFill>
                <a:latin typeface="Arial" pitchFamily="34" charset="0"/>
                <a:cs typeface="Arial" pitchFamily="34" charset="0"/>
              </a:rPr>
              <a:t>:</a:t>
            </a:r>
            <a:endParaRPr lang="ru-RU" sz="2400" b="1" dirty="0">
              <a:solidFill>
                <a:srgbClr val="002060"/>
              </a:solidFill>
              <a:latin typeface="Arial" pitchFamily="34" charset="0"/>
              <a:cs typeface="Arial" pitchFamily="34" charset="0"/>
            </a:endParaRPr>
          </a:p>
        </p:txBody>
      </p:sp>
      <p:grpSp>
        <p:nvGrpSpPr>
          <p:cNvPr id="2" name="Google Shape;1462;p43"/>
          <p:cNvGrpSpPr/>
          <p:nvPr/>
        </p:nvGrpSpPr>
        <p:grpSpPr>
          <a:xfrm>
            <a:off x="-324544" y="3305288"/>
            <a:ext cx="3096344" cy="1570718"/>
            <a:chOff x="-132176" y="3145300"/>
            <a:chExt cx="2841801" cy="1570718"/>
          </a:xfrm>
        </p:grpSpPr>
        <p:cxnSp>
          <p:nvCxnSpPr>
            <p:cNvPr id="1463" name="Google Shape;1463;p43"/>
            <p:cNvCxnSpPr/>
            <p:nvPr/>
          </p:nvCxnSpPr>
          <p:spPr>
            <a:xfrm>
              <a:off x="1255680" y="3419874"/>
              <a:ext cx="0" cy="432048"/>
            </a:xfrm>
            <a:prstGeom prst="straightConnector1">
              <a:avLst/>
            </a:prstGeom>
            <a:noFill/>
            <a:ln w="9525" cap="flat" cmpd="sng">
              <a:solidFill>
                <a:schemeClr val="accent1"/>
              </a:solidFill>
              <a:prstDash val="solid"/>
              <a:round/>
              <a:headEnd type="none" w="med" len="med"/>
              <a:tailEnd type="none" w="med" len="med"/>
            </a:ln>
          </p:spPr>
        </p:cxnSp>
        <p:sp>
          <p:nvSpPr>
            <p:cNvPr id="1464" name="Google Shape;1464;p43"/>
            <p:cNvSpPr/>
            <p:nvPr/>
          </p:nvSpPr>
          <p:spPr>
            <a:xfrm>
              <a:off x="495197" y="3145300"/>
              <a:ext cx="1455600" cy="408300"/>
            </a:xfrm>
            <a:prstGeom prst="roundRect">
              <a:avLst>
                <a:gd name="adj" fmla="val 16667"/>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endParaRPr sz="2400" dirty="0">
                <a:solidFill>
                  <a:srgbClr val="002060"/>
                </a:solidFill>
                <a:latin typeface="Arial" pitchFamily="34" charset="0"/>
                <a:cs typeface="Arial" pitchFamily="34" charset="0"/>
              </a:endParaRPr>
            </a:p>
          </p:txBody>
        </p:sp>
        <p:sp>
          <p:nvSpPr>
            <p:cNvPr id="1465" name="Google Shape;1465;p43"/>
            <p:cNvSpPr txBox="1"/>
            <p:nvPr/>
          </p:nvSpPr>
          <p:spPr>
            <a:xfrm>
              <a:off x="-132176" y="4083918"/>
              <a:ext cx="2841801" cy="632100"/>
            </a:xfrm>
            <a:prstGeom prst="rect">
              <a:avLst/>
            </a:prstGeom>
            <a:noFill/>
            <a:ln>
              <a:noFill/>
            </a:ln>
          </p:spPr>
          <p:txBody>
            <a:bodyPr spcFirstLastPara="1" wrap="square" lIns="91425" tIns="91425" rIns="91425" bIns="91425" anchor="ctr" anchorCtr="0">
              <a:noAutofit/>
            </a:bodyPr>
            <a:lstStyle/>
            <a:p>
              <a:pPr algn="ctr"/>
              <a:r>
                <a:rPr lang="en-US" sz="2400" b="1" dirty="0" err="1">
                  <a:solidFill>
                    <a:srgbClr val="002060"/>
                  </a:solidFill>
                  <a:latin typeface="Arial" pitchFamily="34" charset="0"/>
                  <a:cs typeface="Arial" pitchFamily="34" charset="0"/>
                </a:rPr>
                <a:t>Yangidan</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yangi</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motivatsiyalar</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uyg‘onadi</a:t>
              </a:r>
              <a:endParaRPr lang="ru-RU" sz="2400" b="1" dirty="0">
                <a:solidFill>
                  <a:srgbClr val="002060"/>
                </a:solidFill>
                <a:latin typeface="Arial" pitchFamily="34" charset="0"/>
                <a:cs typeface="Arial" pitchFamily="34" charset="0"/>
              </a:endParaRPr>
            </a:p>
          </p:txBody>
        </p:sp>
      </p:grpSp>
      <p:grpSp>
        <p:nvGrpSpPr>
          <p:cNvPr id="3" name="Google Shape;1466;p43"/>
          <p:cNvGrpSpPr/>
          <p:nvPr/>
        </p:nvGrpSpPr>
        <p:grpSpPr>
          <a:xfrm>
            <a:off x="1835696" y="2499742"/>
            <a:ext cx="3240360" cy="1496196"/>
            <a:chOff x="1413142" y="2783100"/>
            <a:chExt cx="3240360" cy="1496196"/>
          </a:xfrm>
        </p:grpSpPr>
        <p:cxnSp>
          <p:nvCxnSpPr>
            <p:cNvPr id="1467" name="Google Shape;1467;p43"/>
            <p:cNvCxnSpPr/>
            <p:nvPr/>
          </p:nvCxnSpPr>
          <p:spPr>
            <a:xfrm flipH="1">
              <a:off x="2997318" y="3115200"/>
              <a:ext cx="7720" cy="387980"/>
            </a:xfrm>
            <a:prstGeom prst="straightConnector1">
              <a:avLst/>
            </a:prstGeom>
            <a:noFill/>
            <a:ln w="9525" cap="flat" cmpd="sng">
              <a:solidFill>
                <a:schemeClr val="accent2"/>
              </a:solidFill>
              <a:prstDash val="solid"/>
              <a:round/>
              <a:headEnd type="none" w="med" len="med"/>
              <a:tailEnd type="none" w="med" len="med"/>
            </a:ln>
          </p:spPr>
        </p:cxnSp>
        <p:sp>
          <p:nvSpPr>
            <p:cNvPr id="1468" name="Google Shape;1468;p43"/>
            <p:cNvSpPr/>
            <p:nvPr/>
          </p:nvSpPr>
          <p:spPr>
            <a:xfrm>
              <a:off x="2277238" y="2783100"/>
              <a:ext cx="1455600" cy="408300"/>
            </a:xfrm>
            <a:prstGeom prst="roundRect">
              <a:avLst>
                <a:gd name="adj" fmla="val 16667"/>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endParaRPr sz="2400" dirty="0">
                <a:solidFill>
                  <a:srgbClr val="002060"/>
                </a:solidFill>
                <a:latin typeface="Arial" pitchFamily="34" charset="0"/>
                <a:cs typeface="Arial" pitchFamily="34" charset="0"/>
              </a:endParaRPr>
            </a:p>
          </p:txBody>
        </p:sp>
        <p:sp>
          <p:nvSpPr>
            <p:cNvPr id="1469" name="Google Shape;1469;p43"/>
            <p:cNvSpPr txBox="1"/>
            <p:nvPr/>
          </p:nvSpPr>
          <p:spPr>
            <a:xfrm>
              <a:off x="1413142" y="3647196"/>
              <a:ext cx="3240360" cy="632100"/>
            </a:xfrm>
            <a:prstGeom prst="rect">
              <a:avLst/>
            </a:prstGeom>
            <a:noFill/>
            <a:ln>
              <a:noFill/>
            </a:ln>
          </p:spPr>
          <p:txBody>
            <a:bodyPr spcFirstLastPara="1" wrap="square" lIns="91425" tIns="91425" rIns="91425" bIns="91425" anchor="ctr" anchorCtr="0">
              <a:noAutofit/>
            </a:bodyPr>
            <a:lstStyle/>
            <a:p>
              <a:pPr algn="ctr"/>
              <a:r>
                <a:rPr lang="en-US" sz="2400" b="1" dirty="0" err="1">
                  <a:solidFill>
                    <a:srgbClr val="002060"/>
                  </a:solidFill>
                  <a:latin typeface="Arial" pitchFamily="34" charset="0"/>
                  <a:cs typeface="Arial" pitchFamily="34" charset="0"/>
                </a:rPr>
                <a:t>Shaxsiy</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manfaat</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va</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maqsadlaringizga</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erishasiz</a:t>
              </a:r>
              <a:endParaRPr lang="ru-RU" sz="2400" b="1" dirty="0">
                <a:solidFill>
                  <a:srgbClr val="002060"/>
                </a:solidFill>
                <a:latin typeface="Arial" pitchFamily="34" charset="0"/>
                <a:cs typeface="Arial" pitchFamily="34" charset="0"/>
              </a:endParaRPr>
            </a:p>
          </p:txBody>
        </p:sp>
      </p:grpSp>
      <p:grpSp>
        <p:nvGrpSpPr>
          <p:cNvPr id="4" name="Google Shape;1470;p43"/>
          <p:cNvGrpSpPr/>
          <p:nvPr/>
        </p:nvGrpSpPr>
        <p:grpSpPr>
          <a:xfrm>
            <a:off x="4211960" y="2355726"/>
            <a:ext cx="3384376" cy="2520280"/>
            <a:chOff x="3427617" y="2355726"/>
            <a:chExt cx="3384376" cy="2520280"/>
          </a:xfrm>
        </p:grpSpPr>
        <p:cxnSp>
          <p:nvCxnSpPr>
            <p:cNvPr id="1471" name="Google Shape;1471;p43"/>
            <p:cNvCxnSpPr/>
            <p:nvPr/>
          </p:nvCxnSpPr>
          <p:spPr>
            <a:xfrm>
              <a:off x="5004073" y="2687826"/>
              <a:ext cx="7720" cy="1468100"/>
            </a:xfrm>
            <a:prstGeom prst="straightConnector1">
              <a:avLst/>
            </a:prstGeom>
            <a:noFill/>
            <a:ln w="9525" cap="flat" cmpd="sng">
              <a:solidFill>
                <a:srgbClr val="FFC000"/>
              </a:solidFill>
              <a:prstDash val="solid"/>
              <a:round/>
              <a:headEnd type="none" w="med" len="med"/>
              <a:tailEnd type="none" w="med" len="med"/>
            </a:ln>
          </p:spPr>
        </p:cxnSp>
        <p:sp>
          <p:nvSpPr>
            <p:cNvPr id="1472" name="Google Shape;1472;p43"/>
            <p:cNvSpPr/>
            <p:nvPr/>
          </p:nvSpPr>
          <p:spPr>
            <a:xfrm>
              <a:off x="4276273" y="2355726"/>
              <a:ext cx="1455600" cy="408300"/>
            </a:xfrm>
            <a:prstGeom prst="roundRect">
              <a:avLst>
                <a:gd name="adj" fmla="val 16667"/>
              </a:avLst>
            </a:prstGeom>
            <a:solidFill>
              <a:srgbClr val="FFC000"/>
            </a:solidFill>
            <a:ln>
              <a:solidFill>
                <a:srgbClr val="FFC000"/>
              </a:solid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endParaRPr sz="2400" dirty="0">
                <a:solidFill>
                  <a:srgbClr val="002060"/>
                </a:solidFill>
                <a:latin typeface="Arial" pitchFamily="34" charset="0"/>
                <a:cs typeface="Arial" pitchFamily="34" charset="0"/>
              </a:endParaRPr>
            </a:p>
          </p:txBody>
        </p:sp>
        <p:sp>
          <p:nvSpPr>
            <p:cNvPr id="1473" name="Google Shape;1473;p43"/>
            <p:cNvSpPr txBox="1"/>
            <p:nvPr/>
          </p:nvSpPr>
          <p:spPr>
            <a:xfrm>
              <a:off x="3427617" y="4243906"/>
              <a:ext cx="3384376" cy="632100"/>
            </a:xfrm>
            <a:prstGeom prst="rect">
              <a:avLst/>
            </a:prstGeom>
            <a:noFill/>
            <a:ln>
              <a:noFill/>
            </a:ln>
          </p:spPr>
          <p:txBody>
            <a:bodyPr spcFirstLastPara="1" wrap="square" lIns="91425" tIns="91425" rIns="91425" bIns="91425" anchor="ctr" anchorCtr="0">
              <a:noAutofit/>
            </a:bodyPr>
            <a:lstStyle/>
            <a:p>
              <a:pPr algn="ctr"/>
              <a:r>
                <a:rPr lang="en-US" sz="2400" b="1" dirty="0" err="1">
                  <a:solidFill>
                    <a:srgbClr val="002060"/>
                  </a:solidFill>
                  <a:latin typeface="Arial" pitchFamily="34" charset="0"/>
                  <a:cs typeface="Arial" pitchFamily="34" charset="0"/>
                </a:rPr>
                <a:t>Boshqa</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shaxsiy</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va</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kasbiy</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ko‘nikmalarni</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takomillashtira</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olasiz</a:t>
              </a:r>
              <a:endParaRPr lang="ru-RU" sz="2400" b="1" dirty="0">
                <a:solidFill>
                  <a:srgbClr val="002060"/>
                </a:solidFill>
                <a:latin typeface="Arial" pitchFamily="34" charset="0"/>
                <a:cs typeface="Arial" pitchFamily="34" charset="0"/>
              </a:endParaRPr>
            </a:p>
          </p:txBody>
        </p:sp>
      </p:grpSp>
      <p:grpSp>
        <p:nvGrpSpPr>
          <p:cNvPr id="7" name="Google Shape;1481;p43"/>
          <p:cNvGrpSpPr/>
          <p:nvPr/>
        </p:nvGrpSpPr>
        <p:grpSpPr>
          <a:xfrm>
            <a:off x="6681280" y="2058700"/>
            <a:ext cx="2499232" cy="1577198"/>
            <a:chOff x="5000188" y="2058700"/>
            <a:chExt cx="2499232" cy="1577198"/>
          </a:xfrm>
        </p:grpSpPr>
        <p:cxnSp>
          <p:nvCxnSpPr>
            <p:cNvPr id="1482" name="Google Shape;1482;p43"/>
            <p:cNvCxnSpPr/>
            <p:nvPr/>
          </p:nvCxnSpPr>
          <p:spPr>
            <a:xfrm>
              <a:off x="6131268" y="2283718"/>
              <a:ext cx="0" cy="432048"/>
            </a:xfrm>
            <a:prstGeom prst="straightConnector1">
              <a:avLst/>
            </a:prstGeom>
            <a:noFill/>
            <a:ln w="9525" cap="flat" cmpd="sng">
              <a:solidFill>
                <a:schemeClr val="accent4"/>
              </a:solidFill>
              <a:prstDash val="solid"/>
              <a:round/>
              <a:headEnd type="none" w="med" len="med"/>
              <a:tailEnd type="none" w="med" len="med"/>
            </a:ln>
          </p:spPr>
        </p:cxnSp>
        <p:sp>
          <p:nvSpPr>
            <p:cNvPr id="1483" name="Google Shape;1483;p43"/>
            <p:cNvSpPr/>
            <p:nvPr/>
          </p:nvSpPr>
          <p:spPr>
            <a:xfrm>
              <a:off x="5411212" y="2058700"/>
              <a:ext cx="1455600" cy="408300"/>
            </a:xfrm>
            <a:prstGeom prst="roundRect">
              <a:avLst>
                <a:gd name="adj" fmla="val 16667"/>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endParaRPr sz="2400" dirty="0">
                <a:solidFill>
                  <a:srgbClr val="002060"/>
                </a:solidFill>
                <a:latin typeface="Arial" pitchFamily="34" charset="0"/>
                <a:cs typeface="Arial" pitchFamily="34" charset="0"/>
              </a:endParaRPr>
            </a:p>
          </p:txBody>
        </p:sp>
        <p:sp>
          <p:nvSpPr>
            <p:cNvPr id="1484" name="Google Shape;1484;p43"/>
            <p:cNvSpPr txBox="1"/>
            <p:nvPr/>
          </p:nvSpPr>
          <p:spPr>
            <a:xfrm>
              <a:off x="5000188" y="3003798"/>
              <a:ext cx="2499232" cy="632100"/>
            </a:xfrm>
            <a:prstGeom prst="rect">
              <a:avLst/>
            </a:prstGeom>
            <a:noFill/>
            <a:ln>
              <a:noFill/>
            </a:ln>
          </p:spPr>
          <p:txBody>
            <a:bodyPr spcFirstLastPara="1" wrap="square" lIns="91425" tIns="91425" rIns="91425" bIns="91425" anchor="ctr" anchorCtr="0">
              <a:noAutofit/>
            </a:bodyPr>
            <a:lstStyle/>
            <a:p>
              <a:pPr algn="ctr"/>
              <a:r>
                <a:rPr lang="en-US" sz="2400" b="1" dirty="0" err="1">
                  <a:solidFill>
                    <a:srgbClr val="002060"/>
                  </a:solidFill>
                  <a:latin typeface="Arial" pitchFamily="34" charset="0"/>
                  <a:cs typeface="Arial" pitchFamily="34" charset="0"/>
                </a:rPr>
                <a:t>O‘z-o‘ziga</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takomillashgan</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ishonchni</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beradi</a:t>
              </a:r>
              <a:endParaRPr lang="ru-RU" sz="2400" b="1" dirty="0">
                <a:solidFill>
                  <a:srgbClr val="002060"/>
                </a:solidFill>
                <a:latin typeface="Arial" pitchFamily="34" charset="0"/>
                <a:cs typeface="Arial" pitchFamily="34" charset="0"/>
              </a:endParaRPr>
            </a:p>
          </p:txBody>
        </p:sp>
      </p:grpSp>
      <p:pic>
        <p:nvPicPr>
          <p:cNvPr id="51" name="Picture 7" descr="D:\MARKAZ LOGO YANGI\Рисунок1.png"/>
          <p:cNvPicPr/>
          <p:nvPr/>
        </p:nvPicPr>
        <p:blipFill>
          <a:blip r:embed="rId3" cstate="print"/>
          <a:srcRect/>
          <a:stretch>
            <a:fillRect/>
          </a:stretch>
        </p:blipFill>
        <p:spPr bwMode="auto">
          <a:xfrm>
            <a:off x="-1" y="-1"/>
            <a:ext cx="1131591" cy="1131591"/>
          </a:xfrm>
          <a:prstGeom prst="rect">
            <a:avLst/>
          </a:prstGeom>
          <a:noFill/>
        </p:spPr>
      </p:pic>
      <p:grpSp>
        <p:nvGrpSpPr>
          <p:cNvPr id="23" name="Google Shape;317;p15"/>
          <p:cNvGrpSpPr/>
          <p:nvPr/>
        </p:nvGrpSpPr>
        <p:grpSpPr>
          <a:xfrm>
            <a:off x="323528" y="1268614"/>
            <a:ext cx="1296144" cy="655064"/>
            <a:chOff x="3823229" y="3886559"/>
            <a:chExt cx="1536687" cy="753309"/>
          </a:xfrm>
        </p:grpSpPr>
        <p:sp>
          <p:nvSpPr>
            <p:cNvPr id="24" name="Google Shape;318;p15"/>
            <p:cNvSpPr/>
            <p:nvPr/>
          </p:nvSpPr>
          <p:spPr>
            <a:xfrm>
              <a:off x="3836278" y="4571651"/>
              <a:ext cx="226712" cy="58182"/>
            </a:xfrm>
            <a:custGeom>
              <a:avLst/>
              <a:gdLst/>
              <a:ahLst/>
              <a:cxnLst/>
              <a:rect l="l" t="t" r="r" b="b"/>
              <a:pathLst>
                <a:path w="7158" h="1837" extrusionOk="0">
                  <a:moveTo>
                    <a:pt x="0" y="0"/>
                  </a:moveTo>
                  <a:lnTo>
                    <a:pt x="4054" y="1457"/>
                  </a:lnTo>
                  <a:lnTo>
                    <a:pt x="7094" y="1837"/>
                  </a:lnTo>
                  <a:lnTo>
                    <a:pt x="7158" y="0"/>
                  </a:lnTo>
                  <a:close/>
                </a:path>
              </a:pathLst>
            </a:custGeom>
            <a:solidFill>
              <a:srgbClr val="2B76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319;p15"/>
            <p:cNvSpPr/>
            <p:nvPr/>
          </p:nvSpPr>
          <p:spPr>
            <a:xfrm>
              <a:off x="3870390" y="4350983"/>
              <a:ext cx="194596" cy="259810"/>
            </a:xfrm>
            <a:custGeom>
              <a:avLst/>
              <a:gdLst/>
              <a:ahLst/>
              <a:cxnLst/>
              <a:rect l="l" t="t" r="r" b="b"/>
              <a:pathLst>
                <a:path w="6144" h="8203" extrusionOk="0">
                  <a:moveTo>
                    <a:pt x="0" y="0"/>
                  </a:moveTo>
                  <a:cubicBezTo>
                    <a:pt x="0" y="0"/>
                    <a:pt x="1108" y="3800"/>
                    <a:pt x="0" y="6967"/>
                  </a:cubicBezTo>
                  <a:lnTo>
                    <a:pt x="4212" y="8202"/>
                  </a:lnTo>
                  <a:lnTo>
                    <a:pt x="6144" y="8202"/>
                  </a:lnTo>
                  <a:lnTo>
                    <a:pt x="6144" y="602"/>
                  </a:lnTo>
                  <a:lnTo>
                    <a:pt x="0" y="0"/>
                  </a:lnTo>
                  <a:close/>
                </a:path>
              </a:pathLst>
            </a:custGeom>
            <a:solidFill>
              <a:srgbClr val="EFED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320;p15"/>
            <p:cNvSpPr/>
            <p:nvPr/>
          </p:nvSpPr>
          <p:spPr>
            <a:xfrm>
              <a:off x="3837292" y="4350983"/>
              <a:ext cx="1522624" cy="288885"/>
            </a:xfrm>
            <a:custGeom>
              <a:avLst/>
              <a:gdLst/>
              <a:ahLst/>
              <a:cxnLst/>
              <a:rect l="l" t="t" r="r" b="b"/>
              <a:pathLst>
                <a:path w="48074" h="9121" extrusionOk="0">
                  <a:moveTo>
                    <a:pt x="0" y="0"/>
                  </a:moveTo>
                  <a:lnTo>
                    <a:pt x="4592" y="1425"/>
                  </a:lnTo>
                  <a:cubicBezTo>
                    <a:pt x="5162" y="1583"/>
                    <a:pt x="5637" y="2217"/>
                    <a:pt x="5637" y="2850"/>
                  </a:cubicBezTo>
                  <a:lnTo>
                    <a:pt x="5637" y="8139"/>
                  </a:lnTo>
                  <a:cubicBezTo>
                    <a:pt x="5637" y="8456"/>
                    <a:pt x="5510" y="8772"/>
                    <a:pt x="5257" y="8931"/>
                  </a:cubicBezTo>
                  <a:cubicBezTo>
                    <a:pt x="5130" y="9057"/>
                    <a:pt x="4972" y="9089"/>
                    <a:pt x="4782" y="9121"/>
                  </a:cubicBezTo>
                  <a:lnTo>
                    <a:pt x="47187" y="9121"/>
                  </a:lnTo>
                  <a:cubicBezTo>
                    <a:pt x="47377" y="9121"/>
                    <a:pt x="47567" y="9057"/>
                    <a:pt x="47694" y="8931"/>
                  </a:cubicBezTo>
                  <a:cubicBezTo>
                    <a:pt x="47947" y="8772"/>
                    <a:pt x="48074" y="8487"/>
                    <a:pt x="48074" y="8139"/>
                  </a:cubicBezTo>
                  <a:lnTo>
                    <a:pt x="48074" y="2850"/>
                  </a:lnTo>
                  <a:cubicBezTo>
                    <a:pt x="48074" y="2217"/>
                    <a:pt x="47630" y="1615"/>
                    <a:pt x="47029" y="1425"/>
                  </a:cubicBezTo>
                  <a:lnTo>
                    <a:pt x="42468" y="0"/>
                  </a:lnTo>
                  <a:close/>
                </a:path>
              </a:pathLst>
            </a:custGeom>
            <a:solidFill>
              <a:srgbClr val="2B76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321;p15"/>
            <p:cNvSpPr/>
            <p:nvPr/>
          </p:nvSpPr>
          <p:spPr>
            <a:xfrm>
              <a:off x="4127165" y="4350983"/>
              <a:ext cx="855633" cy="288885"/>
            </a:xfrm>
            <a:custGeom>
              <a:avLst/>
              <a:gdLst/>
              <a:ahLst/>
              <a:cxnLst/>
              <a:rect l="l" t="t" r="r" b="b"/>
              <a:pathLst>
                <a:path w="27015" h="9121" extrusionOk="0">
                  <a:moveTo>
                    <a:pt x="0" y="0"/>
                  </a:moveTo>
                  <a:lnTo>
                    <a:pt x="4561" y="1425"/>
                  </a:lnTo>
                  <a:cubicBezTo>
                    <a:pt x="5162" y="1615"/>
                    <a:pt x="5637" y="2217"/>
                    <a:pt x="5637" y="2850"/>
                  </a:cubicBezTo>
                  <a:lnTo>
                    <a:pt x="5637" y="8139"/>
                  </a:lnTo>
                  <a:cubicBezTo>
                    <a:pt x="5637" y="8456"/>
                    <a:pt x="5479" y="8772"/>
                    <a:pt x="5257" y="8931"/>
                  </a:cubicBezTo>
                  <a:cubicBezTo>
                    <a:pt x="5099" y="9057"/>
                    <a:pt x="4941" y="9089"/>
                    <a:pt x="4782" y="9121"/>
                  </a:cubicBezTo>
                  <a:lnTo>
                    <a:pt x="26159" y="9121"/>
                  </a:lnTo>
                  <a:cubicBezTo>
                    <a:pt x="26349" y="9089"/>
                    <a:pt x="26507" y="9057"/>
                    <a:pt x="26634" y="8931"/>
                  </a:cubicBezTo>
                  <a:cubicBezTo>
                    <a:pt x="26887" y="8772"/>
                    <a:pt x="27014" y="8456"/>
                    <a:pt x="27014" y="8139"/>
                  </a:cubicBezTo>
                  <a:lnTo>
                    <a:pt x="27014" y="2850"/>
                  </a:lnTo>
                  <a:cubicBezTo>
                    <a:pt x="27014" y="2217"/>
                    <a:pt x="26539" y="1615"/>
                    <a:pt x="25969" y="1425"/>
                  </a:cubicBezTo>
                  <a:lnTo>
                    <a:pt x="21377" y="0"/>
                  </a:lnTo>
                  <a:close/>
                </a:path>
              </a:pathLst>
            </a:custGeom>
            <a:solidFill>
              <a:srgbClr val="0020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322;p15"/>
            <p:cNvSpPr/>
            <p:nvPr/>
          </p:nvSpPr>
          <p:spPr>
            <a:xfrm>
              <a:off x="4941643" y="4350983"/>
              <a:ext cx="258828" cy="288885"/>
            </a:xfrm>
            <a:custGeom>
              <a:avLst/>
              <a:gdLst/>
              <a:ahLst/>
              <a:cxnLst/>
              <a:rect l="l" t="t" r="r" b="b"/>
              <a:pathLst>
                <a:path w="8172" h="9121" extrusionOk="0">
                  <a:moveTo>
                    <a:pt x="1" y="0"/>
                  </a:moveTo>
                  <a:lnTo>
                    <a:pt x="4561" y="1425"/>
                  </a:lnTo>
                  <a:cubicBezTo>
                    <a:pt x="5163" y="1615"/>
                    <a:pt x="5606" y="2217"/>
                    <a:pt x="5606" y="2850"/>
                  </a:cubicBezTo>
                  <a:lnTo>
                    <a:pt x="5606" y="8139"/>
                  </a:lnTo>
                  <a:cubicBezTo>
                    <a:pt x="5606" y="8487"/>
                    <a:pt x="5479" y="8772"/>
                    <a:pt x="5226" y="8931"/>
                  </a:cubicBezTo>
                  <a:cubicBezTo>
                    <a:pt x="5099" y="9057"/>
                    <a:pt x="4941" y="9089"/>
                    <a:pt x="4751" y="9121"/>
                  </a:cubicBezTo>
                  <a:lnTo>
                    <a:pt x="7316" y="9121"/>
                  </a:lnTo>
                  <a:cubicBezTo>
                    <a:pt x="7506" y="9121"/>
                    <a:pt x="7665" y="9057"/>
                    <a:pt x="7791" y="8931"/>
                  </a:cubicBezTo>
                  <a:cubicBezTo>
                    <a:pt x="8045" y="8772"/>
                    <a:pt x="8171" y="8487"/>
                    <a:pt x="8171" y="8139"/>
                  </a:cubicBezTo>
                  <a:lnTo>
                    <a:pt x="8171" y="2850"/>
                  </a:lnTo>
                  <a:cubicBezTo>
                    <a:pt x="8171" y="2217"/>
                    <a:pt x="7728" y="1615"/>
                    <a:pt x="7126" y="1425"/>
                  </a:cubicBezTo>
                  <a:lnTo>
                    <a:pt x="2566" y="0"/>
                  </a:lnTo>
                  <a:close/>
                </a:path>
              </a:pathLst>
            </a:custGeom>
            <a:solidFill>
              <a:srgbClr val="703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323;p15"/>
            <p:cNvSpPr/>
            <p:nvPr/>
          </p:nvSpPr>
          <p:spPr>
            <a:xfrm>
              <a:off x="3823229" y="4350793"/>
              <a:ext cx="194628" cy="289075"/>
            </a:xfrm>
            <a:custGeom>
              <a:avLst/>
              <a:gdLst/>
              <a:ahLst/>
              <a:cxnLst/>
              <a:rect l="l" t="t" r="r" b="b"/>
              <a:pathLst>
                <a:path w="6145" h="9127" extrusionOk="0">
                  <a:moveTo>
                    <a:pt x="435" y="0"/>
                  </a:moveTo>
                  <a:cubicBezTo>
                    <a:pt x="271" y="0"/>
                    <a:pt x="119" y="94"/>
                    <a:pt x="64" y="259"/>
                  </a:cubicBezTo>
                  <a:cubicBezTo>
                    <a:pt x="1" y="449"/>
                    <a:pt x="127" y="639"/>
                    <a:pt x="286" y="703"/>
                  </a:cubicBezTo>
                  <a:lnTo>
                    <a:pt x="4878" y="2096"/>
                  </a:lnTo>
                  <a:cubicBezTo>
                    <a:pt x="5163" y="2191"/>
                    <a:pt x="5416" y="2540"/>
                    <a:pt x="5416" y="2856"/>
                  </a:cubicBezTo>
                  <a:lnTo>
                    <a:pt x="5416" y="8145"/>
                  </a:lnTo>
                  <a:cubicBezTo>
                    <a:pt x="5416" y="8240"/>
                    <a:pt x="5384" y="8335"/>
                    <a:pt x="5321" y="8367"/>
                  </a:cubicBezTo>
                  <a:cubicBezTo>
                    <a:pt x="5302" y="8404"/>
                    <a:pt x="5262" y="8419"/>
                    <a:pt x="5213" y="8419"/>
                  </a:cubicBezTo>
                  <a:cubicBezTo>
                    <a:pt x="5178" y="8419"/>
                    <a:pt x="5139" y="8411"/>
                    <a:pt x="5099" y="8398"/>
                  </a:cubicBezTo>
                  <a:lnTo>
                    <a:pt x="507" y="7005"/>
                  </a:lnTo>
                  <a:cubicBezTo>
                    <a:pt x="468" y="6992"/>
                    <a:pt x="428" y="6985"/>
                    <a:pt x="390" y="6985"/>
                  </a:cubicBezTo>
                  <a:cubicBezTo>
                    <a:pt x="244" y="6985"/>
                    <a:pt x="114" y="7076"/>
                    <a:pt x="64" y="7227"/>
                  </a:cubicBezTo>
                  <a:cubicBezTo>
                    <a:pt x="1" y="7417"/>
                    <a:pt x="96" y="7607"/>
                    <a:pt x="286" y="7670"/>
                  </a:cubicBezTo>
                  <a:lnTo>
                    <a:pt x="4878" y="9063"/>
                  </a:lnTo>
                  <a:cubicBezTo>
                    <a:pt x="4973" y="9095"/>
                    <a:pt x="5099" y="9127"/>
                    <a:pt x="5194" y="9127"/>
                  </a:cubicBezTo>
                  <a:cubicBezTo>
                    <a:pt x="5416" y="9127"/>
                    <a:pt x="5606" y="9063"/>
                    <a:pt x="5764" y="8937"/>
                  </a:cubicBezTo>
                  <a:cubicBezTo>
                    <a:pt x="5986" y="8778"/>
                    <a:pt x="6144" y="8493"/>
                    <a:pt x="6144" y="8145"/>
                  </a:cubicBezTo>
                  <a:lnTo>
                    <a:pt x="6144" y="2856"/>
                  </a:lnTo>
                  <a:cubicBezTo>
                    <a:pt x="6144" y="2223"/>
                    <a:pt x="5669" y="1621"/>
                    <a:pt x="5099" y="1431"/>
                  </a:cubicBezTo>
                  <a:lnTo>
                    <a:pt x="507" y="6"/>
                  </a:lnTo>
                  <a:cubicBezTo>
                    <a:pt x="483" y="2"/>
                    <a:pt x="459" y="0"/>
                    <a:pt x="435" y="0"/>
                  </a:cubicBezTo>
                  <a:close/>
                </a:path>
              </a:pathLst>
            </a:custGeom>
            <a:solidFill>
              <a:srgbClr val="246B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24;p15"/>
            <p:cNvSpPr/>
            <p:nvPr/>
          </p:nvSpPr>
          <p:spPr>
            <a:xfrm>
              <a:off x="3824242" y="4351775"/>
              <a:ext cx="191619" cy="287080"/>
            </a:xfrm>
            <a:custGeom>
              <a:avLst/>
              <a:gdLst/>
              <a:ahLst/>
              <a:cxnLst/>
              <a:rect l="l" t="t" r="r" b="b"/>
              <a:pathLst>
                <a:path w="6050" h="9064" extrusionOk="0">
                  <a:moveTo>
                    <a:pt x="403" y="1"/>
                  </a:moveTo>
                  <a:cubicBezTo>
                    <a:pt x="246" y="1"/>
                    <a:pt x="119" y="91"/>
                    <a:pt x="64" y="228"/>
                  </a:cubicBezTo>
                  <a:cubicBezTo>
                    <a:pt x="32" y="387"/>
                    <a:pt x="127" y="577"/>
                    <a:pt x="285" y="640"/>
                  </a:cubicBezTo>
                  <a:lnTo>
                    <a:pt x="4846" y="2034"/>
                  </a:lnTo>
                  <a:cubicBezTo>
                    <a:pt x="5162" y="2129"/>
                    <a:pt x="5447" y="2509"/>
                    <a:pt x="5447" y="2825"/>
                  </a:cubicBezTo>
                  <a:lnTo>
                    <a:pt x="5447" y="8114"/>
                  </a:lnTo>
                  <a:cubicBezTo>
                    <a:pt x="5447" y="8241"/>
                    <a:pt x="5384" y="8336"/>
                    <a:pt x="5321" y="8367"/>
                  </a:cubicBezTo>
                  <a:cubicBezTo>
                    <a:pt x="5284" y="8404"/>
                    <a:pt x="5236" y="8420"/>
                    <a:pt x="5177" y="8420"/>
                  </a:cubicBezTo>
                  <a:cubicBezTo>
                    <a:pt x="5135" y="8420"/>
                    <a:pt x="5088" y="8412"/>
                    <a:pt x="5036" y="8399"/>
                  </a:cubicBezTo>
                  <a:lnTo>
                    <a:pt x="475" y="7006"/>
                  </a:lnTo>
                  <a:cubicBezTo>
                    <a:pt x="435" y="6992"/>
                    <a:pt x="396" y="6986"/>
                    <a:pt x="358" y="6986"/>
                  </a:cubicBezTo>
                  <a:cubicBezTo>
                    <a:pt x="222" y="6986"/>
                    <a:pt x="113" y="7071"/>
                    <a:pt x="64" y="7196"/>
                  </a:cubicBezTo>
                  <a:cubicBezTo>
                    <a:pt x="0" y="7386"/>
                    <a:pt x="95" y="7544"/>
                    <a:pt x="285" y="7607"/>
                  </a:cubicBezTo>
                  <a:lnTo>
                    <a:pt x="4846" y="9001"/>
                  </a:lnTo>
                  <a:cubicBezTo>
                    <a:pt x="4972" y="9032"/>
                    <a:pt x="5067" y="9064"/>
                    <a:pt x="5162" y="9064"/>
                  </a:cubicBezTo>
                  <a:cubicBezTo>
                    <a:pt x="5352" y="9064"/>
                    <a:pt x="5542" y="9001"/>
                    <a:pt x="5701" y="8874"/>
                  </a:cubicBezTo>
                  <a:cubicBezTo>
                    <a:pt x="5922" y="8716"/>
                    <a:pt x="6049" y="8431"/>
                    <a:pt x="6049" y="8114"/>
                  </a:cubicBezTo>
                  <a:lnTo>
                    <a:pt x="6049" y="2825"/>
                  </a:lnTo>
                  <a:cubicBezTo>
                    <a:pt x="6049" y="2224"/>
                    <a:pt x="5606" y="1590"/>
                    <a:pt x="5036" y="1432"/>
                  </a:cubicBezTo>
                  <a:lnTo>
                    <a:pt x="475" y="7"/>
                  </a:lnTo>
                  <a:cubicBezTo>
                    <a:pt x="451" y="3"/>
                    <a:pt x="427" y="1"/>
                    <a:pt x="403" y="1"/>
                  </a:cubicBezTo>
                  <a:close/>
                </a:path>
              </a:pathLst>
            </a:custGeom>
            <a:solidFill>
              <a:srgbClr val="246B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25;p15"/>
            <p:cNvSpPr/>
            <p:nvPr/>
          </p:nvSpPr>
          <p:spPr>
            <a:xfrm>
              <a:off x="3826238" y="4353359"/>
              <a:ext cx="188610" cy="284514"/>
            </a:xfrm>
            <a:custGeom>
              <a:avLst/>
              <a:gdLst/>
              <a:ahLst/>
              <a:cxnLst/>
              <a:rect l="l" t="t" r="r" b="b"/>
              <a:pathLst>
                <a:path w="5955" h="8983" extrusionOk="0">
                  <a:moveTo>
                    <a:pt x="296" y="0"/>
                  </a:moveTo>
                  <a:cubicBezTo>
                    <a:pt x="191" y="0"/>
                    <a:pt x="82" y="86"/>
                    <a:pt x="32" y="210"/>
                  </a:cubicBezTo>
                  <a:cubicBezTo>
                    <a:pt x="1" y="337"/>
                    <a:pt x="96" y="495"/>
                    <a:pt x="222" y="527"/>
                  </a:cubicBezTo>
                  <a:lnTo>
                    <a:pt x="4814" y="1952"/>
                  </a:lnTo>
                  <a:cubicBezTo>
                    <a:pt x="5131" y="2047"/>
                    <a:pt x="5416" y="2427"/>
                    <a:pt x="5416" y="2775"/>
                  </a:cubicBezTo>
                  <a:lnTo>
                    <a:pt x="5416" y="8064"/>
                  </a:lnTo>
                  <a:cubicBezTo>
                    <a:pt x="5416" y="8191"/>
                    <a:pt x="5353" y="8317"/>
                    <a:pt x="5289" y="8349"/>
                  </a:cubicBezTo>
                  <a:cubicBezTo>
                    <a:pt x="5231" y="8388"/>
                    <a:pt x="5172" y="8415"/>
                    <a:pt x="5106" y="8415"/>
                  </a:cubicBezTo>
                  <a:cubicBezTo>
                    <a:pt x="5065" y="8415"/>
                    <a:pt x="5021" y="8405"/>
                    <a:pt x="4973" y="8381"/>
                  </a:cubicBezTo>
                  <a:lnTo>
                    <a:pt x="381" y="6987"/>
                  </a:lnTo>
                  <a:cubicBezTo>
                    <a:pt x="360" y="6982"/>
                    <a:pt x="338" y="6979"/>
                    <a:pt x="315" y="6979"/>
                  </a:cubicBezTo>
                  <a:cubicBezTo>
                    <a:pt x="204" y="6979"/>
                    <a:pt x="85" y="7045"/>
                    <a:pt x="32" y="7177"/>
                  </a:cubicBezTo>
                  <a:cubicBezTo>
                    <a:pt x="1" y="7304"/>
                    <a:pt x="96" y="7462"/>
                    <a:pt x="222" y="7526"/>
                  </a:cubicBezTo>
                  <a:lnTo>
                    <a:pt x="4814" y="8919"/>
                  </a:lnTo>
                  <a:cubicBezTo>
                    <a:pt x="4909" y="8951"/>
                    <a:pt x="5004" y="8982"/>
                    <a:pt x="5099" y="8982"/>
                  </a:cubicBezTo>
                  <a:cubicBezTo>
                    <a:pt x="5289" y="8982"/>
                    <a:pt x="5479" y="8919"/>
                    <a:pt x="5606" y="8792"/>
                  </a:cubicBezTo>
                  <a:cubicBezTo>
                    <a:pt x="5828" y="8634"/>
                    <a:pt x="5954" y="8381"/>
                    <a:pt x="5954" y="8064"/>
                  </a:cubicBezTo>
                  <a:lnTo>
                    <a:pt x="5954" y="2775"/>
                  </a:lnTo>
                  <a:cubicBezTo>
                    <a:pt x="5954" y="2205"/>
                    <a:pt x="5511" y="1603"/>
                    <a:pt x="4973" y="1413"/>
                  </a:cubicBezTo>
                  <a:lnTo>
                    <a:pt x="381" y="20"/>
                  </a:lnTo>
                  <a:cubicBezTo>
                    <a:pt x="354" y="7"/>
                    <a:pt x="325" y="0"/>
                    <a:pt x="296" y="0"/>
                  </a:cubicBezTo>
                  <a:close/>
                </a:path>
              </a:pathLst>
            </a:custGeom>
            <a:solidFill>
              <a:srgbClr val="246B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6;p15"/>
            <p:cNvSpPr/>
            <p:nvPr/>
          </p:nvSpPr>
          <p:spPr>
            <a:xfrm>
              <a:off x="3827251" y="4354721"/>
              <a:ext cx="186583" cy="281125"/>
            </a:xfrm>
            <a:custGeom>
              <a:avLst/>
              <a:gdLst/>
              <a:ahLst/>
              <a:cxnLst/>
              <a:rect l="l" t="t" r="r" b="b"/>
              <a:pathLst>
                <a:path w="5891" h="8876" extrusionOk="0">
                  <a:moveTo>
                    <a:pt x="284" y="1"/>
                  </a:moveTo>
                  <a:cubicBezTo>
                    <a:pt x="181" y="1"/>
                    <a:pt x="90" y="62"/>
                    <a:pt x="64" y="167"/>
                  </a:cubicBezTo>
                  <a:cubicBezTo>
                    <a:pt x="0" y="294"/>
                    <a:pt x="64" y="420"/>
                    <a:pt x="190" y="452"/>
                  </a:cubicBezTo>
                  <a:lnTo>
                    <a:pt x="4782" y="1877"/>
                  </a:lnTo>
                  <a:cubicBezTo>
                    <a:pt x="5131" y="1972"/>
                    <a:pt x="5416" y="2352"/>
                    <a:pt x="5416" y="2732"/>
                  </a:cubicBezTo>
                  <a:lnTo>
                    <a:pt x="5416" y="8021"/>
                  </a:lnTo>
                  <a:cubicBezTo>
                    <a:pt x="5416" y="8179"/>
                    <a:pt x="5384" y="8274"/>
                    <a:pt x="5289" y="8338"/>
                  </a:cubicBezTo>
                  <a:cubicBezTo>
                    <a:pt x="5230" y="8377"/>
                    <a:pt x="5160" y="8404"/>
                    <a:pt x="5077" y="8404"/>
                  </a:cubicBezTo>
                  <a:cubicBezTo>
                    <a:pt x="5025" y="8404"/>
                    <a:pt x="4970" y="8393"/>
                    <a:pt x="4909" y="8369"/>
                  </a:cubicBezTo>
                  <a:lnTo>
                    <a:pt x="349" y="6976"/>
                  </a:lnTo>
                  <a:cubicBezTo>
                    <a:pt x="327" y="6970"/>
                    <a:pt x="305" y="6968"/>
                    <a:pt x="284" y="6968"/>
                  </a:cubicBezTo>
                  <a:cubicBezTo>
                    <a:pt x="181" y="6968"/>
                    <a:pt x="90" y="7029"/>
                    <a:pt x="64" y="7134"/>
                  </a:cubicBezTo>
                  <a:cubicBezTo>
                    <a:pt x="0" y="7261"/>
                    <a:pt x="64" y="7388"/>
                    <a:pt x="190" y="7419"/>
                  </a:cubicBezTo>
                  <a:lnTo>
                    <a:pt x="4782" y="8844"/>
                  </a:lnTo>
                  <a:cubicBezTo>
                    <a:pt x="4877" y="8876"/>
                    <a:pt x="4972" y="8876"/>
                    <a:pt x="5067" y="8876"/>
                  </a:cubicBezTo>
                  <a:cubicBezTo>
                    <a:pt x="5257" y="8876"/>
                    <a:pt x="5416" y="8844"/>
                    <a:pt x="5542" y="8718"/>
                  </a:cubicBezTo>
                  <a:cubicBezTo>
                    <a:pt x="5764" y="8559"/>
                    <a:pt x="5891" y="8306"/>
                    <a:pt x="5891" y="8021"/>
                  </a:cubicBezTo>
                  <a:lnTo>
                    <a:pt x="5891" y="2732"/>
                  </a:lnTo>
                  <a:cubicBezTo>
                    <a:pt x="5891" y="2162"/>
                    <a:pt x="5447" y="1560"/>
                    <a:pt x="4909" y="1402"/>
                  </a:cubicBezTo>
                  <a:lnTo>
                    <a:pt x="349" y="9"/>
                  </a:lnTo>
                  <a:cubicBezTo>
                    <a:pt x="327" y="3"/>
                    <a:pt x="305" y="1"/>
                    <a:pt x="284" y="1"/>
                  </a:cubicBezTo>
                  <a:close/>
                </a:path>
              </a:pathLst>
            </a:custGeom>
            <a:solidFill>
              <a:srgbClr val="246B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27;p15"/>
            <p:cNvSpPr/>
            <p:nvPr/>
          </p:nvSpPr>
          <p:spPr>
            <a:xfrm>
              <a:off x="3829247" y="4355734"/>
              <a:ext cx="183605" cy="279130"/>
            </a:xfrm>
            <a:custGeom>
              <a:avLst/>
              <a:gdLst/>
              <a:ahLst/>
              <a:cxnLst/>
              <a:rect l="l" t="t" r="r" b="b"/>
              <a:pathLst>
                <a:path w="5797" h="8813" extrusionOk="0">
                  <a:moveTo>
                    <a:pt x="222" y="0"/>
                  </a:moveTo>
                  <a:cubicBezTo>
                    <a:pt x="127" y="0"/>
                    <a:pt x="58" y="57"/>
                    <a:pt x="32" y="135"/>
                  </a:cubicBezTo>
                  <a:cubicBezTo>
                    <a:pt x="1" y="230"/>
                    <a:pt x="64" y="357"/>
                    <a:pt x="159" y="388"/>
                  </a:cubicBezTo>
                  <a:lnTo>
                    <a:pt x="4719" y="1814"/>
                  </a:lnTo>
                  <a:cubicBezTo>
                    <a:pt x="5099" y="1909"/>
                    <a:pt x="5384" y="2320"/>
                    <a:pt x="5384" y="2700"/>
                  </a:cubicBezTo>
                  <a:lnTo>
                    <a:pt x="5384" y="7989"/>
                  </a:lnTo>
                  <a:cubicBezTo>
                    <a:pt x="5384" y="8147"/>
                    <a:pt x="5353" y="8274"/>
                    <a:pt x="5226" y="8337"/>
                  </a:cubicBezTo>
                  <a:cubicBezTo>
                    <a:pt x="5166" y="8398"/>
                    <a:pt x="5093" y="8420"/>
                    <a:pt x="5007" y="8420"/>
                  </a:cubicBezTo>
                  <a:cubicBezTo>
                    <a:pt x="4958" y="8420"/>
                    <a:pt x="4904" y="8412"/>
                    <a:pt x="4846" y="8401"/>
                  </a:cubicBezTo>
                  <a:lnTo>
                    <a:pt x="286" y="6976"/>
                  </a:lnTo>
                  <a:cubicBezTo>
                    <a:pt x="263" y="6970"/>
                    <a:pt x="242" y="6967"/>
                    <a:pt x="222" y="6967"/>
                  </a:cubicBezTo>
                  <a:cubicBezTo>
                    <a:pt x="127" y="6967"/>
                    <a:pt x="58" y="7024"/>
                    <a:pt x="32" y="7102"/>
                  </a:cubicBezTo>
                  <a:cubicBezTo>
                    <a:pt x="1" y="7229"/>
                    <a:pt x="64" y="7324"/>
                    <a:pt x="159" y="7356"/>
                  </a:cubicBezTo>
                  <a:lnTo>
                    <a:pt x="4719" y="8781"/>
                  </a:lnTo>
                  <a:cubicBezTo>
                    <a:pt x="4814" y="8812"/>
                    <a:pt x="4909" y="8812"/>
                    <a:pt x="5004" y="8812"/>
                  </a:cubicBezTo>
                  <a:cubicBezTo>
                    <a:pt x="5194" y="8812"/>
                    <a:pt x="5353" y="8781"/>
                    <a:pt x="5479" y="8654"/>
                  </a:cubicBezTo>
                  <a:cubicBezTo>
                    <a:pt x="5669" y="8527"/>
                    <a:pt x="5796" y="8274"/>
                    <a:pt x="5796" y="7989"/>
                  </a:cubicBezTo>
                  <a:lnTo>
                    <a:pt x="5796" y="2700"/>
                  </a:lnTo>
                  <a:cubicBezTo>
                    <a:pt x="5796" y="2162"/>
                    <a:pt x="5384" y="1592"/>
                    <a:pt x="4846" y="1433"/>
                  </a:cubicBezTo>
                  <a:lnTo>
                    <a:pt x="286" y="8"/>
                  </a:lnTo>
                  <a:cubicBezTo>
                    <a:pt x="263" y="3"/>
                    <a:pt x="242" y="0"/>
                    <a:pt x="222" y="0"/>
                  </a:cubicBezTo>
                  <a:close/>
                </a:path>
              </a:pathLst>
            </a:custGeom>
            <a:solidFill>
              <a:srgbClr val="246B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28;p15"/>
            <p:cNvSpPr/>
            <p:nvPr/>
          </p:nvSpPr>
          <p:spPr>
            <a:xfrm>
              <a:off x="3830260" y="4356716"/>
              <a:ext cx="181578" cy="277134"/>
            </a:xfrm>
            <a:custGeom>
              <a:avLst/>
              <a:gdLst/>
              <a:ahLst/>
              <a:cxnLst/>
              <a:rect l="l" t="t" r="r" b="b"/>
              <a:pathLst>
                <a:path w="5733" h="8750" extrusionOk="0">
                  <a:moveTo>
                    <a:pt x="185" y="1"/>
                  </a:moveTo>
                  <a:cubicBezTo>
                    <a:pt x="126" y="1"/>
                    <a:pt x="58" y="52"/>
                    <a:pt x="32" y="104"/>
                  </a:cubicBezTo>
                  <a:cubicBezTo>
                    <a:pt x="0" y="199"/>
                    <a:pt x="64" y="294"/>
                    <a:pt x="127" y="326"/>
                  </a:cubicBezTo>
                  <a:lnTo>
                    <a:pt x="4719" y="1719"/>
                  </a:lnTo>
                  <a:cubicBezTo>
                    <a:pt x="5099" y="1846"/>
                    <a:pt x="5416" y="2258"/>
                    <a:pt x="5416" y="2669"/>
                  </a:cubicBezTo>
                  <a:lnTo>
                    <a:pt x="5416" y="7958"/>
                  </a:lnTo>
                  <a:cubicBezTo>
                    <a:pt x="5416" y="8116"/>
                    <a:pt x="5352" y="8275"/>
                    <a:pt x="5226" y="8338"/>
                  </a:cubicBezTo>
                  <a:cubicBezTo>
                    <a:pt x="5164" y="8399"/>
                    <a:pt x="5077" y="8434"/>
                    <a:pt x="4979" y="8434"/>
                  </a:cubicBezTo>
                  <a:cubicBezTo>
                    <a:pt x="4926" y="8434"/>
                    <a:pt x="4870" y="8424"/>
                    <a:pt x="4814" y="8401"/>
                  </a:cubicBezTo>
                  <a:lnTo>
                    <a:pt x="222" y="6976"/>
                  </a:lnTo>
                  <a:cubicBezTo>
                    <a:pt x="159" y="6976"/>
                    <a:pt x="64" y="7008"/>
                    <a:pt x="32" y="7103"/>
                  </a:cubicBezTo>
                  <a:cubicBezTo>
                    <a:pt x="0" y="7166"/>
                    <a:pt x="64" y="7261"/>
                    <a:pt x="127" y="7293"/>
                  </a:cubicBezTo>
                  <a:lnTo>
                    <a:pt x="4719" y="8686"/>
                  </a:lnTo>
                  <a:cubicBezTo>
                    <a:pt x="4814" y="8718"/>
                    <a:pt x="4909" y="8750"/>
                    <a:pt x="4972" y="8750"/>
                  </a:cubicBezTo>
                  <a:cubicBezTo>
                    <a:pt x="5131" y="8750"/>
                    <a:pt x="5289" y="8686"/>
                    <a:pt x="5416" y="8591"/>
                  </a:cubicBezTo>
                  <a:cubicBezTo>
                    <a:pt x="5606" y="8465"/>
                    <a:pt x="5732" y="8243"/>
                    <a:pt x="5732" y="7958"/>
                  </a:cubicBezTo>
                  <a:lnTo>
                    <a:pt x="5732" y="2669"/>
                  </a:lnTo>
                  <a:cubicBezTo>
                    <a:pt x="5732" y="2131"/>
                    <a:pt x="5321" y="1593"/>
                    <a:pt x="4814" y="1434"/>
                  </a:cubicBezTo>
                  <a:lnTo>
                    <a:pt x="222" y="9"/>
                  </a:lnTo>
                  <a:cubicBezTo>
                    <a:pt x="210" y="3"/>
                    <a:pt x="198" y="1"/>
                    <a:pt x="185" y="1"/>
                  </a:cubicBezTo>
                  <a:close/>
                </a:path>
              </a:pathLst>
            </a:custGeom>
            <a:solidFill>
              <a:srgbClr val="246B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29;p15"/>
            <p:cNvSpPr/>
            <p:nvPr/>
          </p:nvSpPr>
          <p:spPr>
            <a:xfrm>
              <a:off x="3831242" y="4358585"/>
              <a:ext cx="178601" cy="274252"/>
            </a:xfrm>
            <a:custGeom>
              <a:avLst/>
              <a:gdLst/>
              <a:ahLst/>
              <a:cxnLst/>
              <a:rect l="l" t="t" r="r" b="b"/>
              <a:pathLst>
                <a:path w="5639" h="8659" extrusionOk="0">
                  <a:moveTo>
                    <a:pt x="141" y="1"/>
                  </a:moveTo>
                  <a:cubicBezTo>
                    <a:pt x="96" y="1"/>
                    <a:pt x="56" y="30"/>
                    <a:pt x="33" y="77"/>
                  </a:cubicBezTo>
                  <a:cubicBezTo>
                    <a:pt x="1" y="140"/>
                    <a:pt x="64" y="203"/>
                    <a:pt x="128" y="235"/>
                  </a:cubicBezTo>
                  <a:lnTo>
                    <a:pt x="4688" y="1629"/>
                  </a:lnTo>
                  <a:cubicBezTo>
                    <a:pt x="5068" y="1755"/>
                    <a:pt x="5416" y="2199"/>
                    <a:pt x="5416" y="2610"/>
                  </a:cubicBezTo>
                  <a:lnTo>
                    <a:pt x="5416" y="7899"/>
                  </a:lnTo>
                  <a:cubicBezTo>
                    <a:pt x="5416" y="8089"/>
                    <a:pt x="5353" y="8247"/>
                    <a:pt x="5226" y="8311"/>
                  </a:cubicBezTo>
                  <a:cubicBezTo>
                    <a:pt x="5145" y="8372"/>
                    <a:pt x="5050" y="8407"/>
                    <a:pt x="4941" y="8407"/>
                  </a:cubicBezTo>
                  <a:cubicBezTo>
                    <a:pt x="4882" y="8407"/>
                    <a:pt x="4819" y="8396"/>
                    <a:pt x="4751" y="8374"/>
                  </a:cubicBezTo>
                  <a:lnTo>
                    <a:pt x="191" y="6981"/>
                  </a:lnTo>
                  <a:cubicBezTo>
                    <a:pt x="174" y="6972"/>
                    <a:pt x="157" y="6968"/>
                    <a:pt x="141" y="6968"/>
                  </a:cubicBezTo>
                  <a:cubicBezTo>
                    <a:pt x="96" y="6968"/>
                    <a:pt x="56" y="6998"/>
                    <a:pt x="33" y="7044"/>
                  </a:cubicBezTo>
                  <a:cubicBezTo>
                    <a:pt x="33" y="7107"/>
                    <a:pt x="64" y="7171"/>
                    <a:pt x="128" y="7202"/>
                  </a:cubicBezTo>
                  <a:lnTo>
                    <a:pt x="4688" y="8596"/>
                  </a:lnTo>
                  <a:cubicBezTo>
                    <a:pt x="4783" y="8627"/>
                    <a:pt x="4878" y="8659"/>
                    <a:pt x="4941" y="8659"/>
                  </a:cubicBezTo>
                  <a:cubicBezTo>
                    <a:pt x="5100" y="8659"/>
                    <a:pt x="5258" y="8596"/>
                    <a:pt x="5353" y="8501"/>
                  </a:cubicBezTo>
                  <a:cubicBezTo>
                    <a:pt x="5543" y="8374"/>
                    <a:pt x="5638" y="8152"/>
                    <a:pt x="5638" y="7899"/>
                  </a:cubicBezTo>
                  <a:lnTo>
                    <a:pt x="5638" y="2610"/>
                  </a:lnTo>
                  <a:cubicBezTo>
                    <a:pt x="5638" y="2104"/>
                    <a:pt x="5258" y="1565"/>
                    <a:pt x="4751" y="1407"/>
                  </a:cubicBezTo>
                  <a:lnTo>
                    <a:pt x="191" y="13"/>
                  </a:lnTo>
                  <a:cubicBezTo>
                    <a:pt x="174" y="5"/>
                    <a:pt x="157" y="1"/>
                    <a:pt x="141" y="1"/>
                  </a:cubicBezTo>
                  <a:close/>
                </a:path>
              </a:pathLst>
            </a:custGeom>
            <a:solidFill>
              <a:srgbClr val="246B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30;p15"/>
            <p:cNvSpPr/>
            <p:nvPr/>
          </p:nvSpPr>
          <p:spPr>
            <a:xfrm>
              <a:off x="3836278" y="4322889"/>
              <a:ext cx="226712" cy="59196"/>
            </a:xfrm>
            <a:custGeom>
              <a:avLst/>
              <a:gdLst/>
              <a:ahLst/>
              <a:cxnLst/>
              <a:rect l="l" t="t" r="r" b="b"/>
              <a:pathLst>
                <a:path w="7158" h="1869" extrusionOk="0">
                  <a:moveTo>
                    <a:pt x="7158" y="0"/>
                  </a:moveTo>
                  <a:lnTo>
                    <a:pt x="0" y="32"/>
                  </a:lnTo>
                  <a:lnTo>
                    <a:pt x="4054" y="1489"/>
                  </a:lnTo>
                  <a:lnTo>
                    <a:pt x="7094" y="1869"/>
                  </a:lnTo>
                  <a:lnTo>
                    <a:pt x="7158" y="0"/>
                  </a:lnTo>
                  <a:close/>
                </a:path>
              </a:pathLst>
            </a:custGeom>
            <a:solidFill>
              <a:srgbClr val="ACE5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31;p15"/>
            <p:cNvSpPr/>
            <p:nvPr/>
          </p:nvSpPr>
          <p:spPr>
            <a:xfrm>
              <a:off x="3870390" y="4103204"/>
              <a:ext cx="194596" cy="258828"/>
            </a:xfrm>
            <a:custGeom>
              <a:avLst/>
              <a:gdLst/>
              <a:ahLst/>
              <a:cxnLst/>
              <a:rect l="l" t="t" r="r" b="b"/>
              <a:pathLst>
                <a:path w="6144" h="8172" extrusionOk="0">
                  <a:moveTo>
                    <a:pt x="0" y="1"/>
                  </a:moveTo>
                  <a:cubicBezTo>
                    <a:pt x="0" y="1"/>
                    <a:pt x="1108" y="3801"/>
                    <a:pt x="0" y="6968"/>
                  </a:cubicBezTo>
                  <a:lnTo>
                    <a:pt x="4212" y="8171"/>
                  </a:lnTo>
                  <a:lnTo>
                    <a:pt x="6144" y="8171"/>
                  </a:lnTo>
                  <a:lnTo>
                    <a:pt x="6144" y="603"/>
                  </a:lnTo>
                  <a:lnTo>
                    <a:pt x="0" y="1"/>
                  </a:lnTo>
                  <a:close/>
                </a:path>
              </a:pathLst>
            </a:custGeom>
            <a:solidFill>
              <a:srgbClr val="EFED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32;p15"/>
            <p:cNvSpPr/>
            <p:nvPr/>
          </p:nvSpPr>
          <p:spPr>
            <a:xfrm>
              <a:off x="3837292" y="4103204"/>
              <a:ext cx="1522624" cy="288917"/>
            </a:xfrm>
            <a:custGeom>
              <a:avLst/>
              <a:gdLst/>
              <a:ahLst/>
              <a:cxnLst/>
              <a:rect l="l" t="t" r="r" b="b"/>
              <a:pathLst>
                <a:path w="48074" h="9122" extrusionOk="0">
                  <a:moveTo>
                    <a:pt x="0" y="1"/>
                  </a:moveTo>
                  <a:lnTo>
                    <a:pt x="4592" y="1426"/>
                  </a:lnTo>
                  <a:cubicBezTo>
                    <a:pt x="5162" y="1584"/>
                    <a:pt x="5637" y="2218"/>
                    <a:pt x="5637" y="2819"/>
                  </a:cubicBezTo>
                  <a:lnTo>
                    <a:pt x="5637" y="8140"/>
                  </a:lnTo>
                  <a:cubicBezTo>
                    <a:pt x="5637" y="8456"/>
                    <a:pt x="5510" y="8741"/>
                    <a:pt x="5257" y="8931"/>
                  </a:cubicBezTo>
                  <a:cubicBezTo>
                    <a:pt x="5130" y="9026"/>
                    <a:pt x="4972" y="9090"/>
                    <a:pt x="4782" y="9121"/>
                  </a:cubicBezTo>
                  <a:lnTo>
                    <a:pt x="47187" y="9121"/>
                  </a:lnTo>
                  <a:cubicBezTo>
                    <a:pt x="47377" y="9121"/>
                    <a:pt x="47567" y="9058"/>
                    <a:pt x="47694" y="8931"/>
                  </a:cubicBezTo>
                  <a:cubicBezTo>
                    <a:pt x="47947" y="8773"/>
                    <a:pt x="48074" y="8456"/>
                    <a:pt x="48074" y="8140"/>
                  </a:cubicBezTo>
                  <a:lnTo>
                    <a:pt x="48074" y="2851"/>
                  </a:lnTo>
                  <a:cubicBezTo>
                    <a:pt x="48074" y="2218"/>
                    <a:pt x="47630" y="1584"/>
                    <a:pt x="47029" y="1426"/>
                  </a:cubicBezTo>
                  <a:lnTo>
                    <a:pt x="42468" y="1"/>
                  </a:lnTo>
                  <a:close/>
                </a:path>
              </a:pathLst>
            </a:custGeom>
            <a:solidFill>
              <a:srgbClr val="ACE5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33;p15"/>
            <p:cNvSpPr/>
            <p:nvPr/>
          </p:nvSpPr>
          <p:spPr>
            <a:xfrm>
              <a:off x="4127165" y="4103204"/>
              <a:ext cx="855633" cy="288917"/>
            </a:xfrm>
            <a:custGeom>
              <a:avLst/>
              <a:gdLst/>
              <a:ahLst/>
              <a:cxnLst/>
              <a:rect l="l" t="t" r="r" b="b"/>
              <a:pathLst>
                <a:path w="27015" h="9122" extrusionOk="0">
                  <a:moveTo>
                    <a:pt x="0" y="1"/>
                  </a:moveTo>
                  <a:lnTo>
                    <a:pt x="4561" y="1426"/>
                  </a:lnTo>
                  <a:cubicBezTo>
                    <a:pt x="5162" y="1584"/>
                    <a:pt x="5637" y="2218"/>
                    <a:pt x="5637" y="2819"/>
                  </a:cubicBezTo>
                  <a:lnTo>
                    <a:pt x="5637" y="8140"/>
                  </a:lnTo>
                  <a:cubicBezTo>
                    <a:pt x="5637" y="8456"/>
                    <a:pt x="5479" y="8741"/>
                    <a:pt x="5257" y="8931"/>
                  </a:cubicBezTo>
                  <a:cubicBezTo>
                    <a:pt x="5099" y="9026"/>
                    <a:pt x="4941" y="9090"/>
                    <a:pt x="4782" y="9121"/>
                  </a:cubicBezTo>
                  <a:lnTo>
                    <a:pt x="26159" y="9121"/>
                  </a:lnTo>
                  <a:cubicBezTo>
                    <a:pt x="26349" y="9090"/>
                    <a:pt x="26507" y="9026"/>
                    <a:pt x="26634" y="8931"/>
                  </a:cubicBezTo>
                  <a:cubicBezTo>
                    <a:pt x="26887" y="8741"/>
                    <a:pt x="27014" y="8456"/>
                    <a:pt x="27014" y="8140"/>
                  </a:cubicBezTo>
                  <a:lnTo>
                    <a:pt x="27014" y="2819"/>
                  </a:lnTo>
                  <a:cubicBezTo>
                    <a:pt x="27014" y="2218"/>
                    <a:pt x="26539" y="1584"/>
                    <a:pt x="25969" y="1426"/>
                  </a:cubicBezTo>
                  <a:lnTo>
                    <a:pt x="21377" y="1"/>
                  </a:ln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334;p15"/>
            <p:cNvSpPr/>
            <p:nvPr/>
          </p:nvSpPr>
          <p:spPr>
            <a:xfrm>
              <a:off x="4941643" y="4103204"/>
              <a:ext cx="258828" cy="288917"/>
            </a:xfrm>
            <a:custGeom>
              <a:avLst/>
              <a:gdLst/>
              <a:ahLst/>
              <a:cxnLst/>
              <a:rect l="l" t="t" r="r" b="b"/>
              <a:pathLst>
                <a:path w="8172" h="9122" extrusionOk="0">
                  <a:moveTo>
                    <a:pt x="1" y="1"/>
                  </a:moveTo>
                  <a:lnTo>
                    <a:pt x="4561" y="1426"/>
                  </a:lnTo>
                  <a:cubicBezTo>
                    <a:pt x="5163" y="1584"/>
                    <a:pt x="5606" y="2218"/>
                    <a:pt x="5606" y="2851"/>
                  </a:cubicBezTo>
                  <a:lnTo>
                    <a:pt x="5606" y="8140"/>
                  </a:lnTo>
                  <a:cubicBezTo>
                    <a:pt x="5606" y="8456"/>
                    <a:pt x="5479" y="8773"/>
                    <a:pt x="5226" y="8931"/>
                  </a:cubicBezTo>
                  <a:cubicBezTo>
                    <a:pt x="5099" y="9026"/>
                    <a:pt x="4941" y="9090"/>
                    <a:pt x="4751" y="9121"/>
                  </a:cubicBezTo>
                  <a:lnTo>
                    <a:pt x="7316" y="9121"/>
                  </a:lnTo>
                  <a:cubicBezTo>
                    <a:pt x="7506" y="9090"/>
                    <a:pt x="7665" y="9026"/>
                    <a:pt x="7791" y="8931"/>
                  </a:cubicBezTo>
                  <a:cubicBezTo>
                    <a:pt x="8045" y="8773"/>
                    <a:pt x="8171" y="8456"/>
                    <a:pt x="8171" y="8140"/>
                  </a:cubicBezTo>
                  <a:lnTo>
                    <a:pt x="8171" y="2851"/>
                  </a:lnTo>
                  <a:cubicBezTo>
                    <a:pt x="8171" y="2218"/>
                    <a:pt x="7728" y="1584"/>
                    <a:pt x="7126" y="1426"/>
                  </a:cubicBezTo>
                  <a:lnTo>
                    <a:pt x="2566" y="1"/>
                  </a:lnTo>
                  <a:close/>
                </a:path>
              </a:pathLst>
            </a:custGeom>
            <a:solidFill>
              <a:srgbClr val="00B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335;p15"/>
            <p:cNvSpPr/>
            <p:nvPr/>
          </p:nvSpPr>
          <p:spPr>
            <a:xfrm>
              <a:off x="3823229" y="4102697"/>
              <a:ext cx="194628" cy="289423"/>
            </a:xfrm>
            <a:custGeom>
              <a:avLst/>
              <a:gdLst/>
              <a:ahLst/>
              <a:cxnLst/>
              <a:rect l="l" t="t" r="r" b="b"/>
              <a:pathLst>
                <a:path w="6145" h="9138" extrusionOk="0">
                  <a:moveTo>
                    <a:pt x="407" y="0"/>
                  </a:moveTo>
                  <a:cubicBezTo>
                    <a:pt x="254" y="0"/>
                    <a:pt x="116" y="114"/>
                    <a:pt x="64" y="270"/>
                  </a:cubicBezTo>
                  <a:cubicBezTo>
                    <a:pt x="1" y="429"/>
                    <a:pt x="127" y="650"/>
                    <a:pt x="286" y="714"/>
                  </a:cubicBezTo>
                  <a:lnTo>
                    <a:pt x="4878" y="2107"/>
                  </a:lnTo>
                  <a:cubicBezTo>
                    <a:pt x="5163" y="2202"/>
                    <a:pt x="5416" y="2550"/>
                    <a:pt x="5416" y="2867"/>
                  </a:cubicBezTo>
                  <a:lnTo>
                    <a:pt x="5416" y="8156"/>
                  </a:lnTo>
                  <a:cubicBezTo>
                    <a:pt x="5416" y="8251"/>
                    <a:pt x="5384" y="8346"/>
                    <a:pt x="5321" y="8377"/>
                  </a:cubicBezTo>
                  <a:cubicBezTo>
                    <a:pt x="5302" y="8415"/>
                    <a:pt x="5262" y="8430"/>
                    <a:pt x="5213" y="8430"/>
                  </a:cubicBezTo>
                  <a:cubicBezTo>
                    <a:pt x="5178" y="8430"/>
                    <a:pt x="5139" y="8422"/>
                    <a:pt x="5099" y="8409"/>
                  </a:cubicBezTo>
                  <a:lnTo>
                    <a:pt x="507" y="6984"/>
                  </a:lnTo>
                  <a:cubicBezTo>
                    <a:pt x="474" y="6973"/>
                    <a:pt x="440" y="6968"/>
                    <a:pt x="407" y="6968"/>
                  </a:cubicBezTo>
                  <a:cubicBezTo>
                    <a:pt x="254" y="6968"/>
                    <a:pt x="116" y="7081"/>
                    <a:pt x="64" y="7237"/>
                  </a:cubicBezTo>
                  <a:cubicBezTo>
                    <a:pt x="1" y="7427"/>
                    <a:pt x="96" y="7617"/>
                    <a:pt x="286" y="7681"/>
                  </a:cubicBezTo>
                  <a:lnTo>
                    <a:pt x="4878" y="9074"/>
                  </a:lnTo>
                  <a:cubicBezTo>
                    <a:pt x="4973" y="9106"/>
                    <a:pt x="5099" y="9137"/>
                    <a:pt x="5194" y="9137"/>
                  </a:cubicBezTo>
                  <a:cubicBezTo>
                    <a:pt x="5416" y="9137"/>
                    <a:pt x="5606" y="9074"/>
                    <a:pt x="5764" y="8947"/>
                  </a:cubicBezTo>
                  <a:cubicBezTo>
                    <a:pt x="5986" y="8789"/>
                    <a:pt x="6144" y="8472"/>
                    <a:pt x="6144" y="8156"/>
                  </a:cubicBezTo>
                  <a:lnTo>
                    <a:pt x="6144" y="2867"/>
                  </a:lnTo>
                  <a:cubicBezTo>
                    <a:pt x="6144" y="2234"/>
                    <a:pt x="5669" y="1600"/>
                    <a:pt x="5099" y="1442"/>
                  </a:cubicBezTo>
                  <a:lnTo>
                    <a:pt x="507" y="17"/>
                  </a:lnTo>
                  <a:cubicBezTo>
                    <a:pt x="474" y="6"/>
                    <a:pt x="440" y="0"/>
                    <a:pt x="407" y="0"/>
                  </a:cubicBezTo>
                  <a:close/>
                </a:path>
              </a:pathLst>
            </a:custGeom>
            <a:solidFill>
              <a:srgbClr val="8BDC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336;p15"/>
            <p:cNvSpPr/>
            <p:nvPr/>
          </p:nvSpPr>
          <p:spPr>
            <a:xfrm>
              <a:off x="3824242" y="4103584"/>
              <a:ext cx="191619" cy="287523"/>
            </a:xfrm>
            <a:custGeom>
              <a:avLst/>
              <a:gdLst/>
              <a:ahLst/>
              <a:cxnLst/>
              <a:rect l="l" t="t" r="r" b="b"/>
              <a:pathLst>
                <a:path w="6050" h="9078" extrusionOk="0">
                  <a:moveTo>
                    <a:pt x="361" y="1"/>
                  </a:moveTo>
                  <a:cubicBezTo>
                    <a:pt x="223" y="1"/>
                    <a:pt x="114" y="92"/>
                    <a:pt x="64" y="242"/>
                  </a:cubicBezTo>
                  <a:cubicBezTo>
                    <a:pt x="32" y="401"/>
                    <a:pt x="127" y="591"/>
                    <a:pt x="285" y="622"/>
                  </a:cubicBezTo>
                  <a:lnTo>
                    <a:pt x="4846" y="2047"/>
                  </a:lnTo>
                  <a:cubicBezTo>
                    <a:pt x="5162" y="2142"/>
                    <a:pt x="5447" y="2491"/>
                    <a:pt x="5447" y="2839"/>
                  </a:cubicBezTo>
                  <a:lnTo>
                    <a:pt x="5447" y="8128"/>
                  </a:lnTo>
                  <a:cubicBezTo>
                    <a:pt x="5447" y="8254"/>
                    <a:pt x="5384" y="8349"/>
                    <a:pt x="5321" y="8381"/>
                  </a:cubicBezTo>
                  <a:cubicBezTo>
                    <a:pt x="5284" y="8418"/>
                    <a:pt x="5236" y="8434"/>
                    <a:pt x="5177" y="8434"/>
                  </a:cubicBezTo>
                  <a:cubicBezTo>
                    <a:pt x="5135" y="8434"/>
                    <a:pt x="5088" y="8426"/>
                    <a:pt x="5036" y="8413"/>
                  </a:cubicBezTo>
                  <a:lnTo>
                    <a:pt x="475" y="6988"/>
                  </a:lnTo>
                  <a:cubicBezTo>
                    <a:pt x="451" y="6984"/>
                    <a:pt x="427" y="6982"/>
                    <a:pt x="403" y="6982"/>
                  </a:cubicBezTo>
                  <a:cubicBezTo>
                    <a:pt x="246" y="6982"/>
                    <a:pt x="119" y="7071"/>
                    <a:pt x="64" y="7209"/>
                  </a:cubicBezTo>
                  <a:cubicBezTo>
                    <a:pt x="0" y="7368"/>
                    <a:pt x="95" y="7558"/>
                    <a:pt x="285" y="7621"/>
                  </a:cubicBezTo>
                  <a:lnTo>
                    <a:pt x="4846" y="9014"/>
                  </a:lnTo>
                  <a:cubicBezTo>
                    <a:pt x="4972" y="9046"/>
                    <a:pt x="5067" y="9078"/>
                    <a:pt x="5162" y="9078"/>
                  </a:cubicBezTo>
                  <a:cubicBezTo>
                    <a:pt x="5352" y="9078"/>
                    <a:pt x="5542" y="9014"/>
                    <a:pt x="5701" y="8888"/>
                  </a:cubicBezTo>
                  <a:cubicBezTo>
                    <a:pt x="5922" y="8729"/>
                    <a:pt x="6049" y="8444"/>
                    <a:pt x="6049" y="8128"/>
                  </a:cubicBezTo>
                  <a:lnTo>
                    <a:pt x="6049" y="2807"/>
                  </a:lnTo>
                  <a:cubicBezTo>
                    <a:pt x="6049" y="2237"/>
                    <a:pt x="5606" y="1604"/>
                    <a:pt x="5036" y="1446"/>
                  </a:cubicBezTo>
                  <a:lnTo>
                    <a:pt x="475" y="20"/>
                  </a:lnTo>
                  <a:cubicBezTo>
                    <a:pt x="436" y="7"/>
                    <a:pt x="397" y="1"/>
                    <a:pt x="361" y="1"/>
                  </a:cubicBezTo>
                  <a:close/>
                </a:path>
              </a:pathLst>
            </a:custGeom>
            <a:solidFill>
              <a:srgbClr val="8BDC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337;p15"/>
            <p:cNvSpPr/>
            <p:nvPr/>
          </p:nvSpPr>
          <p:spPr>
            <a:xfrm>
              <a:off x="3826238" y="4105579"/>
              <a:ext cx="188610" cy="283532"/>
            </a:xfrm>
            <a:custGeom>
              <a:avLst/>
              <a:gdLst/>
              <a:ahLst/>
              <a:cxnLst/>
              <a:rect l="l" t="t" r="r" b="b"/>
              <a:pathLst>
                <a:path w="5955" h="8952" extrusionOk="0">
                  <a:moveTo>
                    <a:pt x="294" y="1"/>
                  </a:moveTo>
                  <a:cubicBezTo>
                    <a:pt x="189" y="1"/>
                    <a:pt x="82" y="80"/>
                    <a:pt x="32" y="179"/>
                  </a:cubicBezTo>
                  <a:cubicBezTo>
                    <a:pt x="1" y="338"/>
                    <a:pt x="96" y="496"/>
                    <a:pt x="222" y="528"/>
                  </a:cubicBezTo>
                  <a:lnTo>
                    <a:pt x="4814" y="1953"/>
                  </a:lnTo>
                  <a:cubicBezTo>
                    <a:pt x="5131" y="2048"/>
                    <a:pt x="5416" y="2428"/>
                    <a:pt x="5416" y="2776"/>
                  </a:cubicBezTo>
                  <a:lnTo>
                    <a:pt x="5416" y="8065"/>
                  </a:lnTo>
                  <a:cubicBezTo>
                    <a:pt x="5416" y="8191"/>
                    <a:pt x="5353" y="8286"/>
                    <a:pt x="5289" y="8350"/>
                  </a:cubicBezTo>
                  <a:cubicBezTo>
                    <a:pt x="5234" y="8387"/>
                    <a:pt x="5178" y="8402"/>
                    <a:pt x="5116" y="8402"/>
                  </a:cubicBezTo>
                  <a:cubicBezTo>
                    <a:pt x="5072" y="8402"/>
                    <a:pt x="5025" y="8395"/>
                    <a:pt x="4973" y="8381"/>
                  </a:cubicBezTo>
                  <a:lnTo>
                    <a:pt x="381" y="6988"/>
                  </a:lnTo>
                  <a:cubicBezTo>
                    <a:pt x="353" y="6974"/>
                    <a:pt x="324" y="6968"/>
                    <a:pt x="294" y="6968"/>
                  </a:cubicBezTo>
                  <a:cubicBezTo>
                    <a:pt x="189" y="6968"/>
                    <a:pt x="82" y="7047"/>
                    <a:pt x="32" y="7146"/>
                  </a:cubicBezTo>
                  <a:cubicBezTo>
                    <a:pt x="1" y="7305"/>
                    <a:pt x="96" y="7463"/>
                    <a:pt x="222" y="7495"/>
                  </a:cubicBezTo>
                  <a:lnTo>
                    <a:pt x="4814" y="8920"/>
                  </a:lnTo>
                  <a:cubicBezTo>
                    <a:pt x="4909" y="8951"/>
                    <a:pt x="5004" y="8951"/>
                    <a:pt x="5099" y="8951"/>
                  </a:cubicBezTo>
                  <a:cubicBezTo>
                    <a:pt x="5289" y="8951"/>
                    <a:pt x="5479" y="8920"/>
                    <a:pt x="5606" y="8793"/>
                  </a:cubicBezTo>
                  <a:cubicBezTo>
                    <a:pt x="5828" y="8635"/>
                    <a:pt x="5954" y="8381"/>
                    <a:pt x="5954" y="8065"/>
                  </a:cubicBezTo>
                  <a:lnTo>
                    <a:pt x="5954" y="2776"/>
                  </a:lnTo>
                  <a:cubicBezTo>
                    <a:pt x="5954" y="2174"/>
                    <a:pt x="5511" y="1573"/>
                    <a:pt x="4973" y="1414"/>
                  </a:cubicBezTo>
                  <a:lnTo>
                    <a:pt x="381" y="21"/>
                  </a:lnTo>
                  <a:cubicBezTo>
                    <a:pt x="353" y="7"/>
                    <a:pt x="324" y="1"/>
                    <a:pt x="294" y="1"/>
                  </a:cubicBezTo>
                  <a:close/>
                </a:path>
              </a:pathLst>
            </a:custGeom>
            <a:solidFill>
              <a:srgbClr val="8BDC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338;p15"/>
            <p:cNvSpPr/>
            <p:nvPr/>
          </p:nvSpPr>
          <p:spPr>
            <a:xfrm>
              <a:off x="3827251" y="4105959"/>
              <a:ext cx="186583" cy="282139"/>
            </a:xfrm>
            <a:custGeom>
              <a:avLst/>
              <a:gdLst/>
              <a:ahLst/>
              <a:cxnLst/>
              <a:rect l="l" t="t" r="r" b="b"/>
              <a:pathLst>
                <a:path w="5891" h="8908" extrusionOk="0">
                  <a:moveTo>
                    <a:pt x="284" y="1"/>
                  </a:moveTo>
                  <a:cubicBezTo>
                    <a:pt x="181" y="1"/>
                    <a:pt x="90" y="62"/>
                    <a:pt x="64" y="167"/>
                  </a:cubicBezTo>
                  <a:cubicBezTo>
                    <a:pt x="0" y="294"/>
                    <a:pt x="64" y="452"/>
                    <a:pt x="190" y="484"/>
                  </a:cubicBezTo>
                  <a:lnTo>
                    <a:pt x="4782" y="1877"/>
                  </a:lnTo>
                  <a:cubicBezTo>
                    <a:pt x="5131" y="2004"/>
                    <a:pt x="5416" y="2384"/>
                    <a:pt x="5416" y="2732"/>
                  </a:cubicBezTo>
                  <a:lnTo>
                    <a:pt x="5416" y="8053"/>
                  </a:lnTo>
                  <a:cubicBezTo>
                    <a:pt x="5416" y="8179"/>
                    <a:pt x="5384" y="8306"/>
                    <a:pt x="5289" y="8369"/>
                  </a:cubicBezTo>
                  <a:cubicBezTo>
                    <a:pt x="5230" y="8409"/>
                    <a:pt x="5160" y="8436"/>
                    <a:pt x="5077" y="8436"/>
                  </a:cubicBezTo>
                  <a:cubicBezTo>
                    <a:pt x="5025" y="8436"/>
                    <a:pt x="4970" y="8425"/>
                    <a:pt x="4909" y="8401"/>
                  </a:cubicBezTo>
                  <a:lnTo>
                    <a:pt x="349" y="7008"/>
                  </a:lnTo>
                  <a:cubicBezTo>
                    <a:pt x="327" y="7002"/>
                    <a:pt x="305" y="7000"/>
                    <a:pt x="284" y="7000"/>
                  </a:cubicBezTo>
                  <a:cubicBezTo>
                    <a:pt x="181" y="7000"/>
                    <a:pt x="90" y="7061"/>
                    <a:pt x="64" y="7166"/>
                  </a:cubicBezTo>
                  <a:cubicBezTo>
                    <a:pt x="0" y="7293"/>
                    <a:pt x="64" y="7419"/>
                    <a:pt x="190" y="7451"/>
                  </a:cubicBezTo>
                  <a:lnTo>
                    <a:pt x="4782" y="8876"/>
                  </a:lnTo>
                  <a:cubicBezTo>
                    <a:pt x="4877" y="8908"/>
                    <a:pt x="4972" y="8908"/>
                    <a:pt x="5067" y="8908"/>
                  </a:cubicBezTo>
                  <a:cubicBezTo>
                    <a:pt x="5257" y="8908"/>
                    <a:pt x="5416" y="8844"/>
                    <a:pt x="5542" y="8749"/>
                  </a:cubicBezTo>
                  <a:cubicBezTo>
                    <a:pt x="5764" y="8591"/>
                    <a:pt x="5891" y="8338"/>
                    <a:pt x="5891" y="8053"/>
                  </a:cubicBezTo>
                  <a:lnTo>
                    <a:pt x="5891" y="2732"/>
                  </a:lnTo>
                  <a:cubicBezTo>
                    <a:pt x="5891" y="2194"/>
                    <a:pt x="5447" y="1592"/>
                    <a:pt x="4909" y="1434"/>
                  </a:cubicBezTo>
                  <a:lnTo>
                    <a:pt x="349" y="9"/>
                  </a:lnTo>
                  <a:cubicBezTo>
                    <a:pt x="327" y="3"/>
                    <a:pt x="305" y="1"/>
                    <a:pt x="284" y="1"/>
                  </a:cubicBezTo>
                  <a:close/>
                </a:path>
              </a:pathLst>
            </a:custGeom>
            <a:solidFill>
              <a:srgbClr val="8BDC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339;p15"/>
            <p:cNvSpPr/>
            <p:nvPr/>
          </p:nvSpPr>
          <p:spPr>
            <a:xfrm>
              <a:off x="3829247" y="4107955"/>
              <a:ext cx="183605" cy="279161"/>
            </a:xfrm>
            <a:custGeom>
              <a:avLst/>
              <a:gdLst/>
              <a:ahLst/>
              <a:cxnLst/>
              <a:rect l="l" t="t" r="r" b="b"/>
              <a:pathLst>
                <a:path w="5797" h="8814" extrusionOk="0">
                  <a:moveTo>
                    <a:pt x="222" y="1"/>
                  </a:moveTo>
                  <a:cubicBezTo>
                    <a:pt x="127" y="1"/>
                    <a:pt x="58" y="58"/>
                    <a:pt x="32" y="136"/>
                  </a:cubicBezTo>
                  <a:cubicBezTo>
                    <a:pt x="1" y="231"/>
                    <a:pt x="64" y="358"/>
                    <a:pt x="159" y="389"/>
                  </a:cubicBezTo>
                  <a:lnTo>
                    <a:pt x="4719" y="1783"/>
                  </a:lnTo>
                  <a:cubicBezTo>
                    <a:pt x="5099" y="1909"/>
                    <a:pt x="5384" y="2321"/>
                    <a:pt x="5384" y="2701"/>
                  </a:cubicBezTo>
                  <a:lnTo>
                    <a:pt x="5384" y="7990"/>
                  </a:lnTo>
                  <a:cubicBezTo>
                    <a:pt x="5384" y="8148"/>
                    <a:pt x="5353" y="8275"/>
                    <a:pt x="5226" y="8338"/>
                  </a:cubicBezTo>
                  <a:cubicBezTo>
                    <a:pt x="5166" y="8398"/>
                    <a:pt x="5093" y="8420"/>
                    <a:pt x="5007" y="8420"/>
                  </a:cubicBezTo>
                  <a:cubicBezTo>
                    <a:pt x="4958" y="8420"/>
                    <a:pt x="4904" y="8413"/>
                    <a:pt x="4846" y="8401"/>
                  </a:cubicBezTo>
                  <a:lnTo>
                    <a:pt x="286" y="6976"/>
                  </a:lnTo>
                  <a:cubicBezTo>
                    <a:pt x="263" y="6971"/>
                    <a:pt x="242" y="6968"/>
                    <a:pt x="222" y="6968"/>
                  </a:cubicBezTo>
                  <a:cubicBezTo>
                    <a:pt x="127" y="6968"/>
                    <a:pt x="58" y="7025"/>
                    <a:pt x="32" y="7103"/>
                  </a:cubicBezTo>
                  <a:cubicBezTo>
                    <a:pt x="1" y="7198"/>
                    <a:pt x="64" y="7325"/>
                    <a:pt x="159" y="7356"/>
                  </a:cubicBezTo>
                  <a:lnTo>
                    <a:pt x="4719" y="8750"/>
                  </a:lnTo>
                  <a:cubicBezTo>
                    <a:pt x="4814" y="8781"/>
                    <a:pt x="4909" y="8813"/>
                    <a:pt x="5004" y="8813"/>
                  </a:cubicBezTo>
                  <a:cubicBezTo>
                    <a:pt x="5194" y="8813"/>
                    <a:pt x="5353" y="8750"/>
                    <a:pt x="5479" y="8655"/>
                  </a:cubicBezTo>
                  <a:cubicBezTo>
                    <a:pt x="5669" y="8496"/>
                    <a:pt x="5796" y="8275"/>
                    <a:pt x="5796" y="7990"/>
                  </a:cubicBezTo>
                  <a:lnTo>
                    <a:pt x="5796" y="2701"/>
                  </a:lnTo>
                  <a:cubicBezTo>
                    <a:pt x="5796" y="2131"/>
                    <a:pt x="5384" y="1561"/>
                    <a:pt x="4846" y="1403"/>
                  </a:cubicBezTo>
                  <a:lnTo>
                    <a:pt x="286" y="9"/>
                  </a:lnTo>
                  <a:cubicBezTo>
                    <a:pt x="263" y="4"/>
                    <a:pt x="242" y="1"/>
                    <a:pt x="222" y="1"/>
                  </a:cubicBezTo>
                  <a:close/>
                </a:path>
              </a:pathLst>
            </a:custGeom>
            <a:solidFill>
              <a:srgbClr val="8BDC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340;p15"/>
            <p:cNvSpPr/>
            <p:nvPr/>
          </p:nvSpPr>
          <p:spPr>
            <a:xfrm>
              <a:off x="3830260" y="4108968"/>
              <a:ext cx="181578" cy="277134"/>
            </a:xfrm>
            <a:custGeom>
              <a:avLst/>
              <a:gdLst/>
              <a:ahLst/>
              <a:cxnLst/>
              <a:rect l="l" t="t" r="r" b="b"/>
              <a:pathLst>
                <a:path w="5733" h="8750" extrusionOk="0">
                  <a:moveTo>
                    <a:pt x="185" y="0"/>
                  </a:moveTo>
                  <a:cubicBezTo>
                    <a:pt x="126" y="0"/>
                    <a:pt x="58" y="52"/>
                    <a:pt x="32" y="104"/>
                  </a:cubicBezTo>
                  <a:cubicBezTo>
                    <a:pt x="0" y="199"/>
                    <a:pt x="64" y="294"/>
                    <a:pt x="127" y="326"/>
                  </a:cubicBezTo>
                  <a:lnTo>
                    <a:pt x="4719" y="1719"/>
                  </a:lnTo>
                  <a:cubicBezTo>
                    <a:pt x="5099" y="1846"/>
                    <a:pt x="5416" y="2257"/>
                    <a:pt x="5416" y="2669"/>
                  </a:cubicBezTo>
                  <a:lnTo>
                    <a:pt x="5416" y="7958"/>
                  </a:lnTo>
                  <a:cubicBezTo>
                    <a:pt x="5416" y="8116"/>
                    <a:pt x="5352" y="8274"/>
                    <a:pt x="5226" y="8338"/>
                  </a:cubicBezTo>
                  <a:cubicBezTo>
                    <a:pt x="5165" y="8398"/>
                    <a:pt x="5080" y="8420"/>
                    <a:pt x="4985" y="8420"/>
                  </a:cubicBezTo>
                  <a:cubicBezTo>
                    <a:pt x="4930" y="8420"/>
                    <a:pt x="4872" y="8413"/>
                    <a:pt x="4814" y="8401"/>
                  </a:cubicBezTo>
                  <a:lnTo>
                    <a:pt x="222" y="6976"/>
                  </a:lnTo>
                  <a:cubicBezTo>
                    <a:pt x="210" y="6970"/>
                    <a:pt x="198" y="6968"/>
                    <a:pt x="185" y="6968"/>
                  </a:cubicBezTo>
                  <a:cubicBezTo>
                    <a:pt x="126" y="6968"/>
                    <a:pt x="58" y="7019"/>
                    <a:pt x="32" y="7071"/>
                  </a:cubicBezTo>
                  <a:cubicBezTo>
                    <a:pt x="0" y="7166"/>
                    <a:pt x="64" y="7261"/>
                    <a:pt x="127" y="7293"/>
                  </a:cubicBezTo>
                  <a:lnTo>
                    <a:pt x="4719" y="8686"/>
                  </a:lnTo>
                  <a:cubicBezTo>
                    <a:pt x="4814" y="8718"/>
                    <a:pt x="4909" y="8749"/>
                    <a:pt x="4972" y="8749"/>
                  </a:cubicBezTo>
                  <a:cubicBezTo>
                    <a:pt x="5131" y="8749"/>
                    <a:pt x="5289" y="8686"/>
                    <a:pt x="5416" y="8591"/>
                  </a:cubicBezTo>
                  <a:cubicBezTo>
                    <a:pt x="5606" y="8464"/>
                    <a:pt x="5732" y="8211"/>
                    <a:pt x="5732" y="7958"/>
                  </a:cubicBezTo>
                  <a:lnTo>
                    <a:pt x="5732" y="2669"/>
                  </a:lnTo>
                  <a:cubicBezTo>
                    <a:pt x="5732" y="2131"/>
                    <a:pt x="5321" y="1561"/>
                    <a:pt x="4814" y="1434"/>
                  </a:cubicBezTo>
                  <a:lnTo>
                    <a:pt x="222" y="9"/>
                  </a:lnTo>
                  <a:cubicBezTo>
                    <a:pt x="210" y="3"/>
                    <a:pt x="198" y="0"/>
                    <a:pt x="185" y="0"/>
                  </a:cubicBezTo>
                  <a:close/>
                </a:path>
              </a:pathLst>
            </a:custGeom>
            <a:solidFill>
              <a:srgbClr val="8BDC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341;p15"/>
            <p:cNvSpPr/>
            <p:nvPr/>
          </p:nvSpPr>
          <p:spPr>
            <a:xfrm>
              <a:off x="3831242" y="4110235"/>
              <a:ext cx="178601" cy="273872"/>
            </a:xfrm>
            <a:custGeom>
              <a:avLst/>
              <a:gdLst/>
              <a:ahLst/>
              <a:cxnLst/>
              <a:rect l="l" t="t" r="r" b="b"/>
              <a:pathLst>
                <a:path w="5639" h="8647" extrusionOk="0">
                  <a:moveTo>
                    <a:pt x="191" y="1"/>
                  </a:moveTo>
                  <a:cubicBezTo>
                    <a:pt x="128" y="1"/>
                    <a:pt x="64" y="32"/>
                    <a:pt x="33" y="96"/>
                  </a:cubicBezTo>
                  <a:cubicBezTo>
                    <a:pt x="1" y="159"/>
                    <a:pt x="64" y="222"/>
                    <a:pt x="128" y="222"/>
                  </a:cubicBezTo>
                  <a:lnTo>
                    <a:pt x="4688" y="1647"/>
                  </a:lnTo>
                  <a:cubicBezTo>
                    <a:pt x="5068" y="1774"/>
                    <a:pt x="5416" y="2217"/>
                    <a:pt x="5416" y="2629"/>
                  </a:cubicBezTo>
                  <a:lnTo>
                    <a:pt x="5416" y="7918"/>
                  </a:lnTo>
                  <a:cubicBezTo>
                    <a:pt x="5416" y="8108"/>
                    <a:pt x="5353" y="8234"/>
                    <a:pt x="5226" y="8329"/>
                  </a:cubicBezTo>
                  <a:cubicBezTo>
                    <a:pt x="5145" y="8391"/>
                    <a:pt x="5050" y="8426"/>
                    <a:pt x="4941" y="8426"/>
                  </a:cubicBezTo>
                  <a:cubicBezTo>
                    <a:pt x="4882" y="8426"/>
                    <a:pt x="4819" y="8415"/>
                    <a:pt x="4751" y="8393"/>
                  </a:cubicBezTo>
                  <a:lnTo>
                    <a:pt x="191" y="6968"/>
                  </a:lnTo>
                  <a:cubicBezTo>
                    <a:pt x="128" y="6968"/>
                    <a:pt x="64" y="6999"/>
                    <a:pt x="33" y="7063"/>
                  </a:cubicBezTo>
                  <a:cubicBezTo>
                    <a:pt x="33" y="7126"/>
                    <a:pt x="64" y="7189"/>
                    <a:pt x="128" y="7189"/>
                  </a:cubicBezTo>
                  <a:lnTo>
                    <a:pt x="4688" y="8614"/>
                  </a:lnTo>
                  <a:cubicBezTo>
                    <a:pt x="4783" y="8646"/>
                    <a:pt x="4878" y="8646"/>
                    <a:pt x="4941" y="8646"/>
                  </a:cubicBezTo>
                  <a:cubicBezTo>
                    <a:pt x="5100" y="8646"/>
                    <a:pt x="5258" y="8614"/>
                    <a:pt x="5353" y="8519"/>
                  </a:cubicBezTo>
                  <a:cubicBezTo>
                    <a:pt x="5543" y="8393"/>
                    <a:pt x="5638" y="8171"/>
                    <a:pt x="5638" y="7918"/>
                  </a:cubicBezTo>
                  <a:lnTo>
                    <a:pt x="5638" y="2629"/>
                  </a:lnTo>
                  <a:cubicBezTo>
                    <a:pt x="5638" y="2091"/>
                    <a:pt x="5258" y="1584"/>
                    <a:pt x="4751" y="1426"/>
                  </a:cubicBezTo>
                  <a:lnTo>
                    <a:pt x="191" y="1"/>
                  </a:lnTo>
                  <a:close/>
                </a:path>
              </a:pathLst>
            </a:custGeom>
            <a:solidFill>
              <a:srgbClr val="8BDC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342;p15"/>
            <p:cNvSpPr/>
            <p:nvPr/>
          </p:nvSpPr>
          <p:spPr>
            <a:xfrm>
              <a:off x="3890439" y="4079132"/>
              <a:ext cx="226712" cy="58214"/>
            </a:xfrm>
            <a:custGeom>
              <a:avLst/>
              <a:gdLst/>
              <a:ahLst/>
              <a:cxnLst/>
              <a:rect l="l" t="t" r="r" b="b"/>
              <a:pathLst>
                <a:path w="7158" h="1838" extrusionOk="0">
                  <a:moveTo>
                    <a:pt x="7158" y="1"/>
                  </a:moveTo>
                  <a:lnTo>
                    <a:pt x="0" y="32"/>
                  </a:lnTo>
                  <a:lnTo>
                    <a:pt x="4086" y="1458"/>
                  </a:lnTo>
                  <a:lnTo>
                    <a:pt x="7094" y="1838"/>
                  </a:lnTo>
                  <a:lnTo>
                    <a:pt x="7158" y="1"/>
                  </a:lnTo>
                  <a:close/>
                </a:path>
              </a:pathLst>
            </a:custGeom>
            <a:solidFill>
              <a:srgbClr val="D6D6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343;p15"/>
            <p:cNvSpPr/>
            <p:nvPr/>
          </p:nvSpPr>
          <p:spPr>
            <a:xfrm>
              <a:off x="3924551" y="3886559"/>
              <a:ext cx="194596" cy="231716"/>
            </a:xfrm>
            <a:custGeom>
              <a:avLst/>
              <a:gdLst/>
              <a:ahLst/>
              <a:cxnLst/>
              <a:rect l="l" t="t" r="r" b="b"/>
              <a:pathLst>
                <a:path w="6144" h="7316" extrusionOk="0">
                  <a:moveTo>
                    <a:pt x="0" y="0"/>
                  </a:moveTo>
                  <a:cubicBezTo>
                    <a:pt x="0" y="0"/>
                    <a:pt x="1109" y="2914"/>
                    <a:pt x="0" y="6112"/>
                  </a:cubicBezTo>
                  <a:lnTo>
                    <a:pt x="4212" y="7316"/>
                  </a:lnTo>
                  <a:lnTo>
                    <a:pt x="6144" y="7316"/>
                  </a:lnTo>
                  <a:lnTo>
                    <a:pt x="6144" y="602"/>
                  </a:lnTo>
                  <a:lnTo>
                    <a:pt x="0" y="0"/>
                  </a:lnTo>
                  <a:close/>
                </a:path>
              </a:pathLst>
            </a:custGeom>
            <a:solidFill>
              <a:srgbClr val="EFED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344;p15"/>
            <p:cNvSpPr/>
            <p:nvPr/>
          </p:nvSpPr>
          <p:spPr>
            <a:xfrm>
              <a:off x="3892435" y="3886559"/>
              <a:ext cx="1410313" cy="260823"/>
            </a:xfrm>
            <a:custGeom>
              <a:avLst/>
              <a:gdLst/>
              <a:ahLst/>
              <a:cxnLst/>
              <a:rect l="l" t="t" r="r" b="b"/>
              <a:pathLst>
                <a:path w="44528" h="8235" extrusionOk="0">
                  <a:moveTo>
                    <a:pt x="1" y="0"/>
                  </a:moveTo>
                  <a:lnTo>
                    <a:pt x="4561" y="1425"/>
                  </a:lnTo>
                  <a:cubicBezTo>
                    <a:pt x="5163" y="1615"/>
                    <a:pt x="5606" y="2217"/>
                    <a:pt x="5606" y="2851"/>
                  </a:cubicBezTo>
                  <a:lnTo>
                    <a:pt x="5606" y="7253"/>
                  </a:lnTo>
                  <a:cubicBezTo>
                    <a:pt x="5606" y="7569"/>
                    <a:pt x="5480" y="7886"/>
                    <a:pt x="5226" y="8044"/>
                  </a:cubicBezTo>
                  <a:cubicBezTo>
                    <a:pt x="5100" y="8171"/>
                    <a:pt x="4941" y="8234"/>
                    <a:pt x="4751" y="8234"/>
                  </a:cubicBezTo>
                  <a:lnTo>
                    <a:pt x="43609" y="8234"/>
                  </a:lnTo>
                  <a:cubicBezTo>
                    <a:pt x="43799" y="8234"/>
                    <a:pt x="43989" y="8171"/>
                    <a:pt x="44147" y="8044"/>
                  </a:cubicBezTo>
                  <a:cubicBezTo>
                    <a:pt x="44369" y="7886"/>
                    <a:pt x="44528" y="7601"/>
                    <a:pt x="44528" y="7253"/>
                  </a:cubicBezTo>
                  <a:lnTo>
                    <a:pt x="44528" y="2851"/>
                  </a:lnTo>
                  <a:cubicBezTo>
                    <a:pt x="44528" y="2249"/>
                    <a:pt x="44052" y="1615"/>
                    <a:pt x="43451" y="1425"/>
                  </a:cubicBezTo>
                  <a:lnTo>
                    <a:pt x="38890" y="32"/>
                  </a:lnTo>
                  <a:cubicBezTo>
                    <a:pt x="38859" y="0"/>
                    <a:pt x="38795" y="0"/>
                    <a:pt x="38764" y="0"/>
                  </a:cubicBezTo>
                  <a:close/>
                </a:path>
              </a:pathLst>
            </a:custGeom>
            <a:solidFill>
              <a:srgbClr val="00B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345;p15"/>
            <p:cNvSpPr/>
            <p:nvPr/>
          </p:nvSpPr>
          <p:spPr>
            <a:xfrm>
              <a:off x="4177304" y="3886559"/>
              <a:ext cx="747313" cy="260823"/>
            </a:xfrm>
            <a:custGeom>
              <a:avLst/>
              <a:gdLst/>
              <a:ahLst/>
              <a:cxnLst/>
              <a:rect l="l" t="t" r="r" b="b"/>
              <a:pathLst>
                <a:path w="23595" h="8235" extrusionOk="0">
                  <a:moveTo>
                    <a:pt x="1" y="0"/>
                  </a:moveTo>
                  <a:cubicBezTo>
                    <a:pt x="64" y="0"/>
                    <a:pt x="96" y="0"/>
                    <a:pt x="127" y="32"/>
                  </a:cubicBezTo>
                  <a:lnTo>
                    <a:pt x="4688" y="1425"/>
                  </a:lnTo>
                  <a:cubicBezTo>
                    <a:pt x="5290" y="1615"/>
                    <a:pt x="5765" y="2249"/>
                    <a:pt x="5765" y="2851"/>
                  </a:cubicBezTo>
                  <a:lnTo>
                    <a:pt x="5765" y="7253"/>
                  </a:lnTo>
                  <a:cubicBezTo>
                    <a:pt x="5765" y="7601"/>
                    <a:pt x="5606" y="7886"/>
                    <a:pt x="5385" y="8044"/>
                  </a:cubicBezTo>
                  <a:cubicBezTo>
                    <a:pt x="5226" y="8171"/>
                    <a:pt x="5068" y="8203"/>
                    <a:pt x="4910" y="8234"/>
                  </a:cubicBezTo>
                  <a:lnTo>
                    <a:pt x="22739" y="8234"/>
                  </a:lnTo>
                  <a:cubicBezTo>
                    <a:pt x="22929" y="8234"/>
                    <a:pt x="23088" y="8171"/>
                    <a:pt x="23214" y="8044"/>
                  </a:cubicBezTo>
                  <a:cubicBezTo>
                    <a:pt x="23468" y="7886"/>
                    <a:pt x="23594" y="7601"/>
                    <a:pt x="23594" y="7253"/>
                  </a:cubicBezTo>
                  <a:lnTo>
                    <a:pt x="23594" y="2851"/>
                  </a:lnTo>
                  <a:cubicBezTo>
                    <a:pt x="23594" y="2217"/>
                    <a:pt x="23119" y="1615"/>
                    <a:pt x="22549" y="1425"/>
                  </a:cubicBezTo>
                  <a:lnTo>
                    <a:pt x="17957" y="32"/>
                  </a:lnTo>
                  <a:cubicBezTo>
                    <a:pt x="17926" y="0"/>
                    <a:pt x="17894" y="0"/>
                    <a:pt x="17862" y="0"/>
                  </a:cubicBezTo>
                  <a:close/>
                </a:path>
              </a:pathLst>
            </a:custGeom>
            <a:solidFill>
              <a:srgbClr val="B2B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346;p15"/>
            <p:cNvSpPr/>
            <p:nvPr/>
          </p:nvSpPr>
          <p:spPr>
            <a:xfrm>
              <a:off x="4879469" y="3886559"/>
              <a:ext cx="263832" cy="260823"/>
            </a:xfrm>
            <a:custGeom>
              <a:avLst/>
              <a:gdLst/>
              <a:ahLst/>
              <a:cxnLst/>
              <a:rect l="l" t="t" r="r" b="b"/>
              <a:pathLst>
                <a:path w="8330" h="8235" extrusionOk="0">
                  <a:moveTo>
                    <a:pt x="0" y="0"/>
                  </a:moveTo>
                  <a:cubicBezTo>
                    <a:pt x="32" y="0"/>
                    <a:pt x="95" y="0"/>
                    <a:pt x="127" y="32"/>
                  </a:cubicBezTo>
                  <a:lnTo>
                    <a:pt x="4687" y="1425"/>
                  </a:lnTo>
                  <a:cubicBezTo>
                    <a:pt x="5289" y="1615"/>
                    <a:pt x="5732" y="2249"/>
                    <a:pt x="5732" y="2851"/>
                  </a:cubicBezTo>
                  <a:lnTo>
                    <a:pt x="5732" y="7253"/>
                  </a:lnTo>
                  <a:cubicBezTo>
                    <a:pt x="5732" y="7601"/>
                    <a:pt x="5606" y="7886"/>
                    <a:pt x="5352" y="8044"/>
                  </a:cubicBezTo>
                  <a:cubicBezTo>
                    <a:pt x="5226" y="8171"/>
                    <a:pt x="5067" y="8203"/>
                    <a:pt x="4877" y="8234"/>
                  </a:cubicBezTo>
                  <a:lnTo>
                    <a:pt x="7474" y="8234"/>
                  </a:lnTo>
                  <a:cubicBezTo>
                    <a:pt x="7632" y="8234"/>
                    <a:pt x="7791" y="8171"/>
                    <a:pt x="7949" y="8044"/>
                  </a:cubicBezTo>
                  <a:cubicBezTo>
                    <a:pt x="8171" y="7886"/>
                    <a:pt x="8329" y="7601"/>
                    <a:pt x="8329" y="7253"/>
                  </a:cubicBezTo>
                  <a:lnTo>
                    <a:pt x="8329" y="2851"/>
                  </a:lnTo>
                  <a:cubicBezTo>
                    <a:pt x="8329" y="2217"/>
                    <a:pt x="7854" y="1615"/>
                    <a:pt x="7252" y="1425"/>
                  </a:cubicBezTo>
                  <a:lnTo>
                    <a:pt x="2692" y="32"/>
                  </a:lnTo>
                  <a:cubicBezTo>
                    <a:pt x="2660" y="0"/>
                    <a:pt x="2629" y="0"/>
                    <a:pt x="2565" y="0"/>
                  </a:cubicBezTo>
                  <a:close/>
                </a:path>
              </a:pathLst>
            </a:custGeom>
            <a:solidFill>
              <a:srgbClr val="FF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347;p15"/>
            <p:cNvSpPr/>
            <p:nvPr/>
          </p:nvSpPr>
          <p:spPr>
            <a:xfrm>
              <a:off x="3877390" y="3886939"/>
              <a:ext cx="194628" cy="260443"/>
            </a:xfrm>
            <a:custGeom>
              <a:avLst/>
              <a:gdLst/>
              <a:ahLst/>
              <a:cxnLst/>
              <a:rect l="l" t="t" r="r" b="b"/>
              <a:pathLst>
                <a:path w="6145" h="8223" extrusionOk="0">
                  <a:moveTo>
                    <a:pt x="390" y="0"/>
                  </a:moveTo>
                  <a:cubicBezTo>
                    <a:pt x="244" y="0"/>
                    <a:pt x="114" y="91"/>
                    <a:pt x="64" y="242"/>
                  </a:cubicBezTo>
                  <a:cubicBezTo>
                    <a:pt x="1" y="432"/>
                    <a:pt x="127" y="622"/>
                    <a:pt x="317" y="685"/>
                  </a:cubicBezTo>
                  <a:lnTo>
                    <a:pt x="4878" y="2078"/>
                  </a:lnTo>
                  <a:cubicBezTo>
                    <a:pt x="5163" y="2174"/>
                    <a:pt x="5416" y="2522"/>
                    <a:pt x="5416" y="2839"/>
                  </a:cubicBezTo>
                  <a:lnTo>
                    <a:pt x="5416" y="7241"/>
                  </a:lnTo>
                  <a:cubicBezTo>
                    <a:pt x="5416" y="7367"/>
                    <a:pt x="5385" y="7431"/>
                    <a:pt x="5353" y="7494"/>
                  </a:cubicBezTo>
                  <a:cubicBezTo>
                    <a:pt x="5321" y="7510"/>
                    <a:pt x="5282" y="7518"/>
                    <a:pt x="5238" y="7518"/>
                  </a:cubicBezTo>
                  <a:cubicBezTo>
                    <a:pt x="5194" y="7518"/>
                    <a:pt x="5147" y="7510"/>
                    <a:pt x="5099" y="7494"/>
                  </a:cubicBezTo>
                  <a:lnTo>
                    <a:pt x="507" y="6100"/>
                  </a:lnTo>
                  <a:cubicBezTo>
                    <a:pt x="468" y="6087"/>
                    <a:pt x="428" y="6081"/>
                    <a:pt x="390" y="6081"/>
                  </a:cubicBezTo>
                  <a:cubicBezTo>
                    <a:pt x="244" y="6081"/>
                    <a:pt x="114" y="6172"/>
                    <a:pt x="64" y="6322"/>
                  </a:cubicBezTo>
                  <a:cubicBezTo>
                    <a:pt x="1" y="6512"/>
                    <a:pt x="127" y="6702"/>
                    <a:pt x="317" y="6765"/>
                  </a:cubicBezTo>
                  <a:lnTo>
                    <a:pt x="4878" y="8191"/>
                  </a:lnTo>
                  <a:cubicBezTo>
                    <a:pt x="5004" y="8222"/>
                    <a:pt x="5099" y="8222"/>
                    <a:pt x="5194" y="8222"/>
                  </a:cubicBezTo>
                  <a:cubicBezTo>
                    <a:pt x="5416" y="8222"/>
                    <a:pt x="5606" y="8159"/>
                    <a:pt x="5765" y="8064"/>
                  </a:cubicBezTo>
                  <a:cubicBezTo>
                    <a:pt x="5986" y="7874"/>
                    <a:pt x="6145" y="7589"/>
                    <a:pt x="6145" y="7241"/>
                  </a:cubicBezTo>
                  <a:lnTo>
                    <a:pt x="6145" y="2839"/>
                  </a:lnTo>
                  <a:cubicBezTo>
                    <a:pt x="6145" y="2237"/>
                    <a:pt x="5670" y="1603"/>
                    <a:pt x="5099" y="1413"/>
                  </a:cubicBezTo>
                  <a:lnTo>
                    <a:pt x="507" y="20"/>
                  </a:lnTo>
                  <a:cubicBezTo>
                    <a:pt x="468" y="7"/>
                    <a:pt x="428" y="0"/>
                    <a:pt x="390" y="0"/>
                  </a:cubicBezTo>
                  <a:close/>
                </a:path>
              </a:pathLst>
            </a:custGeom>
            <a:solidFill>
              <a:srgbClr val="B2B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348;p15"/>
            <p:cNvSpPr/>
            <p:nvPr/>
          </p:nvSpPr>
          <p:spPr>
            <a:xfrm>
              <a:off x="3879417" y="3887920"/>
              <a:ext cx="191587" cy="258448"/>
            </a:xfrm>
            <a:custGeom>
              <a:avLst/>
              <a:gdLst/>
              <a:ahLst/>
              <a:cxnLst/>
              <a:rect l="l" t="t" r="r" b="b"/>
              <a:pathLst>
                <a:path w="6049" h="8160" extrusionOk="0">
                  <a:moveTo>
                    <a:pt x="327" y="1"/>
                  </a:moveTo>
                  <a:cubicBezTo>
                    <a:pt x="190" y="1"/>
                    <a:pt x="82" y="86"/>
                    <a:pt x="32" y="211"/>
                  </a:cubicBezTo>
                  <a:cubicBezTo>
                    <a:pt x="0" y="369"/>
                    <a:pt x="95" y="559"/>
                    <a:pt x="253" y="622"/>
                  </a:cubicBezTo>
                  <a:lnTo>
                    <a:pt x="4814" y="2016"/>
                  </a:lnTo>
                  <a:cubicBezTo>
                    <a:pt x="5130" y="2111"/>
                    <a:pt x="5416" y="2491"/>
                    <a:pt x="5416" y="2808"/>
                  </a:cubicBezTo>
                  <a:lnTo>
                    <a:pt x="5416" y="7210"/>
                  </a:lnTo>
                  <a:cubicBezTo>
                    <a:pt x="5416" y="7336"/>
                    <a:pt x="5352" y="7431"/>
                    <a:pt x="5289" y="7495"/>
                  </a:cubicBezTo>
                  <a:cubicBezTo>
                    <a:pt x="5257" y="7510"/>
                    <a:pt x="5218" y="7518"/>
                    <a:pt x="5170" y="7518"/>
                  </a:cubicBezTo>
                  <a:cubicBezTo>
                    <a:pt x="5123" y="7518"/>
                    <a:pt x="5067" y="7510"/>
                    <a:pt x="5004" y="7495"/>
                  </a:cubicBezTo>
                  <a:lnTo>
                    <a:pt x="443" y="6101"/>
                  </a:lnTo>
                  <a:cubicBezTo>
                    <a:pt x="403" y="6088"/>
                    <a:pt x="364" y="6081"/>
                    <a:pt x="327" y="6081"/>
                  </a:cubicBezTo>
                  <a:cubicBezTo>
                    <a:pt x="190" y="6081"/>
                    <a:pt x="82" y="6167"/>
                    <a:pt x="32" y="6291"/>
                  </a:cubicBezTo>
                  <a:cubicBezTo>
                    <a:pt x="0" y="6481"/>
                    <a:pt x="95" y="6639"/>
                    <a:pt x="253" y="6703"/>
                  </a:cubicBezTo>
                  <a:lnTo>
                    <a:pt x="4814" y="8096"/>
                  </a:lnTo>
                  <a:cubicBezTo>
                    <a:pt x="4940" y="8128"/>
                    <a:pt x="5035" y="8160"/>
                    <a:pt x="5130" y="8160"/>
                  </a:cubicBezTo>
                  <a:cubicBezTo>
                    <a:pt x="5352" y="8160"/>
                    <a:pt x="5511" y="8096"/>
                    <a:pt x="5669" y="7970"/>
                  </a:cubicBezTo>
                  <a:cubicBezTo>
                    <a:pt x="5891" y="7811"/>
                    <a:pt x="6049" y="7526"/>
                    <a:pt x="6049" y="7210"/>
                  </a:cubicBezTo>
                  <a:lnTo>
                    <a:pt x="6049" y="2808"/>
                  </a:lnTo>
                  <a:cubicBezTo>
                    <a:pt x="6049" y="2206"/>
                    <a:pt x="5574" y="1604"/>
                    <a:pt x="5004" y="1414"/>
                  </a:cubicBezTo>
                  <a:lnTo>
                    <a:pt x="443" y="21"/>
                  </a:lnTo>
                  <a:cubicBezTo>
                    <a:pt x="403" y="7"/>
                    <a:pt x="364" y="1"/>
                    <a:pt x="327" y="1"/>
                  </a:cubicBezTo>
                  <a:close/>
                </a:path>
              </a:pathLst>
            </a:custGeom>
            <a:solidFill>
              <a:srgbClr val="B2B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349;p15"/>
            <p:cNvSpPr/>
            <p:nvPr/>
          </p:nvSpPr>
          <p:spPr>
            <a:xfrm>
              <a:off x="3880399" y="3889314"/>
              <a:ext cx="188610" cy="256040"/>
            </a:xfrm>
            <a:custGeom>
              <a:avLst/>
              <a:gdLst/>
              <a:ahLst/>
              <a:cxnLst/>
              <a:rect l="l" t="t" r="r" b="b"/>
              <a:pathLst>
                <a:path w="5955" h="8084" extrusionOk="0">
                  <a:moveTo>
                    <a:pt x="316" y="0"/>
                  </a:moveTo>
                  <a:cubicBezTo>
                    <a:pt x="205" y="0"/>
                    <a:pt x="91" y="66"/>
                    <a:pt x="64" y="198"/>
                  </a:cubicBezTo>
                  <a:cubicBezTo>
                    <a:pt x="1" y="325"/>
                    <a:pt x="96" y="483"/>
                    <a:pt x="222" y="547"/>
                  </a:cubicBezTo>
                  <a:lnTo>
                    <a:pt x="4814" y="1940"/>
                  </a:lnTo>
                  <a:cubicBezTo>
                    <a:pt x="5131" y="2035"/>
                    <a:pt x="5416" y="2415"/>
                    <a:pt x="5416" y="2764"/>
                  </a:cubicBezTo>
                  <a:lnTo>
                    <a:pt x="5416" y="7166"/>
                  </a:lnTo>
                  <a:cubicBezTo>
                    <a:pt x="5416" y="7292"/>
                    <a:pt x="5385" y="7419"/>
                    <a:pt x="5290" y="7482"/>
                  </a:cubicBezTo>
                  <a:cubicBezTo>
                    <a:pt x="5245" y="7505"/>
                    <a:pt x="5168" y="7527"/>
                    <a:pt x="5083" y="7527"/>
                  </a:cubicBezTo>
                  <a:cubicBezTo>
                    <a:pt x="5047" y="7527"/>
                    <a:pt x="5010" y="7523"/>
                    <a:pt x="4973" y="7514"/>
                  </a:cubicBezTo>
                  <a:lnTo>
                    <a:pt x="381" y="6089"/>
                  </a:lnTo>
                  <a:cubicBezTo>
                    <a:pt x="360" y="6084"/>
                    <a:pt x="338" y="6081"/>
                    <a:pt x="316" y="6081"/>
                  </a:cubicBezTo>
                  <a:cubicBezTo>
                    <a:pt x="205" y="6081"/>
                    <a:pt x="91" y="6147"/>
                    <a:pt x="64" y="6279"/>
                  </a:cubicBezTo>
                  <a:cubicBezTo>
                    <a:pt x="1" y="6405"/>
                    <a:pt x="96" y="6564"/>
                    <a:pt x="222" y="6627"/>
                  </a:cubicBezTo>
                  <a:lnTo>
                    <a:pt x="4814" y="8021"/>
                  </a:lnTo>
                  <a:cubicBezTo>
                    <a:pt x="4909" y="8052"/>
                    <a:pt x="5004" y="8084"/>
                    <a:pt x="5099" y="8084"/>
                  </a:cubicBezTo>
                  <a:cubicBezTo>
                    <a:pt x="5290" y="8084"/>
                    <a:pt x="5480" y="8021"/>
                    <a:pt x="5606" y="7926"/>
                  </a:cubicBezTo>
                  <a:cubicBezTo>
                    <a:pt x="5828" y="7736"/>
                    <a:pt x="5955" y="7482"/>
                    <a:pt x="5955" y="7166"/>
                  </a:cubicBezTo>
                  <a:lnTo>
                    <a:pt x="5955" y="2764"/>
                  </a:lnTo>
                  <a:cubicBezTo>
                    <a:pt x="5955" y="2194"/>
                    <a:pt x="5511" y="1592"/>
                    <a:pt x="4973" y="1402"/>
                  </a:cubicBezTo>
                  <a:lnTo>
                    <a:pt x="381" y="8"/>
                  </a:lnTo>
                  <a:cubicBezTo>
                    <a:pt x="360" y="3"/>
                    <a:pt x="338" y="0"/>
                    <a:pt x="316" y="0"/>
                  </a:cubicBezTo>
                  <a:close/>
                </a:path>
              </a:pathLst>
            </a:custGeom>
            <a:solidFill>
              <a:srgbClr val="B2B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350;p15"/>
            <p:cNvSpPr/>
            <p:nvPr/>
          </p:nvSpPr>
          <p:spPr>
            <a:xfrm>
              <a:off x="3882426" y="3890296"/>
              <a:ext cx="185569" cy="253063"/>
            </a:xfrm>
            <a:custGeom>
              <a:avLst/>
              <a:gdLst/>
              <a:ahLst/>
              <a:cxnLst/>
              <a:rect l="l" t="t" r="r" b="b"/>
              <a:pathLst>
                <a:path w="5859" h="7990" extrusionOk="0">
                  <a:moveTo>
                    <a:pt x="252" y="1"/>
                  </a:moveTo>
                  <a:cubicBezTo>
                    <a:pt x="149" y="1"/>
                    <a:pt x="58" y="62"/>
                    <a:pt x="32" y="167"/>
                  </a:cubicBezTo>
                  <a:cubicBezTo>
                    <a:pt x="0" y="294"/>
                    <a:pt x="63" y="421"/>
                    <a:pt x="190" y="452"/>
                  </a:cubicBezTo>
                  <a:lnTo>
                    <a:pt x="4750" y="1877"/>
                  </a:lnTo>
                  <a:cubicBezTo>
                    <a:pt x="5099" y="1972"/>
                    <a:pt x="5384" y="2384"/>
                    <a:pt x="5384" y="2733"/>
                  </a:cubicBezTo>
                  <a:lnTo>
                    <a:pt x="5384" y="7135"/>
                  </a:lnTo>
                  <a:cubicBezTo>
                    <a:pt x="5384" y="7293"/>
                    <a:pt x="5352" y="7388"/>
                    <a:pt x="5257" y="7451"/>
                  </a:cubicBezTo>
                  <a:cubicBezTo>
                    <a:pt x="5197" y="7511"/>
                    <a:pt x="5124" y="7533"/>
                    <a:pt x="5046" y="7533"/>
                  </a:cubicBezTo>
                  <a:cubicBezTo>
                    <a:pt x="5002" y="7533"/>
                    <a:pt x="4955" y="7526"/>
                    <a:pt x="4909" y="7515"/>
                  </a:cubicBezTo>
                  <a:lnTo>
                    <a:pt x="317" y="6089"/>
                  </a:lnTo>
                  <a:cubicBezTo>
                    <a:pt x="295" y="6084"/>
                    <a:pt x="273" y="6081"/>
                    <a:pt x="252" y="6081"/>
                  </a:cubicBezTo>
                  <a:cubicBezTo>
                    <a:pt x="149" y="6081"/>
                    <a:pt x="58" y="6143"/>
                    <a:pt x="32" y="6248"/>
                  </a:cubicBezTo>
                  <a:cubicBezTo>
                    <a:pt x="0" y="6374"/>
                    <a:pt x="63" y="6501"/>
                    <a:pt x="190" y="6533"/>
                  </a:cubicBezTo>
                  <a:lnTo>
                    <a:pt x="4750" y="7958"/>
                  </a:lnTo>
                  <a:cubicBezTo>
                    <a:pt x="4845" y="7990"/>
                    <a:pt x="4940" y="7990"/>
                    <a:pt x="5035" y="7990"/>
                  </a:cubicBezTo>
                  <a:cubicBezTo>
                    <a:pt x="5226" y="7990"/>
                    <a:pt x="5384" y="7958"/>
                    <a:pt x="5542" y="7831"/>
                  </a:cubicBezTo>
                  <a:cubicBezTo>
                    <a:pt x="5732" y="7673"/>
                    <a:pt x="5859" y="7420"/>
                    <a:pt x="5859" y="7135"/>
                  </a:cubicBezTo>
                  <a:lnTo>
                    <a:pt x="5859" y="2733"/>
                  </a:lnTo>
                  <a:cubicBezTo>
                    <a:pt x="5859" y="2163"/>
                    <a:pt x="5447" y="1592"/>
                    <a:pt x="4909" y="1402"/>
                  </a:cubicBezTo>
                  <a:lnTo>
                    <a:pt x="317" y="9"/>
                  </a:lnTo>
                  <a:cubicBezTo>
                    <a:pt x="295" y="4"/>
                    <a:pt x="273" y="1"/>
                    <a:pt x="252" y="1"/>
                  </a:cubicBezTo>
                  <a:close/>
                </a:path>
              </a:pathLst>
            </a:custGeom>
            <a:solidFill>
              <a:srgbClr val="B2B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351;p15"/>
            <p:cNvSpPr/>
            <p:nvPr/>
          </p:nvSpPr>
          <p:spPr>
            <a:xfrm>
              <a:off x="3883408" y="3891310"/>
              <a:ext cx="183605" cy="251036"/>
            </a:xfrm>
            <a:custGeom>
              <a:avLst/>
              <a:gdLst/>
              <a:ahLst/>
              <a:cxnLst/>
              <a:rect l="l" t="t" r="r" b="b"/>
              <a:pathLst>
                <a:path w="5797" h="7926" extrusionOk="0">
                  <a:moveTo>
                    <a:pt x="222" y="0"/>
                  </a:moveTo>
                  <a:cubicBezTo>
                    <a:pt x="127" y="0"/>
                    <a:pt x="59" y="57"/>
                    <a:pt x="32" y="135"/>
                  </a:cubicBezTo>
                  <a:cubicBezTo>
                    <a:pt x="1" y="262"/>
                    <a:pt x="64" y="357"/>
                    <a:pt x="159" y="389"/>
                  </a:cubicBezTo>
                  <a:lnTo>
                    <a:pt x="4719" y="1814"/>
                  </a:lnTo>
                  <a:cubicBezTo>
                    <a:pt x="5100" y="1909"/>
                    <a:pt x="5385" y="2321"/>
                    <a:pt x="5385" y="2701"/>
                  </a:cubicBezTo>
                  <a:lnTo>
                    <a:pt x="5385" y="7103"/>
                  </a:lnTo>
                  <a:cubicBezTo>
                    <a:pt x="5385" y="7261"/>
                    <a:pt x="5353" y="7388"/>
                    <a:pt x="5226" y="7483"/>
                  </a:cubicBezTo>
                  <a:cubicBezTo>
                    <a:pt x="5171" y="7520"/>
                    <a:pt x="5104" y="7535"/>
                    <a:pt x="5027" y="7535"/>
                  </a:cubicBezTo>
                  <a:cubicBezTo>
                    <a:pt x="4972" y="7535"/>
                    <a:pt x="4912" y="7527"/>
                    <a:pt x="4846" y="7514"/>
                  </a:cubicBezTo>
                  <a:lnTo>
                    <a:pt x="286" y="6089"/>
                  </a:lnTo>
                  <a:cubicBezTo>
                    <a:pt x="264" y="6084"/>
                    <a:pt x="243" y="6081"/>
                    <a:pt x="224" y="6081"/>
                  </a:cubicBezTo>
                  <a:cubicBezTo>
                    <a:pt x="128" y="6081"/>
                    <a:pt x="59" y="6143"/>
                    <a:pt x="32" y="6247"/>
                  </a:cubicBezTo>
                  <a:cubicBezTo>
                    <a:pt x="1" y="6342"/>
                    <a:pt x="64" y="6437"/>
                    <a:pt x="159" y="6469"/>
                  </a:cubicBezTo>
                  <a:lnTo>
                    <a:pt x="4719" y="7894"/>
                  </a:lnTo>
                  <a:cubicBezTo>
                    <a:pt x="4846" y="7926"/>
                    <a:pt x="4941" y="7926"/>
                    <a:pt x="5004" y="7926"/>
                  </a:cubicBezTo>
                  <a:cubicBezTo>
                    <a:pt x="5195" y="7926"/>
                    <a:pt x="5353" y="7894"/>
                    <a:pt x="5480" y="7768"/>
                  </a:cubicBezTo>
                  <a:cubicBezTo>
                    <a:pt x="5670" y="7641"/>
                    <a:pt x="5796" y="7388"/>
                    <a:pt x="5796" y="7103"/>
                  </a:cubicBezTo>
                  <a:lnTo>
                    <a:pt x="5796" y="2701"/>
                  </a:lnTo>
                  <a:cubicBezTo>
                    <a:pt x="5796" y="2162"/>
                    <a:pt x="5385" y="1592"/>
                    <a:pt x="4846" y="1434"/>
                  </a:cubicBezTo>
                  <a:lnTo>
                    <a:pt x="286" y="9"/>
                  </a:lnTo>
                  <a:cubicBezTo>
                    <a:pt x="263" y="3"/>
                    <a:pt x="242" y="0"/>
                    <a:pt x="222" y="0"/>
                  </a:cubicBezTo>
                  <a:close/>
                </a:path>
              </a:pathLst>
            </a:custGeom>
            <a:solidFill>
              <a:srgbClr val="B2B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352;p15"/>
            <p:cNvSpPr/>
            <p:nvPr/>
          </p:nvSpPr>
          <p:spPr>
            <a:xfrm>
              <a:off x="3884421" y="3892576"/>
              <a:ext cx="181578" cy="248787"/>
            </a:xfrm>
            <a:custGeom>
              <a:avLst/>
              <a:gdLst/>
              <a:ahLst/>
              <a:cxnLst/>
              <a:rect l="l" t="t" r="r" b="b"/>
              <a:pathLst>
                <a:path w="5733" h="7855" extrusionOk="0">
                  <a:moveTo>
                    <a:pt x="222" y="0"/>
                  </a:moveTo>
                  <a:cubicBezTo>
                    <a:pt x="159" y="0"/>
                    <a:pt x="64" y="32"/>
                    <a:pt x="32" y="127"/>
                  </a:cubicBezTo>
                  <a:cubicBezTo>
                    <a:pt x="0" y="190"/>
                    <a:pt x="64" y="285"/>
                    <a:pt x="127" y="317"/>
                  </a:cubicBezTo>
                  <a:lnTo>
                    <a:pt x="4719" y="1710"/>
                  </a:lnTo>
                  <a:cubicBezTo>
                    <a:pt x="5099" y="1837"/>
                    <a:pt x="5416" y="2281"/>
                    <a:pt x="5416" y="2661"/>
                  </a:cubicBezTo>
                  <a:lnTo>
                    <a:pt x="5416" y="7063"/>
                  </a:lnTo>
                  <a:cubicBezTo>
                    <a:pt x="5416" y="7253"/>
                    <a:pt x="5353" y="7379"/>
                    <a:pt x="5226" y="7474"/>
                  </a:cubicBezTo>
                  <a:cubicBezTo>
                    <a:pt x="5167" y="7513"/>
                    <a:pt x="5084" y="7540"/>
                    <a:pt x="4992" y="7540"/>
                  </a:cubicBezTo>
                  <a:cubicBezTo>
                    <a:pt x="4935" y="7540"/>
                    <a:pt x="4875" y="7530"/>
                    <a:pt x="4814" y="7506"/>
                  </a:cubicBezTo>
                  <a:lnTo>
                    <a:pt x="222" y="6112"/>
                  </a:lnTo>
                  <a:cubicBezTo>
                    <a:pt x="206" y="6105"/>
                    <a:pt x="188" y="6101"/>
                    <a:pt x="170" y="6101"/>
                  </a:cubicBezTo>
                  <a:cubicBezTo>
                    <a:pt x="115" y="6101"/>
                    <a:pt x="56" y="6136"/>
                    <a:pt x="32" y="6207"/>
                  </a:cubicBezTo>
                  <a:cubicBezTo>
                    <a:pt x="0" y="6271"/>
                    <a:pt x="64" y="6366"/>
                    <a:pt x="127" y="6397"/>
                  </a:cubicBezTo>
                  <a:lnTo>
                    <a:pt x="4719" y="7823"/>
                  </a:lnTo>
                  <a:cubicBezTo>
                    <a:pt x="4814" y="7823"/>
                    <a:pt x="4909" y="7854"/>
                    <a:pt x="5004" y="7854"/>
                  </a:cubicBezTo>
                  <a:cubicBezTo>
                    <a:pt x="5163" y="7854"/>
                    <a:pt x="5289" y="7823"/>
                    <a:pt x="5416" y="7728"/>
                  </a:cubicBezTo>
                  <a:cubicBezTo>
                    <a:pt x="5606" y="7569"/>
                    <a:pt x="5733" y="7348"/>
                    <a:pt x="5733" y="7063"/>
                  </a:cubicBezTo>
                  <a:lnTo>
                    <a:pt x="5733" y="2661"/>
                  </a:lnTo>
                  <a:cubicBezTo>
                    <a:pt x="5733" y="2122"/>
                    <a:pt x="5321" y="1584"/>
                    <a:pt x="4814" y="1425"/>
                  </a:cubicBezTo>
                  <a:lnTo>
                    <a:pt x="222" y="0"/>
                  </a:lnTo>
                  <a:close/>
                </a:path>
              </a:pathLst>
            </a:custGeom>
            <a:solidFill>
              <a:srgbClr val="B2B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353;p15"/>
            <p:cNvSpPr/>
            <p:nvPr/>
          </p:nvSpPr>
          <p:spPr>
            <a:xfrm>
              <a:off x="3886417" y="3894192"/>
              <a:ext cx="177588" cy="246159"/>
            </a:xfrm>
            <a:custGeom>
              <a:avLst/>
              <a:gdLst/>
              <a:ahLst/>
              <a:cxnLst/>
              <a:rect l="l" t="t" r="r" b="b"/>
              <a:pathLst>
                <a:path w="5607" h="7772" extrusionOk="0">
                  <a:moveTo>
                    <a:pt x="109" y="0"/>
                  </a:moveTo>
                  <a:cubicBezTo>
                    <a:pt x="64" y="0"/>
                    <a:pt x="24" y="30"/>
                    <a:pt x="1" y="76"/>
                  </a:cubicBezTo>
                  <a:cubicBezTo>
                    <a:pt x="1" y="139"/>
                    <a:pt x="32" y="203"/>
                    <a:pt x="96" y="234"/>
                  </a:cubicBezTo>
                  <a:lnTo>
                    <a:pt x="4656" y="1628"/>
                  </a:lnTo>
                  <a:cubicBezTo>
                    <a:pt x="5036" y="1754"/>
                    <a:pt x="5385" y="2198"/>
                    <a:pt x="5385" y="2610"/>
                  </a:cubicBezTo>
                  <a:lnTo>
                    <a:pt x="5385" y="7012"/>
                  </a:lnTo>
                  <a:cubicBezTo>
                    <a:pt x="5385" y="7202"/>
                    <a:pt x="5321" y="7360"/>
                    <a:pt x="5195" y="7455"/>
                  </a:cubicBezTo>
                  <a:cubicBezTo>
                    <a:pt x="5116" y="7494"/>
                    <a:pt x="5026" y="7521"/>
                    <a:pt x="4923" y="7521"/>
                  </a:cubicBezTo>
                  <a:cubicBezTo>
                    <a:pt x="4860" y="7521"/>
                    <a:pt x="4792" y="7511"/>
                    <a:pt x="4719" y="7487"/>
                  </a:cubicBezTo>
                  <a:lnTo>
                    <a:pt x="159" y="6093"/>
                  </a:lnTo>
                  <a:cubicBezTo>
                    <a:pt x="142" y="6085"/>
                    <a:pt x="125" y="6081"/>
                    <a:pt x="109" y="6081"/>
                  </a:cubicBezTo>
                  <a:cubicBezTo>
                    <a:pt x="64" y="6081"/>
                    <a:pt x="24" y="6110"/>
                    <a:pt x="1" y="6156"/>
                  </a:cubicBezTo>
                  <a:cubicBezTo>
                    <a:pt x="1" y="6220"/>
                    <a:pt x="32" y="6283"/>
                    <a:pt x="96" y="6315"/>
                  </a:cubicBezTo>
                  <a:lnTo>
                    <a:pt x="4656" y="7708"/>
                  </a:lnTo>
                  <a:cubicBezTo>
                    <a:pt x="4751" y="7740"/>
                    <a:pt x="4846" y="7772"/>
                    <a:pt x="4941" y="7772"/>
                  </a:cubicBezTo>
                  <a:cubicBezTo>
                    <a:pt x="5068" y="7772"/>
                    <a:pt x="5226" y="7708"/>
                    <a:pt x="5321" y="7645"/>
                  </a:cubicBezTo>
                  <a:cubicBezTo>
                    <a:pt x="5511" y="7487"/>
                    <a:pt x="5606" y="7265"/>
                    <a:pt x="5606" y="7012"/>
                  </a:cubicBezTo>
                  <a:lnTo>
                    <a:pt x="5606" y="2610"/>
                  </a:lnTo>
                  <a:cubicBezTo>
                    <a:pt x="5606" y="2103"/>
                    <a:pt x="5226" y="1564"/>
                    <a:pt x="4719" y="1406"/>
                  </a:cubicBezTo>
                  <a:lnTo>
                    <a:pt x="159" y="13"/>
                  </a:lnTo>
                  <a:cubicBezTo>
                    <a:pt x="142" y="4"/>
                    <a:pt x="125" y="0"/>
                    <a:pt x="109" y="0"/>
                  </a:cubicBezTo>
                  <a:close/>
                </a:path>
              </a:pathLst>
            </a:custGeom>
            <a:solidFill>
              <a:srgbClr val="B2B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oogle Shape;317;p15"/>
          <p:cNvGrpSpPr/>
          <p:nvPr/>
        </p:nvGrpSpPr>
        <p:grpSpPr>
          <a:xfrm>
            <a:off x="107504" y="1707654"/>
            <a:ext cx="2689449" cy="1359233"/>
            <a:chOff x="3823229" y="3886559"/>
            <a:chExt cx="1536687" cy="753309"/>
          </a:xfrm>
        </p:grpSpPr>
        <p:sp>
          <p:nvSpPr>
            <p:cNvPr id="5" name="Google Shape;318;p15"/>
            <p:cNvSpPr/>
            <p:nvPr/>
          </p:nvSpPr>
          <p:spPr>
            <a:xfrm>
              <a:off x="3836278" y="4571651"/>
              <a:ext cx="226712" cy="58182"/>
            </a:xfrm>
            <a:custGeom>
              <a:avLst/>
              <a:gdLst/>
              <a:ahLst/>
              <a:cxnLst/>
              <a:rect l="l" t="t" r="r" b="b"/>
              <a:pathLst>
                <a:path w="7158" h="1837" extrusionOk="0">
                  <a:moveTo>
                    <a:pt x="0" y="0"/>
                  </a:moveTo>
                  <a:lnTo>
                    <a:pt x="4054" y="1457"/>
                  </a:lnTo>
                  <a:lnTo>
                    <a:pt x="7094" y="1837"/>
                  </a:lnTo>
                  <a:lnTo>
                    <a:pt x="7158" y="0"/>
                  </a:lnTo>
                  <a:close/>
                </a:path>
              </a:pathLst>
            </a:custGeom>
            <a:solidFill>
              <a:srgbClr val="2B76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319;p15"/>
            <p:cNvSpPr/>
            <p:nvPr/>
          </p:nvSpPr>
          <p:spPr>
            <a:xfrm>
              <a:off x="3870390" y="4350983"/>
              <a:ext cx="194596" cy="259810"/>
            </a:xfrm>
            <a:custGeom>
              <a:avLst/>
              <a:gdLst/>
              <a:ahLst/>
              <a:cxnLst/>
              <a:rect l="l" t="t" r="r" b="b"/>
              <a:pathLst>
                <a:path w="6144" h="8203" extrusionOk="0">
                  <a:moveTo>
                    <a:pt x="0" y="0"/>
                  </a:moveTo>
                  <a:cubicBezTo>
                    <a:pt x="0" y="0"/>
                    <a:pt x="1108" y="3800"/>
                    <a:pt x="0" y="6967"/>
                  </a:cubicBezTo>
                  <a:lnTo>
                    <a:pt x="4212" y="8202"/>
                  </a:lnTo>
                  <a:lnTo>
                    <a:pt x="6144" y="8202"/>
                  </a:lnTo>
                  <a:lnTo>
                    <a:pt x="6144" y="602"/>
                  </a:lnTo>
                  <a:lnTo>
                    <a:pt x="0" y="0"/>
                  </a:lnTo>
                  <a:close/>
                </a:path>
              </a:pathLst>
            </a:custGeom>
            <a:solidFill>
              <a:srgbClr val="EFED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320;p15"/>
            <p:cNvSpPr/>
            <p:nvPr/>
          </p:nvSpPr>
          <p:spPr>
            <a:xfrm>
              <a:off x="3837292" y="4350983"/>
              <a:ext cx="1522624" cy="288885"/>
            </a:xfrm>
            <a:custGeom>
              <a:avLst/>
              <a:gdLst/>
              <a:ahLst/>
              <a:cxnLst/>
              <a:rect l="l" t="t" r="r" b="b"/>
              <a:pathLst>
                <a:path w="48074" h="9121" extrusionOk="0">
                  <a:moveTo>
                    <a:pt x="0" y="0"/>
                  </a:moveTo>
                  <a:lnTo>
                    <a:pt x="4592" y="1425"/>
                  </a:lnTo>
                  <a:cubicBezTo>
                    <a:pt x="5162" y="1583"/>
                    <a:pt x="5637" y="2217"/>
                    <a:pt x="5637" y="2850"/>
                  </a:cubicBezTo>
                  <a:lnTo>
                    <a:pt x="5637" y="8139"/>
                  </a:lnTo>
                  <a:cubicBezTo>
                    <a:pt x="5637" y="8456"/>
                    <a:pt x="5510" y="8772"/>
                    <a:pt x="5257" y="8931"/>
                  </a:cubicBezTo>
                  <a:cubicBezTo>
                    <a:pt x="5130" y="9057"/>
                    <a:pt x="4972" y="9089"/>
                    <a:pt x="4782" y="9121"/>
                  </a:cubicBezTo>
                  <a:lnTo>
                    <a:pt x="47187" y="9121"/>
                  </a:lnTo>
                  <a:cubicBezTo>
                    <a:pt x="47377" y="9121"/>
                    <a:pt x="47567" y="9057"/>
                    <a:pt x="47694" y="8931"/>
                  </a:cubicBezTo>
                  <a:cubicBezTo>
                    <a:pt x="47947" y="8772"/>
                    <a:pt x="48074" y="8487"/>
                    <a:pt x="48074" y="8139"/>
                  </a:cubicBezTo>
                  <a:lnTo>
                    <a:pt x="48074" y="2850"/>
                  </a:lnTo>
                  <a:cubicBezTo>
                    <a:pt x="48074" y="2217"/>
                    <a:pt x="47630" y="1615"/>
                    <a:pt x="47029" y="1425"/>
                  </a:cubicBezTo>
                  <a:lnTo>
                    <a:pt x="42468" y="0"/>
                  </a:lnTo>
                  <a:close/>
                </a:path>
              </a:pathLst>
            </a:custGeom>
            <a:solidFill>
              <a:srgbClr val="2B76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321;p15"/>
            <p:cNvSpPr/>
            <p:nvPr/>
          </p:nvSpPr>
          <p:spPr>
            <a:xfrm>
              <a:off x="4127165" y="4350983"/>
              <a:ext cx="855633" cy="288885"/>
            </a:xfrm>
            <a:custGeom>
              <a:avLst/>
              <a:gdLst/>
              <a:ahLst/>
              <a:cxnLst/>
              <a:rect l="l" t="t" r="r" b="b"/>
              <a:pathLst>
                <a:path w="27015" h="9121" extrusionOk="0">
                  <a:moveTo>
                    <a:pt x="0" y="0"/>
                  </a:moveTo>
                  <a:lnTo>
                    <a:pt x="4561" y="1425"/>
                  </a:lnTo>
                  <a:cubicBezTo>
                    <a:pt x="5162" y="1615"/>
                    <a:pt x="5637" y="2217"/>
                    <a:pt x="5637" y="2850"/>
                  </a:cubicBezTo>
                  <a:lnTo>
                    <a:pt x="5637" y="8139"/>
                  </a:lnTo>
                  <a:cubicBezTo>
                    <a:pt x="5637" y="8456"/>
                    <a:pt x="5479" y="8772"/>
                    <a:pt x="5257" y="8931"/>
                  </a:cubicBezTo>
                  <a:cubicBezTo>
                    <a:pt x="5099" y="9057"/>
                    <a:pt x="4941" y="9089"/>
                    <a:pt x="4782" y="9121"/>
                  </a:cubicBezTo>
                  <a:lnTo>
                    <a:pt x="26159" y="9121"/>
                  </a:lnTo>
                  <a:cubicBezTo>
                    <a:pt x="26349" y="9089"/>
                    <a:pt x="26507" y="9057"/>
                    <a:pt x="26634" y="8931"/>
                  </a:cubicBezTo>
                  <a:cubicBezTo>
                    <a:pt x="26887" y="8772"/>
                    <a:pt x="27014" y="8456"/>
                    <a:pt x="27014" y="8139"/>
                  </a:cubicBezTo>
                  <a:lnTo>
                    <a:pt x="27014" y="2850"/>
                  </a:lnTo>
                  <a:cubicBezTo>
                    <a:pt x="27014" y="2217"/>
                    <a:pt x="26539" y="1615"/>
                    <a:pt x="25969" y="1425"/>
                  </a:cubicBezTo>
                  <a:lnTo>
                    <a:pt x="21377" y="0"/>
                  </a:lnTo>
                  <a:close/>
                </a:path>
              </a:pathLst>
            </a:custGeom>
            <a:solidFill>
              <a:srgbClr val="0020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22;p15"/>
            <p:cNvSpPr/>
            <p:nvPr/>
          </p:nvSpPr>
          <p:spPr>
            <a:xfrm>
              <a:off x="4941643" y="4350983"/>
              <a:ext cx="258828" cy="288885"/>
            </a:xfrm>
            <a:custGeom>
              <a:avLst/>
              <a:gdLst/>
              <a:ahLst/>
              <a:cxnLst/>
              <a:rect l="l" t="t" r="r" b="b"/>
              <a:pathLst>
                <a:path w="8172" h="9121" extrusionOk="0">
                  <a:moveTo>
                    <a:pt x="1" y="0"/>
                  </a:moveTo>
                  <a:lnTo>
                    <a:pt x="4561" y="1425"/>
                  </a:lnTo>
                  <a:cubicBezTo>
                    <a:pt x="5163" y="1615"/>
                    <a:pt x="5606" y="2217"/>
                    <a:pt x="5606" y="2850"/>
                  </a:cubicBezTo>
                  <a:lnTo>
                    <a:pt x="5606" y="8139"/>
                  </a:lnTo>
                  <a:cubicBezTo>
                    <a:pt x="5606" y="8487"/>
                    <a:pt x="5479" y="8772"/>
                    <a:pt x="5226" y="8931"/>
                  </a:cubicBezTo>
                  <a:cubicBezTo>
                    <a:pt x="5099" y="9057"/>
                    <a:pt x="4941" y="9089"/>
                    <a:pt x="4751" y="9121"/>
                  </a:cubicBezTo>
                  <a:lnTo>
                    <a:pt x="7316" y="9121"/>
                  </a:lnTo>
                  <a:cubicBezTo>
                    <a:pt x="7506" y="9121"/>
                    <a:pt x="7665" y="9057"/>
                    <a:pt x="7791" y="8931"/>
                  </a:cubicBezTo>
                  <a:cubicBezTo>
                    <a:pt x="8045" y="8772"/>
                    <a:pt x="8171" y="8487"/>
                    <a:pt x="8171" y="8139"/>
                  </a:cubicBezTo>
                  <a:lnTo>
                    <a:pt x="8171" y="2850"/>
                  </a:lnTo>
                  <a:cubicBezTo>
                    <a:pt x="8171" y="2217"/>
                    <a:pt x="7728" y="1615"/>
                    <a:pt x="7126" y="1425"/>
                  </a:cubicBezTo>
                  <a:lnTo>
                    <a:pt x="2566" y="0"/>
                  </a:lnTo>
                  <a:close/>
                </a:path>
              </a:pathLst>
            </a:custGeom>
            <a:solidFill>
              <a:srgbClr val="703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323;p15"/>
            <p:cNvSpPr/>
            <p:nvPr/>
          </p:nvSpPr>
          <p:spPr>
            <a:xfrm>
              <a:off x="3823229" y="4350793"/>
              <a:ext cx="194628" cy="289075"/>
            </a:xfrm>
            <a:custGeom>
              <a:avLst/>
              <a:gdLst/>
              <a:ahLst/>
              <a:cxnLst/>
              <a:rect l="l" t="t" r="r" b="b"/>
              <a:pathLst>
                <a:path w="6145" h="9127" extrusionOk="0">
                  <a:moveTo>
                    <a:pt x="435" y="0"/>
                  </a:moveTo>
                  <a:cubicBezTo>
                    <a:pt x="271" y="0"/>
                    <a:pt x="119" y="94"/>
                    <a:pt x="64" y="259"/>
                  </a:cubicBezTo>
                  <a:cubicBezTo>
                    <a:pt x="1" y="449"/>
                    <a:pt x="127" y="639"/>
                    <a:pt x="286" y="703"/>
                  </a:cubicBezTo>
                  <a:lnTo>
                    <a:pt x="4878" y="2096"/>
                  </a:lnTo>
                  <a:cubicBezTo>
                    <a:pt x="5163" y="2191"/>
                    <a:pt x="5416" y="2540"/>
                    <a:pt x="5416" y="2856"/>
                  </a:cubicBezTo>
                  <a:lnTo>
                    <a:pt x="5416" y="8145"/>
                  </a:lnTo>
                  <a:cubicBezTo>
                    <a:pt x="5416" y="8240"/>
                    <a:pt x="5384" y="8335"/>
                    <a:pt x="5321" y="8367"/>
                  </a:cubicBezTo>
                  <a:cubicBezTo>
                    <a:pt x="5302" y="8404"/>
                    <a:pt x="5262" y="8419"/>
                    <a:pt x="5213" y="8419"/>
                  </a:cubicBezTo>
                  <a:cubicBezTo>
                    <a:pt x="5178" y="8419"/>
                    <a:pt x="5139" y="8411"/>
                    <a:pt x="5099" y="8398"/>
                  </a:cubicBezTo>
                  <a:lnTo>
                    <a:pt x="507" y="7005"/>
                  </a:lnTo>
                  <a:cubicBezTo>
                    <a:pt x="468" y="6992"/>
                    <a:pt x="428" y="6985"/>
                    <a:pt x="390" y="6985"/>
                  </a:cubicBezTo>
                  <a:cubicBezTo>
                    <a:pt x="244" y="6985"/>
                    <a:pt x="114" y="7076"/>
                    <a:pt x="64" y="7227"/>
                  </a:cubicBezTo>
                  <a:cubicBezTo>
                    <a:pt x="1" y="7417"/>
                    <a:pt x="96" y="7607"/>
                    <a:pt x="286" y="7670"/>
                  </a:cubicBezTo>
                  <a:lnTo>
                    <a:pt x="4878" y="9063"/>
                  </a:lnTo>
                  <a:cubicBezTo>
                    <a:pt x="4973" y="9095"/>
                    <a:pt x="5099" y="9127"/>
                    <a:pt x="5194" y="9127"/>
                  </a:cubicBezTo>
                  <a:cubicBezTo>
                    <a:pt x="5416" y="9127"/>
                    <a:pt x="5606" y="9063"/>
                    <a:pt x="5764" y="8937"/>
                  </a:cubicBezTo>
                  <a:cubicBezTo>
                    <a:pt x="5986" y="8778"/>
                    <a:pt x="6144" y="8493"/>
                    <a:pt x="6144" y="8145"/>
                  </a:cubicBezTo>
                  <a:lnTo>
                    <a:pt x="6144" y="2856"/>
                  </a:lnTo>
                  <a:cubicBezTo>
                    <a:pt x="6144" y="2223"/>
                    <a:pt x="5669" y="1621"/>
                    <a:pt x="5099" y="1431"/>
                  </a:cubicBezTo>
                  <a:lnTo>
                    <a:pt x="507" y="6"/>
                  </a:lnTo>
                  <a:cubicBezTo>
                    <a:pt x="483" y="2"/>
                    <a:pt x="459" y="0"/>
                    <a:pt x="435" y="0"/>
                  </a:cubicBezTo>
                  <a:close/>
                </a:path>
              </a:pathLst>
            </a:custGeom>
            <a:solidFill>
              <a:srgbClr val="246B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324;p15"/>
            <p:cNvSpPr/>
            <p:nvPr/>
          </p:nvSpPr>
          <p:spPr>
            <a:xfrm>
              <a:off x="3824242" y="4351775"/>
              <a:ext cx="191619" cy="287080"/>
            </a:xfrm>
            <a:custGeom>
              <a:avLst/>
              <a:gdLst/>
              <a:ahLst/>
              <a:cxnLst/>
              <a:rect l="l" t="t" r="r" b="b"/>
              <a:pathLst>
                <a:path w="6050" h="9064" extrusionOk="0">
                  <a:moveTo>
                    <a:pt x="403" y="1"/>
                  </a:moveTo>
                  <a:cubicBezTo>
                    <a:pt x="246" y="1"/>
                    <a:pt x="119" y="91"/>
                    <a:pt x="64" y="228"/>
                  </a:cubicBezTo>
                  <a:cubicBezTo>
                    <a:pt x="32" y="387"/>
                    <a:pt x="127" y="577"/>
                    <a:pt x="285" y="640"/>
                  </a:cubicBezTo>
                  <a:lnTo>
                    <a:pt x="4846" y="2034"/>
                  </a:lnTo>
                  <a:cubicBezTo>
                    <a:pt x="5162" y="2129"/>
                    <a:pt x="5447" y="2509"/>
                    <a:pt x="5447" y="2825"/>
                  </a:cubicBezTo>
                  <a:lnTo>
                    <a:pt x="5447" y="8114"/>
                  </a:lnTo>
                  <a:cubicBezTo>
                    <a:pt x="5447" y="8241"/>
                    <a:pt x="5384" y="8336"/>
                    <a:pt x="5321" y="8367"/>
                  </a:cubicBezTo>
                  <a:cubicBezTo>
                    <a:pt x="5284" y="8404"/>
                    <a:pt x="5236" y="8420"/>
                    <a:pt x="5177" y="8420"/>
                  </a:cubicBezTo>
                  <a:cubicBezTo>
                    <a:pt x="5135" y="8420"/>
                    <a:pt x="5088" y="8412"/>
                    <a:pt x="5036" y="8399"/>
                  </a:cubicBezTo>
                  <a:lnTo>
                    <a:pt x="475" y="7006"/>
                  </a:lnTo>
                  <a:cubicBezTo>
                    <a:pt x="435" y="6992"/>
                    <a:pt x="396" y="6986"/>
                    <a:pt x="358" y="6986"/>
                  </a:cubicBezTo>
                  <a:cubicBezTo>
                    <a:pt x="222" y="6986"/>
                    <a:pt x="113" y="7071"/>
                    <a:pt x="64" y="7196"/>
                  </a:cubicBezTo>
                  <a:cubicBezTo>
                    <a:pt x="0" y="7386"/>
                    <a:pt x="95" y="7544"/>
                    <a:pt x="285" y="7607"/>
                  </a:cubicBezTo>
                  <a:lnTo>
                    <a:pt x="4846" y="9001"/>
                  </a:lnTo>
                  <a:cubicBezTo>
                    <a:pt x="4972" y="9032"/>
                    <a:pt x="5067" y="9064"/>
                    <a:pt x="5162" y="9064"/>
                  </a:cubicBezTo>
                  <a:cubicBezTo>
                    <a:pt x="5352" y="9064"/>
                    <a:pt x="5542" y="9001"/>
                    <a:pt x="5701" y="8874"/>
                  </a:cubicBezTo>
                  <a:cubicBezTo>
                    <a:pt x="5922" y="8716"/>
                    <a:pt x="6049" y="8431"/>
                    <a:pt x="6049" y="8114"/>
                  </a:cubicBezTo>
                  <a:lnTo>
                    <a:pt x="6049" y="2825"/>
                  </a:lnTo>
                  <a:cubicBezTo>
                    <a:pt x="6049" y="2224"/>
                    <a:pt x="5606" y="1590"/>
                    <a:pt x="5036" y="1432"/>
                  </a:cubicBezTo>
                  <a:lnTo>
                    <a:pt x="475" y="7"/>
                  </a:lnTo>
                  <a:cubicBezTo>
                    <a:pt x="451" y="3"/>
                    <a:pt x="427" y="1"/>
                    <a:pt x="403" y="1"/>
                  </a:cubicBezTo>
                  <a:close/>
                </a:path>
              </a:pathLst>
            </a:custGeom>
            <a:solidFill>
              <a:srgbClr val="246B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325;p15"/>
            <p:cNvSpPr/>
            <p:nvPr/>
          </p:nvSpPr>
          <p:spPr>
            <a:xfrm>
              <a:off x="3826238" y="4353359"/>
              <a:ext cx="188610" cy="284514"/>
            </a:xfrm>
            <a:custGeom>
              <a:avLst/>
              <a:gdLst/>
              <a:ahLst/>
              <a:cxnLst/>
              <a:rect l="l" t="t" r="r" b="b"/>
              <a:pathLst>
                <a:path w="5955" h="8983" extrusionOk="0">
                  <a:moveTo>
                    <a:pt x="296" y="0"/>
                  </a:moveTo>
                  <a:cubicBezTo>
                    <a:pt x="191" y="0"/>
                    <a:pt x="82" y="86"/>
                    <a:pt x="32" y="210"/>
                  </a:cubicBezTo>
                  <a:cubicBezTo>
                    <a:pt x="1" y="337"/>
                    <a:pt x="96" y="495"/>
                    <a:pt x="222" y="527"/>
                  </a:cubicBezTo>
                  <a:lnTo>
                    <a:pt x="4814" y="1952"/>
                  </a:lnTo>
                  <a:cubicBezTo>
                    <a:pt x="5131" y="2047"/>
                    <a:pt x="5416" y="2427"/>
                    <a:pt x="5416" y="2775"/>
                  </a:cubicBezTo>
                  <a:lnTo>
                    <a:pt x="5416" y="8064"/>
                  </a:lnTo>
                  <a:cubicBezTo>
                    <a:pt x="5416" y="8191"/>
                    <a:pt x="5353" y="8317"/>
                    <a:pt x="5289" y="8349"/>
                  </a:cubicBezTo>
                  <a:cubicBezTo>
                    <a:pt x="5231" y="8388"/>
                    <a:pt x="5172" y="8415"/>
                    <a:pt x="5106" y="8415"/>
                  </a:cubicBezTo>
                  <a:cubicBezTo>
                    <a:pt x="5065" y="8415"/>
                    <a:pt x="5021" y="8405"/>
                    <a:pt x="4973" y="8381"/>
                  </a:cubicBezTo>
                  <a:lnTo>
                    <a:pt x="381" y="6987"/>
                  </a:lnTo>
                  <a:cubicBezTo>
                    <a:pt x="360" y="6982"/>
                    <a:pt x="338" y="6979"/>
                    <a:pt x="315" y="6979"/>
                  </a:cubicBezTo>
                  <a:cubicBezTo>
                    <a:pt x="204" y="6979"/>
                    <a:pt x="85" y="7045"/>
                    <a:pt x="32" y="7177"/>
                  </a:cubicBezTo>
                  <a:cubicBezTo>
                    <a:pt x="1" y="7304"/>
                    <a:pt x="96" y="7462"/>
                    <a:pt x="222" y="7526"/>
                  </a:cubicBezTo>
                  <a:lnTo>
                    <a:pt x="4814" y="8919"/>
                  </a:lnTo>
                  <a:cubicBezTo>
                    <a:pt x="4909" y="8951"/>
                    <a:pt x="5004" y="8982"/>
                    <a:pt x="5099" y="8982"/>
                  </a:cubicBezTo>
                  <a:cubicBezTo>
                    <a:pt x="5289" y="8982"/>
                    <a:pt x="5479" y="8919"/>
                    <a:pt x="5606" y="8792"/>
                  </a:cubicBezTo>
                  <a:cubicBezTo>
                    <a:pt x="5828" y="8634"/>
                    <a:pt x="5954" y="8381"/>
                    <a:pt x="5954" y="8064"/>
                  </a:cubicBezTo>
                  <a:lnTo>
                    <a:pt x="5954" y="2775"/>
                  </a:lnTo>
                  <a:cubicBezTo>
                    <a:pt x="5954" y="2205"/>
                    <a:pt x="5511" y="1603"/>
                    <a:pt x="4973" y="1413"/>
                  </a:cubicBezTo>
                  <a:lnTo>
                    <a:pt x="381" y="20"/>
                  </a:lnTo>
                  <a:cubicBezTo>
                    <a:pt x="354" y="7"/>
                    <a:pt x="325" y="0"/>
                    <a:pt x="296" y="0"/>
                  </a:cubicBezTo>
                  <a:close/>
                </a:path>
              </a:pathLst>
            </a:custGeom>
            <a:solidFill>
              <a:srgbClr val="246B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326;p15"/>
            <p:cNvSpPr/>
            <p:nvPr/>
          </p:nvSpPr>
          <p:spPr>
            <a:xfrm>
              <a:off x="3827251" y="4354721"/>
              <a:ext cx="186583" cy="281125"/>
            </a:xfrm>
            <a:custGeom>
              <a:avLst/>
              <a:gdLst/>
              <a:ahLst/>
              <a:cxnLst/>
              <a:rect l="l" t="t" r="r" b="b"/>
              <a:pathLst>
                <a:path w="5891" h="8876" extrusionOk="0">
                  <a:moveTo>
                    <a:pt x="284" y="1"/>
                  </a:moveTo>
                  <a:cubicBezTo>
                    <a:pt x="181" y="1"/>
                    <a:pt x="90" y="62"/>
                    <a:pt x="64" y="167"/>
                  </a:cubicBezTo>
                  <a:cubicBezTo>
                    <a:pt x="0" y="294"/>
                    <a:pt x="64" y="420"/>
                    <a:pt x="190" y="452"/>
                  </a:cubicBezTo>
                  <a:lnTo>
                    <a:pt x="4782" y="1877"/>
                  </a:lnTo>
                  <a:cubicBezTo>
                    <a:pt x="5131" y="1972"/>
                    <a:pt x="5416" y="2352"/>
                    <a:pt x="5416" y="2732"/>
                  </a:cubicBezTo>
                  <a:lnTo>
                    <a:pt x="5416" y="8021"/>
                  </a:lnTo>
                  <a:cubicBezTo>
                    <a:pt x="5416" y="8179"/>
                    <a:pt x="5384" y="8274"/>
                    <a:pt x="5289" y="8338"/>
                  </a:cubicBezTo>
                  <a:cubicBezTo>
                    <a:pt x="5230" y="8377"/>
                    <a:pt x="5160" y="8404"/>
                    <a:pt x="5077" y="8404"/>
                  </a:cubicBezTo>
                  <a:cubicBezTo>
                    <a:pt x="5025" y="8404"/>
                    <a:pt x="4970" y="8393"/>
                    <a:pt x="4909" y="8369"/>
                  </a:cubicBezTo>
                  <a:lnTo>
                    <a:pt x="349" y="6976"/>
                  </a:lnTo>
                  <a:cubicBezTo>
                    <a:pt x="327" y="6970"/>
                    <a:pt x="305" y="6968"/>
                    <a:pt x="284" y="6968"/>
                  </a:cubicBezTo>
                  <a:cubicBezTo>
                    <a:pt x="181" y="6968"/>
                    <a:pt x="90" y="7029"/>
                    <a:pt x="64" y="7134"/>
                  </a:cubicBezTo>
                  <a:cubicBezTo>
                    <a:pt x="0" y="7261"/>
                    <a:pt x="64" y="7388"/>
                    <a:pt x="190" y="7419"/>
                  </a:cubicBezTo>
                  <a:lnTo>
                    <a:pt x="4782" y="8844"/>
                  </a:lnTo>
                  <a:cubicBezTo>
                    <a:pt x="4877" y="8876"/>
                    <a:pt x="4972" y="8876"/>
                    <a:pt x="5067" y="8876"/>
                  </a:cubicBezTo>
                  <a:cubicBezTo>
                    <a:pt x="5257" y="8876"/>
                    <a:pt x="5416" y="8844"/>
                    <a:pt x="5542" y="8718"/>
                  </a:cubicBezTo>
                  <a:cubicBezTo>
                    <a:pt x="5764" y="8559"/>
                    <a:pt x="5891" y="8306"/>
                    <a:pt x="5891" y="8021"/>
                  </a:cubicBezTo>
                  <a:lnTo>
                    <a:pt x="5891" y="2732"/>
                  </a:lnTo>
                  <a:cubicBezTo>
                    <a:pt x="5891" y="2162"/>
                    <a:pt x="5447" y="1560"/>
                    <a:pt x="4909" y="1402"/>
                  </a:cubicBezTo>
                  <a:lnTo>
                    <a:pt x="349" y="9"/>
                  </a:lnTo>
                  <a:cubicBezTo>
                    <a:pt x="327" y="3"/>
                    <a:pt x="305" y="1"/>
                    <a:pt x="284" y="1"/>
                  </a:cubicBezTo>
                  <a:close/>
                </a:path>
              </a:pathLst>
            </a:custGeom>
            <a:solidFill>
              <a:srgbClr val="246B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327;p15"/>
            <p:cNvSpPr/>
            <p:nvPr/>
          </p:nvSpPr>
          <p:spPr>
            <a:xfrm>
              <a:off x="3829247" y="4355734"/>
              <a:ext cx="183605" cy="279130"/>
            </a:xfrm>
            <a:custGeom>
              <a:avLst/>
              <a:gdLst/>
              <a:ahLst/>
              <a:cxnLst/>
              <a:rect l="l" t="t" r="r" b="b"/>
              <a:pathLst>
                <a:path w="5797" h="8813" extrusionOk="0">
                  <a:moveTo>
                    <a:pt x="222" y="0"/>
                  </a:moveTo>
                  <a:cubicBezTo>
                    <a:pt x="127" y="0"/>
                    <a:pt x="58" y="57"/>
                    <a:pt x="32" y="135"/>
                  </a:cubicBezTo>
                  <a:cubicBezTo>
                    <a:pt x="1" y="230"/>
                    <a:pt x="64" y="357"/>
                    <a:pt x="159" y="388"/>
                  </a:cubicBezTo>
                  <a:lnTo>
                    <a:pt x="4719" y="1814"/>
                  </a:lnTo>
                  <a:cubicBezTo>
                    <a:pt x="5099" y="1909"/>
                    <a:pt x="5384" y="2320"/>
                    <a:pt x="5384" y="2700"/>
                  </a:cubicBezTo>
                  <a:lnTo>
                    <a:pt x="5384" y="7989"/>
                  </a:lnTo>
                  <a:cubicBezTo>
                    <a:pt x="5384" y="8147"/>
                    <a:pt x="5353" y="8274"/>
                    <a:pt x="5226" y="8337"/>
                  </a:cubicBezTo>
                  <a:cubicBezTo>
                    <a:pt x="5166" y="8398"/>
                    <a:pt x="5093" y="8420"/>
                    <a:pt x="5007" y="8420"/>
                  </a:cubicBezTo>
                  <a:cubicBezTo>
                    <a:pt x="4958" y="8420"/>
                    <a:pt x="4904" y="8412"/>
                    <a:pt x="4846" y="8401"/>
                  </a:cubicBezTo>
                  <a:lnTo>
                    <a:pt x="286" y="6976"/>
                  </a:lnTo>
                  <a:cubicBezTo>
                    <a:pt x="263" y="6970"/>
                    <a:pt x="242" y="6967"/>
                    <a:pt x="222" y="6967"/>
                  </a:cubicBezTo>
                  <a:cubicBezTo>
                    <a:pt x="127" y="6967"/>
                    <a:pt x="58" y="7024"/>
                    <a:pt x="32" y="7102"/>
                  </a:cubicBezTo>
                  <a:cubicBezTo>
                    <a:pt x="1" y="7229"/>
                    <a:pt x="64" y="7324"/>
                    <a:pt x="159" y="7356"/>
                  </a:cubicBezTo>
                  <a:lnTo>
                    <a:pt x="4719" y="8781"/>
                  </a:lnTo>
                  <a:cubicBezTo>
                    <a:pt x="4814" y="8812"/>
                    <a:pt x="4909" y="8812"/>
                    <a:pt x="5004" y="8812"/>
                  </a:cubicBezTo>
                  <a:cubicBezTo>
                    <a:pt x="5194" y="8812"/>
                    <a:pt x="5353" y="8781"/>
                    <a:pt x="5479" y="8654"/>
                  </a:cubicBezTo>
                  <a:cubicBezTo>
                    <a:pt x="5669" y="8527"/>
                    <a:pt x="5796" y="8274"/>
                    <a:pt x="5796" y="7989"/>
                  </a:cubicBezTo>
                  <a:lnTo>
                    <a:pt x="5796" y="2700"/>
                  </a:lnTo>
                  <a:cubicBezTo>
                    <a:pt x="5796" y="2162"/>
                    <a:pt x="5384" y="1592"/>
                    <a:pt x="4846" y="1433"/>
                  </a:cubicBezTo>
                  <a:lnTo>
                    <a:pt x="286" y="8"/>
                  </a:lnTo>
                  <a:cubicBezTo>
                    <a:pt x="263" y="3"/>
                    <a:pt x="242" y="0"/>
                    <a:pt x="222" y="0"/>
                  </a:cubicBezTo>
                  <a:close/>
                </a:path>
              </a:pathLst>
            </a:custGeom>
            <a:solidFill>
              <a:srgbClr val="246B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328;p15"/>
            <p:cNvSpPr/>
            <p:nvPr/>
          </p:nvSpPr>
          <p:spPr>
            <a:xfrm>
              <a:off x="3830260" y="4356716"/>
              <a:ext cx="181578" cy="277134"/>
            </a:xfrm>
            <a:custGeom>
              <a:avLst/>
              <a:gdLst/>
              <a:ahLst/>
              <a:cxnLst/>
              <a:rect l="l" t="t" r="r" b="b"/>
              <a:pathLst>
                <a:path w="5733" h="8750" extrusionOk="0">
                  <a:moveTo>
                    <a:pt x="185" y="1"/>
                  </a:moveTo>
                  <a:cubicBezTo>
                    <a:pt x="126" y="1"/>
                    <a:pt x="58" y="52"/>
                    <a:pt x="32" y="104"/>
                  </a:cubicBezTo>
                  <a:cubicBezTo>
                    <a:pt x="0" y="199"/>
                    <a:pt x="64" y="294"/>
                    <a:pt x="127" y="326"/>
                  </a:cubicBezTo>
                  <a:lnTo>
                    <a:pt x="4719" y="1719"/>
                  </a:lnTo>
                  <a:cubicBezTo>
                    <a:pt x="5099" y="1846"/>
                    <a:pt x="5416" y="2258"/>
                    <a:pt x="5416" y="2669"/>
                  </a:cubicBezTo>
                  <a:lnTo>
                    <a:pt x="5416" y="7958"/>
                  </a:lnTo>
                  <a:cubicBezTo>
                    <a:pt x="5416" y="8116"/>
                    <a:pt x="5352" y="8275"/>
                    <a:pt x="5226" y="8338"/>
                  </a:cubicBezTo>
                  <a:cubicBezTo>
                    <a:pt x="5164" y="8399"/>
                    <a:pt x="5077" y="8434"/>
                    <a:pt x="4979" y="8434"/>
                  </a:cubicBezTo>
                  <a:cubicBezTo>
                    <a:pt x="4926" y="8434"/>
                    <a:pt x="4870" y="8424"/>
                    <a:pt x="4814" y="8401"/>
                  </a:cubicBezTo>
                  <a:lnTo>
                    <a:pt x="222" y="6976"/>
                  </a:lnTo>
                  <a:cubicBezTo>
                    <a:pt x="159" y="6976"/>
                    <a:pt x="64" y="7008"/>
                    <a:pt x="32" y="7103"/>
                  </a:cubicBezTo>
                  <a:cubicBezTo>
                    <a:pt x="0" y="7166"/>
                    <a:pt x="64" y="7261"/>
                    <a:pt x="127" y="7293"/>
                  </a:cubicBezTo>
                  <a:lnTo>
                    <a:pt x="4719" y="8686"/>
                  </a:lnTo>
                  <a:cubicBezTo>
                    <a:pt x="4814" y="8718"/>
                    <a:pt x="4909" y="8750"/>
                    <a:pt x="4972" y="8750"/>
                  </a:cubicBezTo>
                  <a:cubicBezTo>
                    <a:pt x="5131" y="8750"/>
                    <a:pt x="5289" y="8686"/>
                    <a:pt x="5416" y="8591"/>
                  </a:cubicBezTo>
                  <a:cubicBezTo>
                    <a:pt x="5606" y="8465"/>
                    <a:pt x="5732" y="8243"/>
                    <a:pt x="5732" y="7958"/>
                  </a:cubicBezTo>
                  <a:lnTo>
                    <a:pt x="5732" y="2669"/>
                  </a:lnTo>
                  <a:cubicBezTo>
                    <a:pt x="5732" y="2131"/>
                    <a:pt x="5321" y="1593"/>
                    <a:pt x="4814" y="1434"/>
                  </a:cubicBezTo>
                  <a:lnTo>
                    <a:pt x="222" y="9"/>
                  </a:lnTo>
                  <a:cubicBezTo>
                    <a:pt x="210" y="3"/>
                    <a:pt x="198" y="1"/>
                    <a:pt x="185" y="1"/>
                  </a:cubicBezTo>
                  <a:close/>
                </a:path>
              </a:pathLst>
            </a:custGeom>
            <a:solidFill>
              <a:srgbClr val="246B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329;p15"/>
            <p:cNvSpPr/>
            <p:nvPr/>
          </p:nvSpPr>
          <p:spPr>
            <a:xfrm>
              <a:off x="3831242" y="4358585"/>
              <a:ext cx="178601" cy="274252"/>
            </a:xfrm>
            <a:custGeom>
              <a:avLst/>
              <a:gdLst/>
              <a:ahLst/>
              <a:cxnLst/>
              <a:rect l="l" t="t" r="r" b="b"/>
              <a:pathLst>
                <a:path w="5639" h="8659" extrusionOk="0">
                  <a:moveTo>
                    <a:pt x="141" y="1"/>
                  </a:moveTo>
                  <a:cubicBezTo>
                    <a:pt x="96" y="1"/>
                    <a:pt x="56" y="30"/>
                    <a:pt x="33" y="77"/>
                  </a:cubicBezTo>
                  <a:cubicBezTo>
                    <a:pt x="1" y="140"/>
                    <a:pt x="64" y="203"/>
                    <a:pt x="128" y="235"/>
                  </a:cubicBezTo>
                  <a:lnTo>
                    <a:pt x="4688" y="1629"/>
                  </a:lnTo>
                  <a:cubicBezTo>
                    <a:pt x="5068" y="1755"/>
                    <a:pt x="5416" y="2199"/>
                    <a:pt x="5416" y="2610"/>
                  </a:cubicBezTo>
                  <a:lnTo>
                    <a:pt x="5416" y="7899"/>
                  </a:lnTo>
                  <a:cubicBezTo>
                    <a:pt x="5416" y="8089"/>
                    <a:pt x="5353" y="8247"/>
                    <a:pt x="5226" y="8311"/>
                  </a:cubicBezTo>
                  <a:cubicBezTo>
                    <a:pt x="5145" y="8372"/>
                    <a:pt x="5050" y="8407"/>
                    <a:pt x="4941" y="8407"/>
                  </a:cubicBezTo>
                  <a:cubicBezTo>
                    <a:pt x="4882" y="8407"/>
                    <a:pt x="4819" y="8396"/>
                    <a:pt x="4751" y="8374"/>
                  </a:cubicBezTo>
                  <a:lnTo>
                    <a:pt x="191" y="6981"/>
                  </a:lnTo>
                  <a:cubicBezTo>
                    <a:pt x="174" y="6972"/>
                    <a:pt x="157" y="6968"/>
                    <a:pt x="141" y="6968"/>
                  </a:cubicBezTo>
                  <a:cubicBezTo>
                    <a:pt x="96" y="6968"/>
                    <a:pt x="56" y="6998"/>
                    <a:pt x="33" y="7044"/>
                  </a:cubicBezTo>
                  <a:cubicBezTo>
                    <a:pt x="33" y="7107"/>
                    <a:pt x="64" y="7171"/>
                    <a:pt x="128" y="7202"/>
                  </a:cubicBezTo>
                  <a:lnTo>
                    <a:pt x="4688" y="8596"/>
                  </a:lnTo>
                  <a:cubicBezTo>
                    <a:pt x="4783" y="8627"/>
                    <a:pt x="4878" y="8659"/>
                    <a:pt x="4941" y="8659"/>
                  </a:cubicBezTo>
                  <a:cubicBezTo>
                    <a:pt x="5100" y="8659"/>
                    <a:pt x="5258" y="8596"/>
                    <a:pt x="5353" y="8501"/>
                  </a:cubicBezTo>
                  <a:cubicBezTo>
                    <a:pt x="5543" y="8374"/>
                    <a:pt x="5638" y="8152"/>
                    <a:pt x="5638" y="7899"/>
                  </a:cubicBezTo>
                  <a:lnTo>
                    <a:pt x="5638" y="2610"/>
                  </a:lnTo>
                  <a:cubicBezTo>
                    <a:pt x="5638" y="2104"/>
                    <a:pt x="5258" y="1565"/>
                    <a:pt x="4751" y="1407"/>
                  </a:cubicBezTo>
                  <a:lnTo>
                    <a:pt x="191" y="13"/>
                  </a:lnTo>
                  <a:cubicBezTo>
                    <a:pt x="174" y="5"/>
                    <a:pt x="157" y="1"/>
                    <a:pt x="141" y="1"/>
                  </a:cubicBezTo>
                  <a:close/>
                </a:path>
              </a:pathLst>
            </a:custGeom>
            <a:solidFill>
              <a:srgbClr val="246B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330;p15"/>
            <p:cNvSpPr/>
            <p:nvPr/>
          </p:nvSpPr>
          <p:spPr>
            <a:xfrm>
              <a:off x="3836278" y="4322889"/>
              <a:ext cx="226712" cy="59196"/>
            </a:xfrm>
            <a:custGeom>
              <a:avLst/>
              <a:gdLst/>
              <a:ahLst/>
              <a:cxnLst/>
              <a:rect l="l" t="t" r="r" b="b"/>
              <a:pathLst>
                <a:path w="7158" h="1869" extrusionOk="0">
                  <a:moveTo>
                    <a:pt x="7158" y="0"/>
                  </a:moveTo>
                  <a:lnTo>
                    <a:pt x="0" y="32"/>
                  </a:lnTo>
                  <a:lnTo>
                    <a:pt x="4054" y="1489"/>
                  </a:lnTo>
                  <a:lnTo>
                    <a:pt x="7094" y="1869"/>
                  </a:lnTo>
                  <a:lnTo>
                    <a:pt x="7158" y="0"/>
                  </a:lnTo>
                  <a:close/>
                </a:path>
              </a:pathLst>
            </a:custGeom>
            <a:solidFill>
              <a:srgbClr val="ACE5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331;p15"/>
            <p:cNvSpPr/>
            <p:nvPr/>
          </p:nvSpPr>
          <p:spPr>
            <a:xfrm>
              <a:off x="3870390" y="4103204"/>
              <a:ext cx="194596" cy="258828"/>
            </a:xfrm>
            <a:custGeom>
              <a:avLst/>
              <a:gdLst/>
              <a:ahLst/>
              <a:cxnLst/>
              <a:rect l="l" t="t" r="r" b="b"/>
              <a:pathLst>
                <a:path w="6144" h="8172" extrusionOk="0">
                  <a:moveTo>
                    <a:pt x="0" y="1"/>
                  </a:moveTo>
                  <a:cubicBezTo>
                    <a:pt x="0" y="1"/>
                    <a:pt x="1108" y="3801"/>
                    <a:pt x="0" y="6968"/>
                  </a:cubicBezTo>
                  <a:lnTo>
                    <a:pt x="4212" y="8171"/>
                  </a:lnTo>
                  <a:lnTo>
                    <a:pt x="6144" y="8171"/>
                  </a:lnTo>
                  <a:lnTo>
                    <a:pt x="6144" y="603"/>
                  </a:lnTo>
                  <a:lnTo>
                    <a:pt x="0" y="1"/>
                  </a:lnTo>
                  <a:close/>
                </a:path>
              </a:pathLst>
            </a:custGeom>
            <a:solidFill>
              <a:srgbClr val="EFED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332;p15"/>
            <p:cNvSpPr/>
            <p:nvPr/>
          </p:nvSpPr>
          <p:spPr>
            <a:xfrm>
              <a:off x="3837292" y="4103204"/>
              <a:ext cx="1522624" cy="288917"/>
            </a:xfrm>
            <a:custGeom>
              <a:avLst/>
              <a:gdLst/>
              <a:ahLst/>
              <a:cxnLst/>
              <a:rect l="l" t="t" r="r" b="b"/>
              <a:pathLst>
                <a:path w="48074" h="9122" extrusionOk="0">
                  <a:moveTo>
                    <a:pt x="0" y="1"/>
                  </a:moveTo>
                  <a:lnTo>
                    <a:pt x="4592" y="1426"/>
                  </a:lnTo>
                  <a:cubicBezTo>
                    <a:pt x="5162" y="1584"/>
                    <a:pt x="5637" y="2218"/>
                    <a:pt x="5637" y="2819"/>
                  </a:cubicBezTo>
                  <a:lnTo>
                    <a:pt x="5637" y="8140"/>
                  </a:lnTo>
                  <a:cubicBezTo>
                    <a:pt x="5637" y="8456"/>
                    <a:pt x="5510" y="8741"/>
                    <a:pt x="5257" y="8931"/>
                  </a:cubicBezTo>
                  <a:cubicBezTo>
                    <a:pt x="5130" y="9026"/>
                    <a:pt x="4972" y="9090"/>
                    <a:pt x="4782" y="9121"/>
                  </a:cubicBezTo>
                  <a:lnTo>
                    <a:pt x="47187" y="9121"/>
                  </a:lnTo>
                  <a:cubicBezTo>
                    <a:pt x="47377" y="9121"/>
                    <a:pt x="47567" y="9058"/>
                    <a:pt x="47694" y="8931"/>
                  </a:cubicBezTo>
                  <a:cubicBezTo>
                    <a:pt x="47947" y="8773"/>
                    <a:pt x="48074" y="8456"/>
                    <a:pt x="48074" y="8140"/>
                  </a:cubicBezTo>
                  <a:lnTo>
                    <a:pt x="48074" y="2851"/>
                  </a:lnTo>
                  <a:cubicBezTo>
                    <a:pt x="48074" y="2218"/>
                    <a:pt x="47630" y="1584"/>
                    <a:pt x="47029" y="1426"/>
                  </a:cubicBezTo>
                  <a:lnTo>
                    <a:pt x="42468" y="1"/>
                  </a:lnTo>
                  <a:close/>
                </a:path>
              </a:pathLst>
            </a:custGeom>
            <a:solidFill>
              <a:srgbClr val="ACE5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333;p15"/>
            <p:cNvSpPr/>
            <p:nvPr/>
          </p:nvSpPr>
          <p:spPr>
            <a:xfrm>
              <a:off x="4127165" y="4103204"/>
              <a:ext cx="855633" cy="288917"/>
            </a:xfrm>
            <a:custGeom>
              <a:avLst/>
              <a:gdLst/>
              <a:ahLst/>
              <a:cxnLst/>
              <a:rect l="l" t="t" r="r" b="b"/>
              <a:pathLst>
                <a:path w="27015" h="9122" extrusionOk="0">
                  <a:moveTo>
                    <a:pt x="0" y="1"/>
                  </a:moveTo>
                  <a:lnTo>
                    <a:pt x="4561" y="1426"/>
                  </a:lnTo>
                  <a:cubicBezTo>
                    <a:pt x="5162" y="1584"/>
                    <a:pt x="5637" y="2218"/>
                    <a:pt x="5637" y="2819"/>
                  </a:cubicBezTo>
                  <a:lnTo>
                    <a:pt x="5637" y="8140"/>
                  </a:lnTo>
                  <a:cubicBezTo>
                    <a:pt x="5637" y="8456"/>
                    <a:pt x="5479" y="8741"/>
                    <a:pt x="5257" y="8931"/>
                  </a:cubicBezTo>
                  <a:cubicBezTo>
                    <a:pt x="5099" y="9026"/>
                    <a:pt x="4941" y="9090"/>
                    <a:pt x="4782" y="9121"/>
                  </a:cubicBezTo>
                  <a:lnTo>
                    <a:pt x="26159" y="9121"/>
                  </a:lnTo>
                  <a:cubicBezTo>
                    <a:pt x="26349" y="9090"/>
                    <a:pt x="26507" y="9026"/>
                    <a:pt x="26634" y="8931"/>
                  </a:cubicBezTo>
                  <a:cubicBezTo>
                    <a:pt x="26887" y="8741"/>
                    <a:pt x="27014" y="8456"/>
                    <a:pt x="27014" y="8140"/>
                  </a:cubicBezTo>
                  <a:lnTo>
                    <a:pt x="27014" y="2819"/>
                  </a:lnTo>
                  <a:cubicBezTo>
                    <a:pt x="27014" y="2218"/>
                    <a:pt x="26539" y="1584"/>
                    <a:pt x="25969" y="1426"/>
                  </a:cubicBezTo>
                  <a:lnTo>
                    <a:pt x="21377" y="1"/>
                  </a:ln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334;p15"/>
            <p:cNvSpPr/>
            <p:nvPr/>
          </p:nvSpPr>
          <p:spPr>
            <a:xfrm>
              <a:off x="4941643" y="4103204"/>
              <a:ext cx="258828" cy="288917"/>
            </a:xfrm>
            <a:custGeom>
              <a:avLst/>
              <a:gdLst/>
              <a:ahLst/>
              <a:cxnLst/>
              <a:rect l="l" t="t" r="r" b="b"/>
              <a:pathLst>
                <a:path w="8172" h="9122" extrusionOk="0">
                  <a:moveTo>
                    <a:pt x="1" y="1"/>
                  </a:moveTo>
                  <a:lnTo>
                    <a:pt x="4561" y="1426"/>
                  </a:lnTo>
                  <a:cubicBezTo>
                    <a:pt x="5163" y="1584"/>
                    <a:pt x="5606" y="2218"/>
                    <a:pt x="5606" y="2851"/>
                  </a:cubicBezTo>
                  <a:lnTo>
                    <a:pt x="5606" y="8140"/>
                  </a:lnTo>
                  <a:cubicBezTo>
                    <a:pt x="5606" y="8456"/>
                    <a:pt x="5479" y="8773"/>
                    <a:pt x="5226" y="8931"/>
                  </a:cubicBezTo>
                  <a:cubicBezTo>
                    <a:pt x="5099" y="9026"/>
                    <a:pt x="4941" y="9090"/>
                    <a:pt x="4751" y="9121"/>
                  </a:cubicBezTo>
                  <a:lnTo>
                    <a:pt x="7316" y="9121"/>
                  </a:lnTo>
                  <a:cubicBezTo>
                    <a:pt x="7506" y="9090"/>
                    <a:pt x="7665" y="9026"/>
                    <a:pt x="7791" y="8931"/>
                  </a:cubicBezTo>
                  <a:cubicBezTo>
                    <a:pt x="8045" y="8773"/>
                    <a:pt x="8171" y="8456"/>
                    <a:pt x="8171" y="8140"/>
                  </a:cubicBezTo>
                  <a:lnTo>
                    <a:pt x="8171" y="2851"/>
                  </a:lnTo>
                  <a:cubicBezTo>
                    <a:pt x="8171" y="2218"/>
                    <a:pt x="7728" y="1584"/>
                    <a:pt x="7126" y="1426"/>
                  </a:cubicBezTo>
                  <a:lnTo>
                    <a:pt x="2566" y="1"/>
                  </a:lnTo>
                  <a:close/>
                </a:path>
              </a:pathLst>
            </a:custGeom>
            <a:solidFill>
              <a:srgbClr val="00B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335;p15"/>
            <p:cNvSpPr/>
            <p:nvPr/>
          </p:nvSpPr>
          <p:spPr>
            <a:xfrm>
              <a:off x="3823229" y="4102697"/>
              <a:ext cx="194628" cy="289423"/>
            </a:xfrm>
            <a:custGeom>
              <a:avLst/>
              <a:gdLst/>
              <a:ahLst/>
              <a:cxnLst/>
              <a:rect l="l" t="t" r="r" b="b"/>
              <a:pathLst>
                <a:path w="6145" h="9138" extrusionOk="0">
                  <a:moveTo>
                    <a:pt x="407" y="0"/>
                  </a:moveTo>
                  <a:cubicBezTo>
                    <a:pt x="254" y="0"/>
                    <a:pt x="116" y="114"/>
                    <a:pt x="64" y="270"/>
                  </a:cubicBezTo>
                  <a:cubicBezTo>
                    <a:pt x="1" y="429"/>
                    <a:pt x="127" y="650"/>
                    <a:pt x="286" y="714"/>
                  </a:cubicBezTo>
                  <a:lnTo>
                    <a:pt x="4878" y="2107"/>
                  </a:lnTo>
                  <a:cubicBezTo>
                    <a:pt x="5163" y="2202"/>
                    <a:pt x="5416" y="2550"/>
                    <a:pt x="5416" y="2867"/>
                  </a:cubicBezTo>
                  <a:lnTo>
                    <a:pt x="5416" y="8156"/>
                  </a:lnTo>
                  <a:cubicBezTo>
                    <a:pt x="5416" y="8251"/>
                    <a:pt x="5384" y="8346"/>
                    <a:pt x="5321" y="8377"/>
                  </a:cubicBezTo>
                  <a:cubicBezTo>
                    <a:pt x="5302" y="8415"/>
                    <a:pt x="5262" y="8430"/>
                    <a:pt x="5213" y="8430"/>
                  </a:cubicBezTo>
                  <a:cubicBezTo>
                    <a:pt x="5178" y="8430"/>
                    <a:pt x="5139" y="8422"/>
                    <a:pt x="5099" y="8409"/>
                  </a:cubicBezTo>
                  <a:lnTo>
                    <a:pt x="507" y="6984"/>
                  </a:lnTo>
                  <a:cubicBezTo>
                    <a:pt x="474" y="6973"/>
                    <a:pt x="440" y="6968"/>
                    <a:pt x="407" y="6968"/>
                  </a:cubicBezTo>
                  <a:cubicBezTo>
                    <a:pt x="254" y="6968"/>
                    <a:pt x="116" y="7081"/>
                    <a:pt x="64" y="7237"/>
                  </a:cubicBezTo>
                  <a:cubicBezTo>
                    <a:pt x="1" y="7427"/>
                    <a:pt x="96" y="7617"/>
                    <a:pt x="286" y="7681"/>
                  </a:cubicBezTo>
                  <a:lnTo>
                    <a:pt x="4878" y="9074"/>
                  </a:lnTo>
                  <a:cubicBezTo>
                    <a:pt x="4973" y="9106"/>
                    <a:pt x="5099" y="9137"/>
                    <a:pt x="5194" y="9137"/>
                  </a:cubicBezTo>
                  <a:cubicBezTo>
                    <a:pt x="5416" y="9137"/>
                    <a:pt x="5606" y="9074"/>
                    <a:pt x="5764" y="8947"/>
                  </a:cubicBezTo>
                  <a:cubicBezTo>
                    <a:pt x="5986" y="8789"/>
                    <a:pt x="6144" y="8472"/>
                    <a:pt x="6144" y="8156"/>
                  </a:cubicBezTo>
                  <a:lnTo>
                    <a:pt x="6144" y="2867"/>
                  </a:lnTo>
                  <a:cubicBezTo>
                    <a:pt x="6144" y="2234"/>
                    <a:pt x="5669" y="1600"/>
                    <a:pt x="5099" y="1442"/>
                  </a:cubicBezTo>
                  <a:lnTo>
                    <a:pt x="507" y="17"/>
                  </a:lnTo>
                  <a:cubicBezTo>
                    <a:pt x="474" y="6"/>
                    <a:pt x="440" y="0"/>
                    <a:pt x="407" y="0"/>
                  </a:cubicBezTo>
                  <a:close/>
                </a:path>
              </a:pathLst>
            </a:custGeom>
            <a:solidFill>
              <a:srgbClr val="8BDC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336;p15"/>
            <p:cNvSpPr/>
            <p:nvPr/>
          </p:nvSpPr>
          <p:spPr>
            <a:xfrm>
              <a:off x="3824242" y="4103584"/>
              <a:ext cx="191619" cy="287523"/>
            </a:xfrm>
            <a:custGeom>
              <a:avLst/>
              <a:gdLst/>
              <a:ahLst/>
              <a:cxnLst/>
              <a:rect l="l" t="t" r="r" b="b"/>
              <a:pathLst>
                <a:path w="6050" h="9078" extrusionOk="0">
                  <a:moveTo>
                    <a:pt x="361" y="1"/>
                  </a:moveTo>
                  <a:cubicBezTo>
                    <a:pt x="223" y="1"/>
                    <a:pt x="114" y="92"/>
                    <a:pt x="64" y="242"/>
                  </a:cubicBezTo>
                  <a:cubicBezTo>
                    <a:pt x="32" y="401"/>
                    <a:pt x="127" y="591"/>
                    <a:pt x="285" y="622"/>
                  </a:cubicBezTo>
                  <a:lnTo>
                    <a:pt x="4846" y="2047"/>
                  </a:lnTo>
                  <a:cubicBezTo>
                    <a:pt x="5162" y="2142"/>
                    <a:pt x="5447" y="2491"/>
                    <a:pt x="5447" y="2839"/>
                  </a:cubicBezTo>
                  <a:lnTo>
                    <a:pt x="5447" y="8128"/>
                  </a:lnTo>
                  <a:cubicBezTo>
                    <a:pt x="5447" y="8254"/>
                    <a:pt x="5384" y="8349"/>
                    <a:pt x="5321" y="8381"/>
                  </a:cubicBezTo>
                  <a:cubicBezTo>
                    <a:pt x="5284" y="8418"/>
                    <a:pt x="5236" y="8434"/>
                    <a:pt x="5177" y="8434"/>
                  </a:cubicBezTo>
                  <a:cubicBezTo>
                    <a:pt x="5135" y="8434"/>
                    <a:pt x="5088" y="8426"/>
                    <a:pt x="5036" y="8413"/>
                  </a:cubicBezTo>
                  <a:lnTo>
                    <a:pt x="475" y="6988"/>
                  </a:lnTo>
                  <a:cubicBezTo>
                    <a:pt x="451" y="6984"/>
                    <a:pt x="427" y="6982"/>
                    <a:pt x="403" y="6982"/>
                  </a:cubicBezTo>
                  <a:cubicBezTo>
                    <a:pt x="246" y="6982"/>
                    <a:pt x="119" y="7071"/>
                    <a:pt x="64" y="7209"/>
                  </a:cubicBezTo>
                  <a:cubicBezTo>
                    <a:pt x="0" y="7368"/>
                    <a:pt x="95" y="7558"/>
                    <a:pt x="285" y="7621"/>
                  </a:cubicBezTo>
                  <a:lnTo>
                    <a:pt x="4846" y="9014"/>
                  </a:lnTo>
                  <a:cubicBezTo>
                    <a:pt x="4972" y="9046"/>
                    <a:pt x="5067" y="9078"/>
                    <a:pt x="5162" y="9078"/>
                  </a:cubicBezTo>
                  <a:cubicBezTo>
                    <a:pt x="5352" y="9078"/>
                    <a:pt x="5542" y="9014"/>
                    <a:pt x="5701" y="8888"/>
                  </a:cubicBezTo>
                  <a:cubicBezTo>
                    <a:pt x="5922" y="8729"/>
                    <a:pt x="6049" y="8444"/>
                    <a:pt x="6049" y="8128"/>
                  </a:cubicBezTo>
                  <a:lnTo>
                    <a:pt x="6049" y="2807"/>
                  </a:lnTo>
                  <a:cubicBezTo>
                    <a:pt x="6049" y="2237"/>
                    <a:pt x="5606" y="1604"/>
                    <a:pt x="5036" y="1446"/>
                  </a:cubicBezTo>
                  <a:lnTo>
                    <a:pt x="475" y="20"/>
                  </a:lnTo>
                  <a:cubicBezTo>
                    <a:pt x="436" y="7"/>
                    <a:pt x="397" y="1"/>
                    <a:pt x="361" y="1"/>
                  </a:cubicBezTo>
                  <a:close/>
                </a:path>
              </a:pathLst>
            </a:custGeom>
            <a:solidFill>
              <a:srgbClr val="8BDC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337;p15"/>
            <p:cNvSpPr/>
            <p:nvPr/>
          </p:nvSpPr>
          <p:spPr>
            <a:xfrm>
              <a:off x="3826238" y="4105579"/>
              <a:ext cx="188610" cy="283532"/>
            </a:xfrm>
            <a:custGeom>
              <a:avLst/>
              <a:gdLst/>
              <a:ahLst/>
              <a:cxnLst/>
              <a:rect l="l" t="t" r="r" b="b"/>
              <a:pathLst>
                <a:path w="5955" h="8952" extrusionOk="0">
                  <a:moveTo>
                    <a:pt x="294" y="1"/>
                  </a:moveTo>
                  <a:cubicBezTo>
                    <a:pt x="189" y="1"/>
                    <a:pt x="82" y="80"/>
                    <a:pt x="32" y="179"/>
                  </a:cubicBezTo>
                  <a:cubicBezTo>
                    <a:pt x="1" y="338"/>
                    <a:pt x="96" y="496"/>
                    <a:pt x="222" y="528"/>
                  </a:cubicBezTo>
                  <a:lnTo>
                    <a:pt x="4814" y="1953"/>
                  </a:lnTo>
                  <a:cubicBezTo>
                    <a:pt x="5131" y="2048"/>
                    <a:pt x="5416" y="2428"/>
                    <a:pt x="5416" y="2776"/>
                  </a:cubicBezTo>
                  <a:lnTo>
                    <a:pt x="5416" y="8065"/>
                  </a:lnTo>
                  <a:cubicBezTo>
                    <a:pt x="5416" y="8191"/>
                    <a:pt x="5353" y="8286"/>
                    <a:pt x="5289" y="8350"/>
                  </a:cubicBezTo>
                  <a:cubicBezTo>
                    <a:pt x="5234" y="8387"/>
                    <a:pt x="5178" y="8402"/>
                    <a:pt x="5116" y="8402"/>
                  </a:cubicBezTo>
                  <a:cubicBezTo>
                    <a:pt x="5072" y="8402"/>
                    <a:pt x="5025" y="8395"/>
                    <a:pt x="4973" y="8381"/>
                  </a:cubicBezTo>
                  <a:lnTo>
                    <a:pt x="381" y="6988"/>
                  </a:lnTo>
                  <a:cubicBezTo>
                    <a:pt x="353" y="6974"/>
                    <a:pt x="324" y="6968"/>
                    <a:pt x="294" y="6968"/>
                  </a:cubicBezTo>
                  <a:cubicBezTo>
                    <a:pt x="189" y="6968"/>
                    <a:pt x="82" y="7047"/>
                    <a:pt x="32" y="7146"/>
                  </a:cubicBezTo>
                  <a:cubicBezTo>
                    <a:pt x="1" y="7305"/>
                    <a:pt x="96" y="7463"/>
                    <a:pt x="222" y="7495"/>
                  </a:cubicBezTo>
                  <a:lnTo>
                    <a:pt x="4814" y="8920"/>
                  </a:lnTo>
                  <a:cubicBezTo>
                    <a:pt x="4909" y="8951"/>
                    <a:pt x="5004" y="8951"/>
                    <a:pt x="5099" y="8951"/>
                  </a:cubicBezTo>
                  <a:cubicBezTo>
                    <a:pt x="5289" y="8951"/>
                    <a:pt x="5479" y="8920"/>
                    <a:pt x="5606" y="8793"/>
                  </a:cubicBezTo>
                  <a:cubicBezTo>
                    <a:pt x="5828" y="8635"/>
                    <a:pt x="5954" y="8381"/>
                    <a:pt x="5954" y="8065"/>
                  </a:cubicBezTo>
                  <a:lnTo>
                    <a:pt x="5954" y="2776"/>
                  </a:lnTo>
                  <a:cubicBezTo>
                    <a:pt x="5954" y="2174"/>
                    <a:pt x="5511" y="1573"/>
                    <a:pt x="4973" y="1414"/>
                  </a:cubicBezTo>
                  <a:lnTo>
                    <a:pt x="381" y="21"/>
                  </a:lnTo>
                  <a:cubicBezTo>
                    <a:pt x="353" y="7"/>
                    <a:pt x="324" y="1"/>
                    <a:pt x="294" y="1"/>
                  </a:cubicBezTo>
                  <a:close/>
                </a:path>
              </a:pathLst>
            </a:custGeom>
            <a:solidFill>
              <a:srgbClr val="8BDC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338;p15"/>
            <p:cNvSpPr/>
            <p:nvPr/>
          </p:nvSpPr>
          <p:spPr>
            <a:xfrm>
              <a:off x="3827251" y="4105959"/>
              <a:ext cx="186583" cy="282139"/>
            </a:xfrm>
            <a:custGeom>
              <a:avLst/>
              <a:gdLst/>
              <a:ahLst/>
              <a:cxnLst/>
              <a:rect l="l" t="t" r="r" b="b"/>
              <a:pathLst>
                <a:path w="5891" h="8908" extrusionOk="0">
                  <a:moveTo>
                    <a:pt x="284" y="1"/>
                  </a:moveTo>
                  <a:cubicBezTo>
                    <a:pt x="181" y="1"/>
                    <a:pt x="90" y="62"/>
                    <a:pt x="64" y="167"/>
                  </a:cubicBezTo>
                  <a:cubicBezTo>
                    <a:pt x="0" y="294"/>
                    <a:pt x="64" y="452"/>
                    <a:pt x="190" y="484"/>
                  </a:cubicBezTo>
                  <a:lnTo>
                    <a:pt x="4782" y="1877"/>
                  </a:lnTo>
                  <a:cubicBezTo>
                    <a:pt x="5131" y="2004"/>
                    <a:pt x="5416" y="2384"/>
                    <a:pt x="5416" y="2732"/>
                  </a:cubicBezTo>
                  <a:lnTo>
                    <a:pt x="5416" y="8053"/>
                  </a:lnTo>
                  <a:cubicBezTo>
                    <a:pt x="5416" y="8179"/>
                    <a:pt x="5384" y="8306"/>
                    <a:pt x="5289" y="8369"/>
                  </a:cubicBezTo>
                  <a:cubicBezTo>
                    <a:pt x="5230" y="8409"/>
                    <a:pt x="5160" y="8436"/>
                    <a:pt x="5077" y="8436"/>
                  </a:cubicBezTo>
                  <a:cubicBezTo>
                    <a:pt x="5025" y="8436"/>
                    <a:pt x="4970" y="8425"/>
                    <a:pt x="4909" y="8401"/>
                  </a:cubicBezTo>
                  <a:lnTo>
                    <a:pt x="349" y="7008"/>
                  </a:lnTo>
                  <a:cubicBezTo>
                    <a:pt x="327" y="7002"/>
                    <a:pt x="305" y="7000"/>
                    <a:pt x="284" y="7000"/>
                  </a:cubicBezTo>
                  <a:cubicBezTo>
                    <a:pt x="181" y="7000"/>
                    <a:pt x="90" y="7061"/>
                    <a:pt x="64" y="7166"/>
                  </a:cubicBezTo>
                  <a:cubicBezTo>
                    <a:pt x="0" y="7293"/>
                    <a:pt x="64" y="7419"/>
                    <a:pt x="190" y="7451"/>
                  </a:cubicBezTo>
                  <a:lnTo>
                    <a:pt x="4782" y="8876"/>
                  </a:lnTo>
                  <a:cubicBezTo>
                    <a:pt x="4877" y="8908"/>
                    <a:pt x="4972" y="8908"/>
                    <a:pt x="5067" y="8908"/>
                  </a:cubicBezTo>
                  <a:cubicBezTo>
                    <a:pt x="5257" y="8908"/>
                    <a:pt x="5416" y="8844"/>
                    <a:pt x="5542" y="8749"/>
                  </a:cubicBezTo>
                  <a:cubicBezTo>
                    <a:pt x="5764" y="8591"/>
                    <a:pt x="5891" y="8338"/>
                    <a:pt x="5891" y="8053"/>
                  </a:cubicBezTo>
                  <a:lnTo>
                    <a:pt x="5891" y="2732"/>
                  </a:lnTo>
                  <a:cubicBezTo>
                    <a:pt x="5891" y="2194"/>
                    <a:pt x="5447" y="1592"/>
                    <a:pt x="4909" y="1434"/>
                  </a:cubicBezTo>
                  <a:lnTo>
                    <a:pt x="349" y="9"/>
                  </a:lnTo>
                  <a:cubicBezTo>
                    <a:pt x="327" y="3"/>
                    <a:pt x="305" y="1"/>
                    <a:pt x="284" y="1"/>
                  </a:cubicBezTo>
                  <a:close/>
                </a:path>
              </a:pathLst>
            </a:custGeom>
            <a:solidFill>
              <a:srgbClr val="8BDC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339;p15"/>
            <p:cNvSpPr/>
            <p:nvPr/>
          </p:nvSpPr>
          <p:spPr>
            <a:xfrm>
              <a:off x="3829247" y="4107955"/>
              <a:ext cx="183605" cy="279161"/>
            </a:xfrm>
            <a:custGeom>
              <a:avLst/>
              <a:gdLst/>
              <a:ahLst/>
              <a:cxnLst/>
              <a:rect l="l" t="t" r="r" b="b"/>
              <a:pathLst>
                <a:path w="5797" h="8814" extrusionOk="0">
                  <a:moveTo>
                    <a:pt x="222" y="1"/>
                  </a:moveTo>
                  <a:cubicBezTo>
                    <a:pt x="127" y="1"/>
                    <a:pt x="58" y="58"/>
                    <a:pt x="32" y="136"/>
                  </a:cubicBezTo>
                  <a:cubicBezTo>
                    <a:pt x="1" y="231"/>
                    <a:pt x="64" y="358"/>
                    <a:pt x="159" y="389"/>
                  </a:cubicBezTo>
                  <a:lnTo>
                    <a:pt x="4719" y="1783"/>
                  </a:lnTo>
                  <a:cubicBezTo>
                    <a:pt x="5099" y="1909"/>
                    <a:pt x="5384" y="2321"/>
                    <a:pt x="5384" y="2701"/>
                  </a:cubicBezTo>
                  <a:lnTo>
                    <a:pt x="5384" y="7990"/>
                  </a:lnTo>
                  <a:cubicBezTo>
                    <a:pt x="5384" y="8148"/>
                    <a:pt x="5353" y="8275"/>
                    <a:pt x="5226" y="8338"/>
                  </a:cubicBezTo>
                  <a:cubicBezTo>
                    <a:pt x="5166" y="8398"/>
                    <a:pt x="5093" y="8420"/>
                    <a:pt x="5007" y="8420"/>
                  </a:cubicBezTo>
                  <a:cubicBezTo>
                    <a:pt x="4958" y="8420"/>
                    <a:pt x="4904" y="8413"/>
                    <a:pt x="4846" y="8401"/>
                  </a:cubicBezTo>
                  <a:lnTo>
                    <a:pt x="286" y="6976"/>
                  </a:lnTo>
                  <a:cubicBezTo>
                    <a:pt x="263" y="6971"/>
                    <a:pt x="242" y="6968"/>
                    <a:pt x="222" y="6968"/>
                  </a:cubicBezTo>
                  <a:cubicBezTo>
                    <a:pt x="127" y="6968"/>
                    <a:pt x="58" y="7025"/>
                    <a:pt x="32" y="7103"/>
                  </a:cubicBezTo>
                  <a:cubicBezTo>
                    <a:pt x="1" y="7198"/>
                    <a:pt x="64" y="7325"/>
                    <a:pt x="159" y="7356"/>
                  </a:cubicBezTo>
                  <a:lnTo>
                    <a:pt x="4719" y="8750"/>
                  </a:lnTo>
                  <a:cubicBezTo>
                    <a:pt x="4814" y="8781"/>
                    <a:pt x="4909" y="8813"/>
                    <a:pt x="5004" y="8813"/>
                  </a:cubicBezTo>
                  <a:cubicBezTo>
                    <a:pt x="5194" y="8813"/>
                    <a:pt x="5353" y="8750"/>
                    <a:pt x="5479" y="8655"/>
                  </a:cubicBezTo>
                  <a:cubicBezTo>
                    <a:pt x="5669" y="8496"/>
                    <a:pt x="5796" y="8275"/>
                    <a:pt x="5796" y="7990"/>
                  </a:cubicBezTo>
                  <a:lnTo>
                    <a:pt x="5796" y="2701"/>
                  </a:lnTo>
                  <a:cubicBezTo>
                    <a:pt x="5796" y="2131"/>
                    <a:pt x="5384" y="1561"/>
                    <a:pt x="4846" y="1403"/>
                  </a:cubicBezTo>
                  <a:lnTo>
                    <a:pt x="286" y="9"/>
                  </a:lnTo>
                  <a:cubicBezTo>
                    <a:pt x="263" y="4"/>
                    <a:pt x="242" y="1"/>
                    <a:pt x="222" y="1"/>
                  </a:cubicBezTo>
                  <a:close/>
                </a:path>
              </a:pathLst>
            </a:custGeom>
            <a:solidFill>
              <a:srgbClr val="8BDC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340;p15"/>
            <p:cNvSpPr/>
            <p:nvPr/>
          </p:nvSpPr>
          <p:spPr>
            <a:xfrm>
              <a:off x="3830260" y="4108968"/>
              <a:ext cx="181578" cy="277134"/>
            </a:xfrm>
            <a:custGeom>
              <a:avLst/>
              <a:gdLst/>
              <a:ahLst/>
              <a:cxnLst/>
              <a:rect l="l" t="t" r="r" b="b"/>
              <a:pathLst>
                <a:path w="5733" h="8750" extrusionOk="0">
                  <a:moveTo>
                    <a:pt x="185" y="0"/>
                  </a:moveTo>
                  <a:cubicBezTo>
                    <a:pt x="126" y="0"/>
                    <a:pt x="58" y="52"/>
                    <a:pt x="32" y="104"/>
                  </a:cubicBezTo>
                  <a:cubicBezTo>
                    <a:pt x="0" y="199"/>
                    <a:pt x="64" y="294"/>
                    <a:pt x="127" y="326"/>
                  </a:cubicBezTo>
                  <a:lnTo>
                    <a:pt x="4719" y="1719"/>
                  </a:lnTo>
                  <a:cubicBezTo>
                    <a:pt x="5099" y="1846"/>
                    <a:pt x="5416" y="2257"/>
                    <a:pt x="5416" y="2669"/>
                  </a:cubicBezTo>
                  <a:lnTo>
                    <a:pt x="5416" y="7958"/>
                  </a:lnTo>
                  <a:cubicBezTo>
                    <a:pt x="5416" y="8116"/>
                    <a:pt x="5352" y="8274"/>
                    <a:pt x="5226" y="8338"/>
                  </a:cubicBezTo>
                  <a:cubicBezTo>
                    <a:pt x="5165" y="8398"/>
                    <a:pt x="5080" y="8420"/>
                    <a:pt x="4985" y="8420"/>
                  </a:cubicBezTo>
                  <a:cubicBezTo>
                    <a:pt x="4930" y="8420"/>
                    <a:pt x="4872" y="8413"/>
                    <a:pt x="4814" y="8401"/>
                  </a:cubicBezTo>
                  <a:lnTo>
                    <a:pt x="222" y="6976"/>
                  </a:lnTo>
                  <a:cubicBezTo>
                    <a:pt x="210" y="6970"/>
                    <a:pt x="198" y="6968"/>
                    <a:pt x="185" y="6968"/>
                  </a:cubicBezTo>
                  <a:cubicBezTo>
                    <a:pt x="126" y="6968"/>
                    <a:pt x="58" y="7019"/>
                    <a:pt x="32" y="7071"/>
                  </a:cubicBezTo>
                  <a:cubicBezTo>
                    <a:pt x="0" y="7166"/>
                    <a:pt x="64" y="7261"/>
                    <a:pt x="127" y="7293"/>
                  </a:cubicBezTo>
                  <a:lnTo>
                    <a:pt x="4719" y="8686"/>
                  </a:lnTo>
                  <a:cubicBezTo>
                    <a:pt x="4814" y="8718"/>
                    <a:pt x="4909" y="8749"/>
                    <a:pt x="4972" y="8749"/>
                  </a:cubicBezTo>
                  <a:cubicBezTo>
                    <a:pt x="5131" y="8749"/>
                    <a:pt x="5289" y="8686"/>
                    <a:pt x="5416" y="8591"/>
                  </a:cubicBezTo>
                  <a:cubicBezTo>
                    <a:pt x="5606" y="8464"/>
                    <a:pt x="5732" y="8211"/>
                    <a:pt x="5732" y="7958"/>
                  </a:cubicBezTo>
                  <a:lnTo>
                    <a:pt x="5732" y="2669"/>
                  </a:lnTo>
                  <a:cubicBezTo>
                    <a:pt x="5732" y="2131"/>
                    <a:pt x="5321" y="1561"/>
                    <a:pt x="4814" y="1434"/>
                  </a:cubicBezTo>
                  <a:lnTo>
                    <a:pt x="222" y="9"/>
                  </a:lnTo>
                  <a:cubicBezTo>
                    <a:pt x="210" y="3"/>
                    <a:pt x="198" y="0"/>
                    <a:pt x="185" y="0"/>
                  </a:cubicBezTo>
                  <a:close/>
                </a:path>
              </a:pathLst>
            </a:custGeom>
            <a:solidFill>
              <a:srgbClr val="8BDC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341;p15"/>
            <p:cNvSpPr/>
            <p:nvPr/>
          </p:nvSpPr>
          <p:spPr>
            <a:xfrm>
              <a:off x="3831242" y="4110235"/>
              <a:ext cx="178601" cy="273872"/>
            </a:xfrm>
            <a:custGeom>
              <a:avLst/>
              <a:gdLst/>
              <a:ahLst/>
              <a:cxnLst/>
              <a:rect l="l" t="t" r="r" b="b"/>
              <a:pathLst>
                <a:path w="5639" h="8647" extrusionOk="0">
                  <a:moveTo>
                    <a:pt x="191" y="1"/>
                  </a:moveTo>
                  <a:cubicBezTo>
                    <a:pt x="128" y="1"/>
                    <a:pt x="64" y="32"/>
                    <a:pt x="33" y="96"/>
                  </a:cubicBezTo>
                  <a:cubicBezTo>
                    <a:pt x="1" y="159"/>
                    <a:pt x="64" y="222"/>
                    <a:pt x="128" y="222"/>
                  </a:cubicBezTo>
                  <a:lnTo>
                    <a:pt x="4688" y="1647"/>
                  </a:lnTo>
                  <a:cubicBezTo>
                    <a:pt x="5068" y="1774"/>
                    <a:pt x="5416" y="2217"/>
                    <a:pt x="5416" y="2629"/>
                  </a:cubicBezTo>
                  <a:lnTo>
                    <a:pt x="5416" y="7918"/>
                  </a:lnTo>
                  <a:cubicBezTo>
                    <a:pt x="5416" y="8108"/>
                    <a:pt x="5353" y="8234"/>
                    <a:pt x="5226" y="8329"/>
                  </a:cubicBezTo>
                  <a:cubicBezTo>
                    <a:pt x="5145" y="8391"/>
                    <a:pt x="5050" y="8426"/>
                    <a:pt x="4941" y="8426"/>
                  </a:cubicBezTo>
                  <a:cubicBezTo>
                    <a:pt x="4882" y="8426"/>
                    <a:pt x="4819" y="8415"/>
                    <a:pt x="4751" y="8393"/>
                  </a:cubicBezTo>
                  <a:lnTo>
                    <a:pt x="191" y="6968"/>
                  </a:lnTo>
                  <a:cubicBezTo>
                    <a:pt x="128" y="6968"/>
                    <a:pt x="64" y="6999"/>
                    <a:pt x="33" y="7063"/>
                  </a:cubicBezTo>
                  <a:cubicBezTo>
                    <a:pt x="33" y="7126"/>
                    <a:pt x="64" y="7189"/>
                    <a:pt x="128" y="7189"/>
                  </a:cubicBezTo>
                  <a:lnTo>
                    <a:pt x="4688" y="8614"/>
                  </a:lnTo>
                  <a:cubicBezTo>
                    <a:pt x="4783" y="8646"/>
                    <a:pt x="4878" y="8646"/>
                    <a:pt x="4941" y="8646"/>
                  </a:cubicBezTo>
                  <a:cubicBezTo>
                    <a:pt x="5100" y="8646"/>
                    <a:pt x="5258" y="8614"/>
                    <a:pt x="5353" y="8519"/>
                  </a:cubicBezTo>
                  <a:cubicBezTo>
                    <a:pt x="5543" y="8393"/>
                    <a:pt x="5638" y="8171"/>
                    <a:pt x="5638" y="7918"/>
                  </a:cubicBezTo>
                  <a:lnTo>
                    <a:pt x="5638" y="2629"/>
                  </a:lnTo>
                  <a:cubicBezTo>
                    <a:pt x="5638" y="2091"/>
                    <a:pt x="5258" y="1584"/>
                    <a:pt x="4751" y="1426"/>
                  </a:cubicBezTo>
                  <a:lnTo>
                    <a:pt x="191" y="1"/>
                  </a:lnTo>
                  <a:close/>
                </a:path>
              </a:pathLst>
            </a:custGeom>
            <a:solidFill>
              <a:srgbClr val="8BDC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342;p15"/>
            <p:cNvSpPr/>
            <p:nvPr/>
          </p:nvSpPr>
          <p:spPr>
            <a:xfrm>
              <a:off x="3890439" y="4079132"/>
              <a:ext cx="226712" cy="58214"/>
            </a:xfrm>
            <a:custGeom>
              <a:avLst/>
              <a:gdLst/>
              <a:ahLst/>
              <a:cxnLst/>
              <a:rect l="l" t="t" r="r" b="b"/>
              <a:pathLst>
                <a:path w="7158" h="1838" extrusionOk="0">
                  <a:moveTo>
                    <a:pt x="7158" y="1"/>
                  </a:moveTo>
                  <a:lnTo>
                    <a:pt x="0" y="32"/>
                  </a:lnTo>
                  <a:lnTo>
                    <a:pt x="4086" y="1458"/>
                  </a:lnTo>
                  <a:lnTo>
                    <a:pt x="7094" y="1838"/>
                  </a:lnTo>
                  <a:lnTo>
                    <a:pt x="7158" y="1"/>
                  </a:lnTo>
                  <a:close/>
                </a:path>
              </a:pathLst>
            </a:custGeom>
            <a:solidFill>
              <a:srgbClr val="D6D6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43;p15"/>
            <p:cNvSpPr/>
            <p:nvPr/>
          </p:nvSpPr>
          <p:spPr>
            <a:xfrm>
              <a:off x="3924551" y="3886559"/>
              <a:ext cx="194596" cy="231716"/>
            </a:xfrm>
            <a:custGeom>
              <a:avLst/>
              <a:gdLst/>
              <a:ahLst/>
              <a:cxnLst/>
              <a:rect l="l" t="t" r="r" b="b"/>
              <a:pathLst>
                <a:path w="6144" h="7316" extrusionOk="0">
                  <a:moveTo>
                    <a:pt x="0" y="0"/>
                  </a:moveTo>
                  <a:cubicBezTo>
                    <a:pt x="0" y="0"/>
                    <a:pt x="1109" y="2914"/>
                    <a:pt x="0" y="6112"/>
                  </a:cubicBezTo>
                  <a:lnTo>
                    <a:pt x="4212" y="7316"/>
                  </a:lnTo>
                  <a:lnTo>
                    <a:pt x="6144" y="7316"/>
                  </a:lnTo>
                  <a:lnTo>
                    <a:pt x="6144" y="602"/>
                  </a:lnTo>
                  <a:lnTo>
                    <a:pt x="0" y="0"/>
                  </a:lnTo>
                  <a:close/>
                </a:path>
              </a:pathLst>
            </a:custGeom>
            <a:solidFill>
              <a:srgbClr val="EFED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44;p15"/>
            <p:cNvSpPr/>
            <p:nvPr/>
          </p:nvSpPr>
          <p:spPr>
            <a:xfrm>
              <a:off x="3892435" y="3886559"/>
              <a:ext cx="1410313" cy="260823"/>
            </a:xfrm>
            <a:custGeom>
              <a:avLst/>
              <a:gdLst/>
              <a:ahLst/>
              <a:cxnLst/>
              <a:rect l="l" t="t" r="r" b="b"/>
              <a:pathLst>
                <a:path w="44528" h="8235" extrusionOk="0">
                  <a:moveTo>
                    <a:pt x="1" y="0"/>
                  </a:moveTo>
                  <a:lnTo>
                    <a:pt x="4561" y="1425"/>
                  </a:lnTo>
                  <a:cubicBezTo>
                    <a:pt x="5163" y="1615"/>
                    <a:pt x="5606" y="2217"/>
                    <a:pt x="5606" y="2851"/>
                  </a:cubicBezTo>
                  <a:lnTo>
                    <a:pt x="5606" y="7253"/>
                  </a:lnTo>
                  <a:cubicBezTo>
                    <a:pt x="5606" y="7569"/>
                    <a:pt x="5480" y="7886"/>
                    <a:pt x="5226" y="8044"/>
                  </a:cubicBezTo>
                  <a:cubicBezTo>
                    <a:pt x="5100" y="8171"/>
                    <a:pt x="4941" y="8234"/>
                    <a:pt x="4751" y="8234"/>
                  </a:cubicBezTo>
                  <a:lnTo>
                    <a:pt x="43609" y="8234"/>
                  </a:lnTo>
                  <a:cubicBezTo>
                    <a:pt x="43799" y="8234"/>
                    <a:pt x="43989" y="8171"/>
                    <a:pt x="44147" y="8044"/>
                  </a:cubicBezTo>
                  <a:cubicBezTo>
                    <a:pt x="44369" y="7886"/>
                    <a:pt x="44528" y="7601"/>
                    <a:pt x="44528" y="7253"/>
                  </a:cubicBezTo>
                  <a:lnTo>
                    <a:pt x="44528" y="2851"/>
                  </a:lnTo>
                  <a:cubicBezTo>
                    <a:pt x="44528" y="2249"/>
                    <a:pt x="44052" y="1615"/>
                    <a:pt x="43451" y="1425"/>
                  </a:cubicBezTo>
                  <a:lnTo>
                    <a:pt x="38890" y="32"/>
                  </a:lnTo>
                  <a:cubicBezTo>
                    <a:pt x="38859" y="0"/>
                    <a:pt x="38795" y="0"/>
                    <a:pt x="38764" y="0"/>
                  </a:cubicBezTo>
                  <a:close/>
                </a:path>
              </a:pathLst>
            </a:custGeom>
            <a:solidFill>
              <a:srgbClr val="00B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45;p15"/>
            <p:cNvSpPr/>
            <p:nvPr/>
          </p:nvSpPr>
          <p:spPr>
            <a:xfrm>
              <a:off x="4177304" y="3886559"/>
              <a:ext cx="747313" cy="260823"/>
            </a:xfrm>
            <a:custGeom>
              <a:avLst/>
              <a:gdLst/>
              <a:ahLst/>
              <a:cxnLst/>
              <a:rect l="l" t="t" r="r" b="b"/>
              <a:pathLst>
                <a:path w="23595" h="8235" extrusionOk="0">
                  <a:moveTo>
                    <a:pt x="1" y="0"/>
                  </a:moveTo>
                  <a:cubicBezTo>
                    <a:pt x="64" y="0"/>
                    <a:pt x="96" y="0"/>
                    <a:pt x="127" y="32"/>
                  </a:cubicBezTo>
                  <a:lnTo>
                    <a:pt x="4688" y="1425"/>
                  </a:lnTo>
                  <a:cubicBezTo>
                    <a:pt x="5290" y="1615"/>
                    <a:pt x="5765" y="2249"/>
                    <a:pt x="5765" y="2851"/>
                  </a:cubicBezTo>
                  <a:lnTo>
                    <a:pt x="5765" y="7253"/>
                  </a:lnTo>
                  <a:cubicBezTo>
                    <a:pt x="5765" y="7601"/>
                    <a:pt x="5606" y="7886"/>
                    <a:pt x="5385" y="8044"/>
                  </a:cubicBezTo>
                  <a:cubicBezTo>
                    <a:pt x="5226" y="8171"/>
                    <a:pt x="5068" y="8203"/>
                    <a:pt x="4910" y="8234"/>
                  </a:cubicBezTo>
                  <a:lnTo>
                    <a:pt x="22739" y="8234"/>
                  </a:lnTo>
                  <a:cubicBezTo>
                    <a:pt x="22929" y="8234"/>
                    <a:pt x="23088" y="8171"/>
                    <a:pt x="23214" y="8044"/>
                  </a:cubicBezTo>
                  <a:cubicBezTo>
                    <a:pt x="23468" y="7886"/>
                    <a:pt x="23594" y="7601"/>
                    <a:pt x="23594" y="7253"/>
                  </a:cubicBezTo>
                  <a:lnTo>
                    <a:pt x="23594" y="2851"/>
                  </a:lnTo>
                  <a:cubicBezTo>
                    <a:pt x="23594" y="2217"/>
                    <a:pt x="23119" y="1615"/>
                    <a:pt x="22549" y="1425"/>
                  </a:cubicBezTo>
                  <a:lnTo>
                    <a:pt x="17957" y="32"/>
                  </a:lnTo>
                  <a:cubicBezTo>
                    <a:pt x="17926" y="0"/>
                    <a:pt x="17894" y="0"/>
                    <a:pt x="17862" y="0"/>
                  </a:cubicBezTo>
                  <a:close/>
                </a:path>
              </a:pathLst>
            </a:custGeom>
            <a:solidFill>
              <a:srgbClr val="B2B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46;p15"/>
            <p:cNvSpPr/>
            <p:nvPr/>
          </p:nvSpPr>
          <p:spPr>
            <a:xfrm>
              <a:off x="4879469" y="3886559"/>
              <a:ext cx="263832" cy="260823"/>
            </a:xfrm>
            <a:custGeom>
              <a:avLst/>
              <a:gdLst/>
              <a:ahLst/>
              <a:cxnLst/>
              <a:rect l="l" t="t" r="r" b="b"/>
              <a:pathLst>
                <a:path w="8330" h="8235" extrusionOk="0">
                  <a:moveTo>
                    <a:pt x="0" y="0"/>
                  </a:moveTo>
                  <a:cubicBezTo>
                    <a:pt x="32" y="0"/>
                    <a:pt x="95" y="0"/>
                    <a:pt x="127" y="32"/>
                  </a:cubicBezTo>
                  <a:lnTo>
                    <a:pt x="4687" y="1425"/>
                  </a:lnTo>
                  <a:cubicBezTo>
                    <a:pt x="5289" y="1615"/>
                    <a:pt x="5732" y="2249"/>
                    <a:pt x="5732" y="2851"/>
                  </a:cubicBezTo>
                  <a:lnTo>
                    <a:pt x="5732" y="7253"/>
                  </a:lnTo>
                  <a:cubicBezTo>
                    <a:pt x="5732" y="7601"/>
                    <a:pt x="5606" y="7886"/>
                    <a:pt x="5352" y="8044"/>
                  </a:cubicBezTo>
                  <a:cubicBezTo>
                    <a:pt x="5226" y="8171"/>
                    <a:pt x="5067" y="8203"/>
                    <a:pt x="4877" y="8234"/>
                  </a:cubicBezTo>
                  <a:lnTo>
                    <a:pt x="7474" y="8234"/>
                  </a:lnTo>
                  <a:cubicBezTo>
                    <a:pt x="7632" y="8234"/>
                    <a:pt x="7791" y="8171"/>
                    <a:pt x="7949" y="8044"/>
                  </a:cubicBezTo>
                  <a:cubicBezTo>
                    <a:pt x="8171" y="7886"/>
                    <a:pt x="8329" y="7601"/>
                    <a:pt x="8329" y="7253"/>
                  </a:cubicBezTo>
                  <a:lnTo>
                    <a:pt x="8329" y="2851"/>
                  </a:lnTo>
                  <a:cubicBezTo>
                    <a:pt x="8329" y="2217"/>
                    <a:pt x="7854" y="1615"/>
                    <a:pt x="7252" y="1425"/>
                  </a:cubicBezTo>
                  <a:lnTo>
                    <a:pt x="2692" y="32"/>
                  </a:lnTo>
                  <a:cubicBezTo>
                    <a:pt x="2660" y="0"/>
                    <a:pt x="2629" y="0"/>
                    <a:pt x="2565" y="0"/>
                  </a:cubicBezTo>
                  <a:close/>
                </a:path>
              </a:pathLst>
            </a:custGeom>
            <a:solidFill>
              <a:srgbClr val="FF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7;p15"/>
            <p:cNvSpPr/>
            <p:nvPr/>
          </p:nvSpPr>
          <p:spPr>
            <a:xfrm>
              <a:off x="3877390" y="3886939"/>
              <a:ext cx="194628" cy="260443"/>
            </a:xfrm>
            <a:custGeom>
              <a:avLst/>
              <a:gdLst/>
              <a:ahLst/>
              <a:cxnLst/>
              <a:rect l="l" t="t" r="r" b="b"/>
              <a:pathLst>
                <a:path w="6145" h="8223" extrusionOk="0">
                  <a:moveTo>
                    <a:pt x="390" y="0"/>
                  </a:moveTo>
                  <a:cubicBezTo>
                    <a:pt x="244" y="0"/>
                    <a:pt x="114" y="91"/>
                    <a:pt x="64" y="242"/>
                  </a:cubicBezTo>
                  <a:cubicBezTo>
                    <a:pt x="1" y="432"/>
                    <a:pt x="127" y="622"/>
                    <a:pt x="317" y="685"/>
                  </a:cubicBezTo>
                  <a:lnTo>
                    <a:pt x="4878" y="2078"/>
                  </a:lnTo>
                  <a:cubicBezTo>
                    <a:pt x="5163" y="2174"/>
                    <a:pt x="5416" y="2522"/>
                    <a:pt x="5416" y="2839"/>
                  </a:cubicBezTo>
                  <a:lnTo>
                    <a:pt x="5416" y="7241"/>
                  </a:lnTo>
                  <a:cubicBezTo>
                    <a:pt x="5416" y="7367"/>
                    <a:pt x="5385" y="7431"/>
                    <a:pt x="5353" y="7494"/>
                  </a:cubicBezTo>
                  <a:cubicBezTo>
                    <a:pt x="5321" y="7510"/>
                    <a:pt x="5282" y="7518"/>
                    <a:pt x="5238" y="7518"/>
                  </a:cubicBezTo>
                  <a:cubicBezTo>
                    <a:pt x="5194" y="7518"/>
                    <a:pt x="5147" y="7510"/>
                    <a:pt x="5099" y="7494"/>
                  </a:cubicBezTo>
                  <a:lnTo>
                    <a:pt x="507" y="6100"/>
                  </a:lnTo>
                  <a:cubicBezTo>
                    <a:pt x="468" y="6087"/>
                    <a:pt x="428" y="6081"/>
                    <a:pt x="390" y="6081"/>
                  </a:cubicBezTo>
                  <a:cubicBezTo>
                    <a:pt x="244" y="6081"/>
                    <a:pt x="114" y="6172"/>
                    <a:pt x="64" y="6322"/>
                  </a:cubicBezTo>
                  <a:cubicBezTo>
                    <a:pt x="1" y="6512"/>
                    <a:pt x="127" y="6702"/>
                    <a:pt x="317" y="6765"/>
                  </a:cubicBezTo>
                  <a:lnTo>
                    <a:pt x="4878" y="8191"/>
                  </a:lnTo>
                  <a:cubicBezTo>
                    <a:pt x="5004" y="8222"/>
                    <a:pt x="5099" y="8222"/>
                    <a:pt x="5194" y="8222"/>
                  </a:cubicBezTo>
                  <a:cubicBezTo>
                    <a:pt x="5416" y="8222"/>
                    <a:pt x="5606" y="8159"/>
                    <a:pt x="5765" y="8064"/>
                  </a:cubicBezTo>
                  <a:cubicBezTo>
                    <a:pt x="5986" y="7874"/>
                    <a:pt x="6145" y="7589"/>
                    <a:pt x="6145" y="7241"/>
                  </a:cubicBezTo>
                  <a:lnTo>
                    <a:pt x="6145" y="2839"/>
                  </a:lnTo>
                  <a:cubicBezTo>
                    <a:pt x="6145" y="2237"/>
                    <a:pt x="5670" y="1603"/>
                    <a:pt x="5099" y="1413"/>
                  </a:cubicBezTo>
                  <a:lnTo>
                    <a:pt x="507" y="20"/>
                  </a:lnTo>
                  <a:cubicBezTo>
                    <a:pt x="468" y="7"/>
                    <a:pt x="428" y="0"/>
                    <a:pt x="390" y="0"/>
                  </a:cubicBezTo>
                  <a:close/>
                </a:path>
              </a:pathLst>
            </a:custGeom>
            <a:solidFill>
              <a:srgbClr val="B2B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48;p15"/>
            <p:cNvSpPr/>
            <p:nvPr/>
          </p:nvSpPr>
          <p:spPr>
            <a:xfrm>
              <a:off x="3879417" y="3887920"/>
              <a:ext cx="191587" cy="258448"/>
            </a:xfrm>
            <a:custGeom>
              <a:avLst/>
              <a:gdLst/>
              <a:ahLst/>
              <a:cxnLst/>
              <a:rect l="l" t="t" r="r" b="b"/>
              <a:pathLst>
                <a:path w="6049" h="8160" extrusionOk="0">
                  <a:moveTo>
                    <a:pt x="327" y="1"/>
                  </a:moveTo>
                  <a:cubicBezTo>
                    <a:pt x="190" y="1"/>
                    <a:pt x="82" y="86"/>
                    <a:pt x="32" y="211"/>
                  </a:cubicBezTo>
                  <a:cubicBezTo>
                    <a:pt x="0" y="369"/>
                    <a:pt x="95" y="559"/>
                    <a:pt x="253" y="622"/>
                  </a:cubicBezTo>
                  <a:lnTo>
                    <a:pt x="4814" y="2016"/>
                  </a:lnTo>
                  <a:cubicBezTo>
                    <a:pt x="5130" y="2111"/>
                    <a:pt x="5416" y="2491"/>
                    <a:pt x="5416" y="2808"/>
                  </a:cubicBezTo>
                  <a:lnTo>
                    <a:pt x="5416" y="7210"/>
                  </a:lnTo>
                  <a:cubicBezTo>
                    <a:pt x="5416" y="7336"/>
                    <a:pt x="5352" y="7431"/>
                    <a:pt x="5289" y="7495"/>
                  </a:cubicBezTo>
                  <a:cubicBezTo>
                    <a:pt x="5257" y="7510"/>
                    <a:pt x="5218" y="7518"/>
                    <a:pt x="5170" y="7518"/>
                  </a:cubicBezTo>
                  <a:cubicBezTo>
                    <a:pt x="5123" y="7518"/>
                    <a:pt x="5067" y="7510"/>
                    <a:pt x="5004" y="7495"/>
                  </a:cubicBezTo>
                  <a:lnTo>
                    <a:pt x="443" y="6101"/>
                  </a:lnTo>
                  <a:cubicBezTo>
                    <a:pt x="403" y="6088"/>
                    <a:pt x="364" y="6081"/>
                    <a:pt x="327" y="6081"/>
                  </a:cubicBezTo>
                  <a:cubicBezTo>
                    <a:pt x="190" y="6081"/>
                    <a:pt x="82" y="6167"/>
                    <a:pt x="32" y="6291"/>
                  </a:cubicBezTo>
                  <a:cubicBezTo>
                    <a:pt x="0" y="6481"/>
                    <a:pt x="95" y="6639"/>
                    <a:pt x="253" y="6703"/>
                  </a:cubicBezTo>
                  <a:lnTo>
                    <a:pt x="4814" y="8096"/>
                  </a:lnTo>
                  <a:cubicBezTo>
                    <a:pt x="4940" y="8128"/>
                    <a:pt x="5035" y="8160"/>
                    <a:pt x="5130" y="8160"/>
                  </a:cubicBezTo>
                  <a:cubicBezTo>
                    <a:pt x="5352" y="8160"/>
                    <a:pt x="5511" y="8096"/>
                    <a:pt x="5669" y="7970"/>
                  </a:cubicBezTo>
                  <a:cubicBezTo>
                    <a:pt x="5891" y="7811"/>
                    <a:pt x="6049" y="7526"/>
                    <a:pt x="6049" y="7210"/>
                  </a:cubicBezTo>
                  <a:lnTo>
                    <a:pt x="6049" y="2808"/>
                  </a:lnTo>
                  <a:cubicBezTo>
                    <a:pt x="6049" y="2206"/>
                    <a:pt x="5574" y="1604"/>
                    <a:pt x="5004" y="1414"/>
                  </a:cubicBezTo>
                  <a:lnTo>
                    <a:pt x="443" y="21"/>
                  </a:lnTo>
                  <a:cubicBezTo>
                    <a:pt x="403" y="7"/>
                    <a:pt x="364" y="1"/>
                    <a:pt x="327" y="1"/>
                  </a:cubicBezTo>
                  <a:close/>
                </a:path>
              </a:pathLst>
            </a:custGeom>
            <a:solidFill>
              <a:srgbClr val="B2B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49;p15"/>
            <p:cNvSpPr/>
            <p:nvPr/>
          </p:nvSpPr>
          <p:spPr>
            <a:xfrm>
              <a:off x="3880399" y="3889314"/>
              <a:ext cx="188610" cy="256040"/>
            </a:xfrm>
            <a:custGeom>
              <a:avLst/>
              <a:gdLst/>
              <a:ahLst/>
              <a:cxnLst/>
              <a:rect l="l" t="t" r="r" b="b"/>
              <a:pathLst>
                <a:path w="5955" h="8084" extrusionOk="0">
                  <a:moveTo>
                    <a:pt x="316" y="0"/>
                  </a:moveTo>
                  <a:cubicBezTo>
                    <a:pt x="205" y="0"/>
                    <a:pt x="91" y="66"/>
                    <a:pt x="64" y="198"/>
                  </a:cubicBezTo>
                  <a:cubicBezTo>
                    <a:pt x="1" y="325"/>
                    <a:pt x="96" y="483"/>
                    <a:pt x="222" y="547"/>
                  </a:cubicBezTo>
                  <a:lnTo>
                    <a:pt x="4814" y="1940"/>
                  </a:lnTo>
                  <a:cubicBezTo>
                    <a:pt x="5131" y="2035"/>
                    <a:pt x="5416" y="2415"/>
                    <a:pt x="5416" y="2764"/>
                  </a:cubicBezTo>
                  <a:lnTo>
                    <a:pt x="5416" y="7166"/>
                  </a:lnTo>
                  <a:cubicBezTo>
                    <a:pt x="5416" y="7292"/>
                    <a:pt x="5385" y="7419"/>
                    <a:pt x="5290" y="7482"/>
                  </a:cubicBezTo>
                  <a:cubicBezTo>
                    <a:pt x="5245" y="7505"/>
                    <a:pt x="5168" y="7527"/>
                    <a:pt x="5083" y="7527"/>
                  </a:cubicBezTo>
                  <a:cubicBezTo>
                    <a:pt x="5047" y="7527"/>
                    <a:pt x="5010" y="7523"/>
                    <a:pt x="4973" y="7514"/>
                  </a:cubicBezTo>
                  <a:lnTo>
                    <a:pt x="381" y="6089"/>
                  </a:lnTo>
                  <a:cubicBezTo>
                    <a:pt x="360" y="6084"/>
                    <a:pt x="338" y="6081"/>
                    <a:pt x="316" y="6081"/>
                  </a:cubicBezTo>
                  <a:cubicBezTo>
                    <a:pt x="205" y="6081"/>
                    <a:pt x="91" y="6147"/>
                    <a:pt x="64" y="6279"/>
                  </a:cubicBezTo>
                  <a:cubicBezTo>
                    <a:pt x="1" y="6405"/>
                    <a:pt x="96" y="6564"/>
                    <a:pt x="222" y="6627"/>
                  </a:cubicBezTo>
                  <a:lnTo>
                    <a:pt x="4814" y="8021"/>
                  </a:lnTo>
                  <a:cubicBezTo>
                    <a:pt x="4909" y="8052"/>
                    <a:pt x="5004" y="8084"/>
                    <a:pt x="5099" y="8084"/>
                  </a:cubicBezTo>
                  <a:cubicBezTo>
                    <a:pt x="5290" y="8084"/>
                    <a:pt x="5480" y="8021"/>
                    <a:pt x="5606" y="7926"/>
                  </a:cubicBezTo>
                  <a:cubicBezTo>
                    <a:pt x="5828" y="7736"/>
                    <a:pt x="5955" y="7482"/>
                    <a:pt x="5955" y="7166"/>
                  </a:cubicBezTo>
                  <a:lnTo>
                    <a:pt x="5955" y="2764"/>
                  </a:lnTo>
                  <a:cubicBezTo>
                    <a:pt x="5955" y="2194"/>
                    <a:pt x="5511" y="1592"/>
                    <a:pt x="4973" y="1402"/>
                  </a:cubicBezTo>
                  <a:lnTo>
                    <a:pt x="381" y="8"/>
                  </a:lnTo>
                  <a:cubicBezTo>
                    <a:pt x="360" y="3"/>
                    <a:pt x="338" y="0"/>
                    <a:pt x="316" y="0"/>
                  </a:cubicBezTo>
                  <a:close/>
                </a:path>
              </a:pathLst>
            </a:custGeom>
            <a:solidFill>
              <a:srgbClr val="B2B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50;p15"/>
            <p:cNvSpPr/>
            <p:nvPr/>
          </p:nvSpPr>
          <p:spPr>
            <a:xfrm>
              <a:off x="3882426" y="3890296"/>
              <a:ext cx="185569" cy="253063"/>
            </a:xfrm>
            <a:custGeom>
              <a:avLst/>
              <a:gdLst/>
              <a:ahLst/>
              <a:cxnLst/>
              <a:rect l="l" t="t" r="r" b="b"/>
              <a:pathLst>
                <a:path w="5859" h="7990" extrusionOk="0">
                  <a:moveTo>
                    <a:pt x="252" y="1"/>
                  </a:moveTo>
                  <a:cubicBezTo>
                    <a:pt x="149" y="1"/>
                    <a:pt x="58" y="62"/>
                    <a:pt x="32" y="167"/>
                  </a:cubicBezTo>
                  <a:cubicBezTo>
                    <a:pt x="0" y="294"/>
                    <a:pt x="63" y="421"/>
                    <a:pt x="190" y="452"/>
                  </a:cubicBezTo>
                  <a:lnTo>
                    <a:pt x="4750" y="1877"/>
                  </a:lnTo>
                  <a:cubicBezTo>
                    <a:pt x="5099" y="1972"/>
                    <a:pt x="5384" y="2384"/>
                    <a:pt x="5384" y="2733"/>
                  </a:cubicBezTo>
                  <a:lnTo>
                    <a:pt x="5384" y="7135"/>
                  </a:lnTo>
                  <a:cubicBezTo>
                    <a:pt x="5384" y="7293"/>
                    <a:pt x="5352" y="7388"/>
                    <a:pt x="5257" y="7451"/>
                  </a:cubicBezTo>
                  <a:cubicBezTo>
                    <a:pt x="5197" y="7511"/>
                    <a:pt x="5124" y="7533"/>
                    <a:pt x="5046" y="7533"/>
                  </a:cubicBezTo>
                  <a:cubicBezTo>
                    <a:pt x="5002" y="7533"/>
                    <a:pt x="4955" y="7526"/>
                    <a:pt x="4909" y="7515"/>
                  </a:cubicBezTo>
                  <a:lnTo>
                    <a:pt x="317" y="6089"/>
                  </a:lnTo>
                  <a:cubicBezTo>
                    <a:pt x="295" y="6084"/>
                    <a:pt x="273" y="6081"/>
                    <a:pt x="252" y="6081"/>
                  </a:cubicBezTo>
                  <a:cubicBezTo>
                    <a:pt x="149" y="6081"/>
                    <a:pt x="58" y="6143"/>
                    <a:pt x="32" y="6248"/>
                  </a:cubicBezTo>
                  <a:cubicBezTo>
                    <a:pt x="0" y="6374"/>
                    <a:pt x="63" y="6501"/>
                    <a:pt x="190" y="6533"/>
                  </a:cubicBezTo>
                  <a:lnTo>
                    <a:pt x="4750" y="7958"/>
                  </a:lnTo>
                  <a:cubicBezTo>
                    <a:pt x="4845" y="7990"/>
                    <a:pt x="4940" y="7990"/>
                    <a:pt x="5035" y="7990"/>
                  </a:cubicBezTo>
                  <a:cubicBezTo>
                    <a:pt x="5226" y="7990"/>
                    <a:pt x="5384" y="7958"/>
                    <a:pt x="5542" y="7831"/>
                  </a:cubicBezTo>
                  <a:cubicBezTo>
                    <a:pt x="5732" y="7673"/>
                    <a:pt x="5859" y="7420"/>
                    <a:pt x="5859" y="7135"/>
                  </a:cubicBezTo>
                  <a:lnTo>
                    <a:pt x="5859" y="2733"/>
                  </a:lnTo>
                  <a:cubicBezTo>
                    <a:pt x="5859" y="2163"/>
                    <a:pt x="5447" y="1592"/>
                    <a:pt x="4909" y="1402"/>
                  </a:cubicBezTo>
                  <a:lnTo>
                    <a:pt x="317" y="9"/>
                  </a:lnTo>
                  <a:cubicBezTo>
                    <a:pt x="295" y="4"/>
                    <a:pt x="273" y="1"/>
                    <a:pt x="252" y="1"/>
                  </a:cubicBezTo>
                  <a:close/>
                </a:path>
              </a:pathLst>
            </a:custGeom>
            <a:solidFill>
              <a:srgbClr val="B2B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51;p15"/>
            <p:cNvSpPr/>
            <p:nvPr/>
          </p:nvSpPr>
          <p:spPr>
            <a:xfrm>
              <a:off x="3883408" y="3891310"/>
              <a:ext cx="183605" cy="251036"/>
            </a:xfrm>
            <a:custGeom>
              <a:avLst/>
              <a:gdLst/>
              <a:ahLst/>
              <a:cxnLst/>
              <a:rect l="l" t="t" r="r" b="b"/>
              <a:pathLst>
                <a:path w="5797" h="7926" extrusionOk="0">
                  <a:moveTo>
                    <a:pt x="222" y="0"/>
                  </a:moveTo>
                  <a:cubicBezTo>
                    <a:pt x="127" y="0"/>
                    <a:pt x="59" y="57"/>
                    <a:pt x="32" y="135"/>
                  </a:cubicBezTo>
                  <a:cubicBezTo>
                    <a:pt x="1" y="262"/>
                    <a:pt x="64" y="357"/>
                    <a:pt x="159" y="389"/>
                  </a:cubicBezTo>
                  <a:lnTo>
                    <a:pt x="4719" y="1814"/>
                  </a:lnTo>
                  <a:cubicBezTo>
                    <a:pt x="5100" y="1909"/>
                    <a:pt x="5385" y="2321"/>
                    <a:pt x="5385" y="2701"/>
                  </a:cubicBezTo>
                  <a:lnTo>
                    <a:pt x="5385" y="7103"/>
                  </a:lnTo>
                  <a:cubicBezTo>
                    <a:pt x="5385" y="7261"/>
                    <a:pt x="5353" y="7388"/>
                    <a:pt x="5226" y="7483"/>
                  </a:cubicBezTo>
                  <a:cubicBezTo>
                    <a:pt x="5171" y="7520"/>
                    <a:pt x="5104" y="7535"/>
                    <a:pt x="5027" y="7535"/>
                  </a:cubicBezTo>
                  <a:cubicBezTo>
                    <a:pt x="4972" y="7535"/>
                    <a:pt x="4912" y="7527"/>
                    <a:pt x="4846" y="7514"/>
                  </a:cubicBezTo>
                  <a:lnTo>
                    <a:pt x="286" y="6089"/>
                  </a:lnTo>
                  <a:cubicBezTo>
                    <a:pt x="264" y="6084"/>
                    <a:pt x="243" y="6081"/>
                    <a:pt x="224" y="6081"/>
                  </a:cubicBezTo>
                  <a:cubicBezTo>
                    <a:pt x="128" y="6081"/>
                    <a:pt x="59" y="6143"/>
                    <a:pt x="32" y="6247"/>
                  </a:cubicBezTo>
                  <a:cubicBezTo>
                    <a:pt x="1" y="6342"/>
                    <a:pt x="64" y="6437"/>
                    <a:pt x="159" y="6469"/>
                  </a:cubicBezTo>
                  <a:lnTo>
                    <a:pt x="4719" y="7894"/>
                  </a:lnTo>
                  <a:cubicBezTo>
                    <a:pt x="4846" y="7926"/>
                    <a:pt x="4941" y="7926"/>
                    <a:pt x="5004" y="7926"/>
                  </a:cubicBezTo>
                  <a:cubicBezTo>
                    <a:pt x="5195" y="7926"/>
                    <a:pt x="5353" y="7894"/>
                    <a:pt x="5480" y="7768"/>
                  </a:cubicBezTo>
                  <a:cubicBezTo>
                    <a:pt x="5670" y="7641"/>
                    <a:pt x="5796" y="7388"/>
                    <a:pt x="5796" y="7103"/>
                  </a:cubicBezTo>
                  <a:lnTo>
                    <a:pt x="5796" y="2701"/>
                  </a:lnTo>
                  <a:cubicBezTo>
                    <a:pt x="5796" y="2162"/>
                    <a:pt x="5385" y="1592"/>
                    <a:pt x="4846" y="1434"/>
                  </a:cubicBezTo>
                  <a:lnTo>
                    <a:pt x="286" y="9"/>
                  </a:lnTo>
                  <a:cubicBezTo>
                    <a:pt x="263" y="3"/>
                    <a:pt x="242" y="0"/>
                    <a:pt x="222" y="0"/>
                  </a:cubicBezTo>
                  <a:close/>
                </a:path>
              </a:pathLst>
            </a:custGeom>
            <a:solidFill>
              <a:srgbClr val="B2B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52;p15"/>
            <p:cNvSpPr/>
            <p:nvPr/>
          </p:nvSpPr>
          <p:spPr>
            <a:xfrm>
              <a:off x="3884421" y="3892576"/>
              <a:ext cx="181578" cy="248787"/>
            </a:xfrm>
            <a:custGeom>
              <a:avLst/>
              <a:gdLst/>
              <a:ahLst/>
              <a:cxnLst/>
              <a:rect l="l" t="t" r="r" b="b"/>
              <a:pathLst>
                <a:path w="5733" h="7855" extrusionOk="0">
                  <a:moveTo>
                    <a:pt x="222" y="0"/>
                  </a:moveTo>
                  <a:cubicBezTo>
                    <a:pt x="159" y="0"/>
                    <a:pt x="64" y="32"/>
                    <a:pt x="32" y="127"/>
                  </a:cubicBezTo>
                  <a:cubicBezTo>
                    <a:pt x="0" y="190"/>
                    <a:pt x="64" y="285"/>
                    <a:pt x="127" y="317"/>
                  </a:cubicBezTo>
                  <a:lnTo>
                    <a:pt x="4719" y="1710"/>
                  </a:lnTo>
                  <a:cubicBezTo>
                    <a:pt x="5099" y="1837"/>
                    <a:pt x="5416" y="2281"/>
                    <a:pt x="5416" y="2661"/>
                  </a:cubicBezTo>
                  <a:lnTo>
                    <a:pt x="5416" y="7063"/>
                  </a:lnTo>
                  <a:cubicBezTo>
                    <a:pt x="5416" y="7253"/>
                    <a:pt x="5353" y="7379"/>
                    <a:pt x="5226" y="7474"/>
                  </a:cubicBezTo>
                  <a:cubicBezTo>
                    <a:pt x="5167" y="7513"/>
                    <a:pt x="5084" y="7540"/>
                    <a:pt x="4992" y="7540"/>
                  </a:cubicBezTo>
                  <a:cubicBezTo>
                    <a:pt x="4935" y="7540"/>
                    <a:pt x="4875" y="7530"/>
                    <a:pt x="4814" y="7506"/>
                  </a:cubicBezTo>
                  <a:lnTo>
                    <a:pt x="222" y="6112"/>
                  </a:lnTo>
                  <a:cubicBezTo>
                    <a:pt x="206" y="6105"/>
                    <a:pt x="188" y="6101"/>
                    <a:pt x="170" y="6101"/>
                  </a:cubicBezTo>
                  <a:cubicBezTo>
                    <a:pt x="115" y="6101"/>
                    <a:pt x="56" y="6136"/>
                    <a:pt x="32" y="6207"/>
                  </a:cubicBezTo>
                  <a:cubicBezTo>
                    <a:pt x="0" y="6271"/>
                    <a:pt x="64" y="6366"/>
                    <a:pt x="127" y="6397"/>
                  </a:cubicBezTo>
                  <a:lnTo>
                    <a:pt x="4719" y="7823"/>
                  </a:lnTo>
                  <a:cubicBezTo>
                    <a:pt x="4814" y="7823"/>
                    <a:pt x="4909" y="7854"/>
                    <a:pt x="5004" y="7854"/>
                  </a:cubicBezTo>
                  <a:cubicBezTo>
                    <a:pt x="5163" y="7854"/>
                    <a:pt x="5289" y="7823"/>
                    <a:pt x="5416" y="7728"/>
                  </a:cubicBezTo>
                  <a:cubicBezTo>
                    <a:pt x="5606" y="7569"/>
                    <a:pt x="5733" y="7348"/>
                    <a:pt x="5733" y="7063"/>
                  </a:cubicBezTo>
                  <a:lnTo>
                    <a:pt x="5733" y="2661"/>
                  </a:lnTo>
                  <a:cubicBezTo>
                    <a:pt x="5733" y="2122"/>
                    <a:pt x="5321" y="1584"/>
                    <a:pt x="4814" y="1425"/>
                  </a:cubicBezTo>
                  <a:lnTo>
                    <a:pt x="222" y="0"/>
                  </a:lnTo>
                  <a:close/>
                </a:path>
              </a:pathLst>
            </a:custGeom>
            <a:solidFill>
              <a:srgbClr val="B2B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353;p15"/>
            <p:cNvSpPr/>
            <p:nvPr/>
          </p:nvSpPr>
          <p:spPr>
            <a:xfrm>
              <a:off x="3886417" y="3894192"/>
              <a:ext cx="177588" cy="246159"/>
            </a:xfrm>
            <a:custGeom>
              <a:avLst/>
              <a:gdLst/>
              <a:ahLst/>
              <a:cxnLst/>
              <a:rect l="l" t="t" r="r" b="b"/>
              <a:pathLst>
                <a:path w="5607" h="7772" extrusionOk="0">
                  <a:moveTo>
                    <a:pt x="109" y="0"/>
                  </a:moveTo>
                  <a:cubicBezTo>
                    <a:pt x="64" y="0"/>
                    <a:pt x="24" y="30"/>
                    <a:pt x="1" y="76"/>
                  </a:cubicBezTo>
                  <a:cubicBezTo>
                    <a:pt x="1" y="139"/>
                    <a:pt x="32" y="203"/>
                    <a:pt x="96" y="234"/>
                  </a:cubicBezTo>
                  <a:lnTo>
                    <a:pt x="4656" y="1628"/>
                  </a:lnTo>
                  <a:cubicBezTo>
                    <a:pt x="5036" y="1754"/>
                    <a:pt x="5385" y="2198"/>
                    <a:pt x="5385" y="2610"/>
                  </a:cubicBezTo>
                  <a:lnTo>
                    <a:pt x="5385" y="7012"/>
                  </a:lnTo>
                  <a:cubicBezTo>
                    <a:pt x="5385" y="7202"/>
                    <a:pt x="5321" y="7360"/>
                    <a:pt x="5195" y="7455"/>
                  </a:cubicBezTo>
                  <a:cubicBezTo>
                    <a:pt x="5116" y="7494"/>
                    <a:pt x="5026" y="7521"/>
                    <a:pt x="4923" y="7521"/>
                  </a:cubicBezTo>
                  <a:cubicBezTo>
                    <a:pt x="4860" y="7521"/>
                    <a:pt x="4792" y="7511"/>
                    <a:pt x="4719" y="7487"/>
                  </a:cubicBezTo>
                  <a:lnTo>
                    <a:pt x="159" y="6093"/>
                  </a:lnTo>
                  <a:cubicBezTo>
                    <a:pt x="142" y="6085"/>
                    <a:pt x="125" y="6081"/>
                    <a:pt x="109" y="6081"/>
                  </a:cubicBezTo>
                  <a:cubicBezTo>
                    <a:pt x="64" y="6081"/>
                    <a:pt x="24" y="6110"/>
                    <a:pt x="1" y="6156"/>
                  </a:cubicBezTo>
                  <a:cubicBezTo>
                    <a:pt x="1" y="6220"/>
                    <a:pt x="32" y="6283"/>
                    <a:pt x="96" y="6315"/>
                  </a:cubicBezTo>
                  <a:lnTo>
                    <a:pt x="4656" y="7708"/>
                  </a:lnTo>
                  <a:cubicBezTo>
                    <a:pt x="4751" y="7740"/>
                    <a:pt x="4846" y="7772"/>
                    <a:pt x="4941" y="7772"/>
                  </a:cubicBezTo>
                  <a:cubicBezTo>
                    <a:pt x="5068" y="7772"/>
                    <a:pt x="5226" y="7708"/>
                    <a:pt x="5321" y="7645"/>
                  </a:cubicBezTo>
                  <a:cubicBezTo>
                    <a:pt x="5511" y="7487"/>
                    <a:pt x="5606" y="7265"/>
                    <a:pt x="5606" y="7012"/>
                  </a:cubicBezTo>
                  <a:lnTo>
                    <a:pt x="5606" y="2610"/>
                  </a:lnTo>
                  <a:cubicBezTo>
                    <a:pt x="5606" y="2103"/>
                    <a:pt x="5226" y="1564"/>
                    <a:pt x="4719" y="1406"/>
                  </a:cubicBezTo>
                  <a:lnTo>
                    <a:pt x="159" y="13"/>
                  </a:lnTo>
                  <a:cubicBezTo>
                    <a:pt x="142" y="4"/>
                    <a:pt x="125" y="0"/>
                    <a:pt x="109" y="0"/>
                  </a:cubicBezTo>
                  <a:close/>
                </a:path>
              </a:pathLst>
            </a:custGeom>
            <a:solidFill>
              <a:srgbClr val="B2B1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0" name="Picture 7" descr="D:\MARKAZ LOGO YANGI\Рисунок1.png"/>
          <p:cNvPicPr/>
          <p:nvPr/>
        </p:nvPicPr>
        <p:blipFill>
          <a:blip r:embed="rId2" cstate="print"/>
          <a:srcRect/>
          <a:stretch>
            <a:fillRect/>
          </a:stretch>
        </p:blipFill>
        <p:spPr bwMode="auto">
          <a:xfrm>
            <a:off x="56033" y="72007"/>
            <a:ext cx="1131591" cy="1131591"/>
          </a:xfrm>
          <a:prstGeom prst="rect">
            <a:avLst/>
          </a:prstGeom>
          <a:noFill/>
        </p:spPr>
      </p:pic>
      <p:pic>
        <p:nvPicPr>
          <p:cNvPr id="51" name="Picture 6" descr="C:\Users\Vohid\Desktop\kisspng-computer-icons-portable-network-graphics-informati-professional-presenting-a-report-svg-png-icon-free-5b6ff95f9d5338.8128884815340649916444.jpg"/>
          <p:cNvPicPr>
            <a:picLocks noChangeAspect="1" noChangeArrowheads="1"/>
          </p:cNvPicPr>
          <p:nvPr/>
        </p:nvPicPr>
        <p:blipFill>
          <a:blip r:embed="rId3" cstate="print">
            <a:duotone>
              <a:schemeClr val="accent5">
                <a:shade val="45000"/>
                <a:satMod val="135000"/>
              </a:schemeClr>
              <a:prstClr val="white"/>
            </a:duotone>
            <a:lum contrast="40000"/>
          </a:blip>
          <a:srcRect/>
          <a:stretch>
            <a:fillRect/>
          </a:stretch>
        </p:blipFill>
        <p:spPr bwMode="auto">
          <a:xfrm>
            <a:off x="7308304" y="483518"/>
            <a:ext cx="1259580" cy="1203598"/>
          </a:xfrm>
          <a:prstGeom prst="rect">
            <a:avLst/>
          </a:prstGeom>
          <a:noFill/>
        </p:spPr>
      </p:pic>
      <p:sp>
        <p:nvSpPr>
          <p:cNvPr id="45" name="Содержимое 1"/>
          <p:cNvSpPr txBox="1">
            <a:spLocks/>
          </p:cNvSpPr>
          <p:nvPr/>
        </p:nvSpPr>
        <p:spPr>
          <a:xfrm>
            <a:off x="969640" y="518615"/>
            <a:ext cx="7418784" cy="3853335"/>
          </a:xfrm>
          <a:prstGeom prst="rect">
            <a:avLst/>
          </a:prstGeom>
        </p:spPr>
        <p:txBody>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1200" cap="none" spc="0" normalizeH="0" baseline="0" noProof="0">
                <a:ln>
                  <a:noFill/>
                </a:ln>
                <a:solidFill>
                  <a:srgbClr val="002060"/>
                </a:solidFill>
                <a:effectLst/>
                <a:uLnTx/>
                <a:uFillTx/>
                <a:latin typeface="Arial" pitchFamily="34" charset="0"/>
                <a:ea typeface="+mn-ea"/>
                <a:cs typeface="Arial" pitchFamily="34" charset="0"/>
              </a:rPr>
              <a:t>E’tiboringiz</a:t>
            </a:r>
            <a:r>
              <a:rPr kumimoji="0" lang="en-US" sz="2400" b="1" i="0" u="none" strike="noStrike" kern="1200" cap="none" spc="0" normalizeH="0" baseline="0" noProof="0" dirty="0">
                <a:ln>
                  <a:noFill/>
                </a:ln>
                <a:solidFill>
                  <a:srgbClr val="002060"/>
                </a:solidFill>
                <a:effectLst/>
                <a:uLnTx/>
                <a:uFillTx/>
                <a:latin typeface="Arial" pitchFamily="34" charset="0"/>
                <a:ea typeface="+mn-ea"/>
                <a:cs typeface="Arial" pitchFamily="34" charset="0"/>
              </a:rPr>
              <a:t> </a:t>
            </a:r>
            <a:r>
              <a:rPr kumimoji="0" lang="en-US" sz="2400" b="1" i="0" u="none" strike="noStrike" kern="1200" cap="none" spc="0" normalizeH="0" baseline="0" noProof="0" dirty="0" err="1">
                <a:ln>
                  <a:noFill/>
                </a:ln>
                <a:solidFill>
                  <a:srgbClr val="002060"/>
                </a:solidFill>
                <a:effectLst/>
                <a:uLnTx/>
                <a:uFillTx/>
                <a:latin typeface="Arial" pitchFamily="34" charset="0"/>
                <a:ea typeface="+mn-ea"/>
                <a:cs typeface="Arial" pitchFamily="34" charset="0"/>
              </a:rPr>
              <a:t>uchun</a:t>
            </a:r>
            <a:r>
              <a:rPr kumimoji="0" lang="en-US" sz="2400" b="1" i="0" u="none" strike="noStrike" kern="1200" cap="none" spc="0" normalizeH="0" baseline="0" noProof="0" dirty="0">
                <a:ln>
                  <a:noFill/>
                </a:ln>
                <a:solidFill>
                  <a:srgbClr val="002060"/>
                </a:solidFill>
                <a:effectLst/>
                <a:uLnTx/>
                <a:uFillTx/>
                <a:latin typeface="Arial" pitchFamily="34" charset="0"/>
                <a:ea typeface="+mn-ea"/>
                <a:cs typeface="Arial" pitchFamily="34" charset="0"/>
              </a:rPr>
              <a:t> </a:t>
            </a:r>
            <a:r>
              <a:rPr kumimoji="0" lang="en-US" sz="2400" b="1" i="0" u="none" strike="noStrike" kern="1200" cap="none" spc="0" normalizeH="0" baseline="0" noProof="0" dirty="0" err="1">
                <a:ln>
                  <a:noFill/>
                </a:ln>
                <a:solidFill>
                  <a:srgbClr val="002060"/>
                </a:solidFill>
                <a:effectLst/>
                <a:uLnTx/>
                <a:uFillTx/>
                <a:latin typeface="Arial" pitchFamily="34" charset="0"/>
                <a:ea typeface="+mn-ea"/>
                <a:cs typeface="Arial" pitchFamily="34" charset="0"/>
              </a:rPr>
              <a:t>rahmat</a:t>
            </a:r>
            <a:r>
              <a:rPr kumimoji="0" lang="en-US" sz="2400" b="1" i="0" u="none" strike="noStrike" kern="1200" cap="none" spc="0" normalizeH="0" baseline="0" noProof="0" dirty="0">
                <a:ln>
                  <a:noFill/>
                </a:ln>
                <a:solidFill>
                  <a:srgbClr val="002060"/>
                </a:solidFill>
                <a:effectLst/>
                <a:uLnTx/>
                <a:uFillTx/>
                <a:latin typeface="Arial" pitchFamily="34" charset="0"/>
                <a:ea typeface="+mn-ea"/>
                <a:cs typeface="Arial" pitchFamily="34" charset="0"/>
              </a:rPr>
              <a:t>!</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1" i="0" u="none" strike="noStrike" kern="1200" cap="none" spc="0" normalizeH="0" baseline="0" noProof="0" dirty="0">
              <a:ln>
                <a:noFill/>
              </a:ln>
              <a:solidFill>
                <a:srgbClr val="002060"/>
              </a:solidFill>
              <a:effectLst/>
              <a:uLnTx/>
              <a:uFillTx/>
              <a:latin typeface="Arial" pitchFamily="34" charset="0"/>
              <a:ea typeface="+mn-ea"/>
              <a:cs typeface="Arial" pitchFamily="34"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1200" cap="none" spc="0" normalizeH="0" baseline="0" noProof="0" dirty="0" err="1">
                <a:ln>
                  <a:noFill/>
                </a:ln>
                <a:solidFill>
                  <a:srgbClr val="002060"/>
                </a:solidFill>
                <a:effectLst/>
                <a:uLnTx/>
                <a:uFillTx/>
                <a:latin typeface="Arial" pitchFamily="34" charset="0"/>
                <a:ea typeface="+mn-ea"/>
                <a:cs typeface="Arial" pitchFamily="34" charset="0"/>
              </a:rPr>
              <a:t>rasmiy</a:t>
            </a:r>
            <a:r>
              <a:rPr kumimoji="0" lang="en-US" sz="2400" b="1" i="0" u="none" strike="noStrike" kern="1200" cap="none" spc="0" normalizeH="0" baseline="0" noProof="0" dirty="0">
                <a:ln>
                  <a:noFill/>
                </a:ln>
                <a:solidFill>
                  <a:srgbClr val="002060"/>
                </a:solidFill>
                <a:effectLst/>
                <a:uLnTx/>
                <a:uFillTx/>
                <a:latin typeface="Arial" pitchFamily="34" charset="0"/>
                <a:ea typeface="+mn-ea"/>
                <a:cs typeface="Arial" pitchFamily="34" charset="0"/>
              </a:rPr>
              <a:t> </a:t>
            </a:r>
            <a:r>
              <a:rPr kumimoji="0" lang="en-US" sz="2400" b="1" i="0" u="none" strike="noStrike" kern="1200" cap="none" spc="0" normalizeH="0" baseline="0" noProof="0" dirty="0" err="1">
                <a:ln>
                  <a:noFill/>
                </a:ln>
                <a:solidFill>
                  <a:srgbClr val="002060"/>
                </a:solidFill>
                <a:effectLst/>
                <a:uLnTx/>
                <a:uFillTx/>
                <a:latin typeface="Arial" pitchFamily="34" charset="0"/>
                <a:ea typeface="+mn-ea"/>
                <a:cs typeface="Arial" pitchFamily="34" charset="0"/>
              </a:rPr>
              <a:t>veb-sayti</a:t>
            </a:r>
            <a:endParaRPr kumimoji="0" lang="en-US" sz="2400" b="1" i="0" u="none" strike="noStrike" kern="1200" cap="none" spc="0" normalizeH="0" baseline="0" noProof="0" dirty="0">
              <a:ln>
                <a:noFill/>
              </a:ln>
              <a:solidFill>
                <a:srgbClr val="002060"/>
              </a:solidFill>
              <a:effectLst/>
              <a:uLnTx/>
              <a:uFillTx/>
              <a:latin typeface="Arial" pitchFamily="34" charset="0"/>
              <a:ea typeface="+mn-ea"/>
              <a:cs typeface="Arial" pitchFamily="34"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1200" cap="none" spc="0" normalizeH="0" baseline="0" noProof="0" dirty="0">
                <a:ln>
                  <a:noFill/>
                </a:ln>
                <a:solidFill>
                  <a:srgbClr val="002060"/>
                </a:solidFill>
                <a:effectLst/>
                <a:uLnTx/>
                <a:uFillTx/>
                <a:latin typeface="Arial" pitchFamily="34" charset="0"/>
                <a:ea typeface="+mn-ea"/>
                <a:cs typeface="Arial" pitchFamily="34" charset="0"/>
              </a:rPr>
              <a:t>http://www.sammoi.uz</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1" i="0" u="none" strike="noStrike" kern="1200" cap="none" spc="0" normalizeH="0" baseline="0" noProof="0" dirty="0">
              <a:ln>
                <a:noFill/>
              </a:ln>
              <a:solidFill>
                <a:srgbClr val="002060"/>
              </a:solidFill>
              <a:effectLst/>
              <a:uLnTx/>
              <a:uFillTx/>
              <a:latin typeface="Arial" pitchFamily="34" charset="0"/>
              <a:ea typeface="+mn-ea"/>
              <a:cs typeface="Arial" pitchFamily="34"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1" i="0" u="none" strike="noStrike" kern="1200" cap="none" spc="0" normalizeH="0" baseline="0" noProof="0" dirty="0">
              <a:ln>
                <a:noFill/>
              </a:ln>
              <a:solidFill>
                <a:srgbClr val="002060"/>
              </a:solidFill>
              <a:effectLst/>
              <a:uLnTx/>
              <a:uFillTx/>
              <a:latin typeface="Arial" pitchFamily="34" charset="0"/>
              <a:ea typeface="+mn-ea"/>
              <a:cs typeface="Arial" pitchFamily="34"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1200" cap="none" spc="0" normalizeH="0" baseline="0" noProof="0" dirty="0" err="1">
                <a:ln>
                  <a:noFill/>
                </a:ln>
                <a:solidFill>
                  <a:srgbClr val="002060"/>
                </a:solidFill>
                <a:effectLst/>
                <a:uLnTx/>
                <a:uFillTx/>
                <a:latin typeface="Arial" pitchFamily="34" charset="0"/>
                <a:ea typeface="+mn-ea"/>
                <a:cs typeface="Arial" pitchFamily="34" charset="0"/>
              </a:rPr>
              <a:t>maxsus</a:t>
            </a:r>
            <a:r>
              <a:rPr kumimoji="0" lang="en-US" sz="2400" b="1" i="0" u="none" strike="noStrike" kern="1200" cap="none" spc="0" normalizeH="0" baseline="0" noProof="0" dirty="0">
                <a:ln>
                  <a:noFill/>
                </a:ln>
                <a:solidFill>
                  <a:srgbClr val="002060"/>
                </a:solidFill>
                <a:effectLst/>
                <a:uLnTx/>
                <a:uFillTx/>
                <a:latin typeface="Arial" pitchFamily="34" charset="0"/>
                <a:ea typeface="+mn-ea"/>
                <a:cs typeface="Arial" pitchFamily="34" charset="0"/>
              </a:rPr>
              <a:t> </a:t>
            </a:r>
            <a:r>
              <a:rPr kumimoji="0" lang="en-US" sz="2400" b="1" i="0" u="none" strike="noStrike" kern="1200" cap="none" spc="0" normalizeH="0" baseline="0" noProof="0" dirty="0" err="1">
                <a:ln>
                  <a:noFill/>
                </a:ln>
                <a:solidFill>
                  <a:srgbClr val="002060"/>
                </a:solidFill>
                <a:effectLst/>
                <a:uLnTx/>
                <a:uFillTx/>
                <a:latin typeface="Arial" pitchFamily="34" charset="0"/>
                <a:ea typeface="+mn-ea"/>
                <a:cs typeface="Arial" pitchFamily="34" charset="0"/>
              </a:rPr>
              <a:t>rasmiy</a:t>
            </a:r>
            <a:r>
              <a:rPr kumimoji="0" lang="en-US" sz="2400" b="1" i="0" u="none" strike="noStrike" kern="1200" cap="none" spc="0" normalizeH="0" baseline="0" noProof="0" dirty="0">
                <a:ln>
                  <a:noFill/>
                </a:ln>
                <a:solidFill>
                  <a:srgbClr val="002060"/>
                </a:solidFill>
                <a:effectLst/>
                <a:uLnTx/>
                <a:uFillTx/>
                <a:latin typeface="Arial" pitchFamily="34" charset="0"/>
                <a:ea typeface="+mn-ea"/>
                <a:cs typeface="Arial" pitchFamily="34" charset="0"/>
              </a:rPr>
              <a:t> telegram </a:t>
            </a:r>
            <a:r>
              <a:rPr kumimoji="0" lang="en-US" sz="2400" b="1" i="0" u="none" strike="noStrike" kern="1200" cap="none" spc="0" normalizeH="0" baseline="0" noProof="0" dirty="0" err="1">
                <a:ln>
                  <a:noFill/>
                </a:ln>
                <a:solidFill>
                  <a:srgbClr val="002060"/>
                </a:solidFill>
                <a:effectLst/>
                <a:uLnTx/>
                <a:uFillTx/>
                <a:latin typeface="Arial" pitchFamily="34" charset="0"/>
                <a:ea typeface="+mn-ea"/>
                <a:cs typeface="Arial" pitchFamily="34" charset="0"/>
              </a:rPr>
              <a:t>kanal</a:t>
            </a:r>
            <a:endParaRPr kumimoji="0" lang="en-US" sz="2400" b="1" i="0" u="none" strike="noStrike" kern="1200" cap="none" spc="0" normalizeH="0" baseline="0" noProof="0" dirty="0">
              <a:ln>
                <a:noFill/>
              </a:ln>
              <a:solidFill>
                <a:srgbClr val="002060"/>
              </a:solidFill>
              <a:effectLst/>
              <a:uLnTx/>
              <a:uFillTx/>
              <a:latin typeface="Arial" pitchFamily="34" charset="0"/>
              <a:ea typeface="+mn-ea"/>
              <a:cs typeface="Arial" pitchFamily="34"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1200" cap="none" spc="0" normalizeH="0" baseline="0" noProof="0" dirty="0">
                <a:ln>
                  <a:noFill/>
                </a:ln>
                <a:solidFill>
                  <a:srgbClr val="002060"/>
                </a:solidFill>
                <a:effectLst/>
                <a:uLnTx/>
                <a:uFillTx/>
                <a:latin typeface="Arial" pitchFamily="34" charset="0"/>
                <a:ea typeface="+mn-ea"/>
                <a:cs typeface="Arial" pitchFamily="34" charset="0"/>
              </a:rPr>
              <a:t>https://t.me/sammohm</a:t>
            </a:r>
            <a:endParaRPr kumimoji="0" lang="ru-RU" sz="2400" b="1" i="0" u="none" strike="noStrike" kern="1200" cap="none" spc="0" normalizeH="0" baseline="0" noProof="0" dirty="0">
              <a:ln>
                <a:noFill/>
              </a:ln>
              <a:solidFill>
                <a:srgbClr val="002060"/>
              </a:solidFill>
              <a:effectLst/>
              <a:uLnTx/>
              <a:uFillTx/>
              <a:latin typeface="Arial" pitchFamily="34" charset="0"/>
              <a:ea typeface="+mn-ea"/>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Содержимое 2"/>
          <p:cNvSpPr>
            <a:spLocks noGrp="1"/>
          </p:cNvSpPr>
          <p:nvPr>
            <p:ph idx="1"/>
          </p:nvPr>
        </p:nvSpPr>
        <p:spPr>
          <a:xfrm>
            <a:off x="3635376" y="164133"/>
            <a:ext cx="5389438" cy="4815234"/>
          </a:xfrm>
        </p:spPr>
        <p:txBody>
          <a:bodyPr>
            <a:normAutofit fontScale="25000" lnSpcReduction="20000"/>
          </a:bodyPr>
          <a:lstStyle/>
          <a:p>
            <a:pPr algn="ctr">
              <a:buNone/>
            </a:pPr>
            <a:r>
              <a:rPr lang="en-US" sz="5500" b="1" dirty="0">
                <a:solidFill>
                  <a:srgbClr val="7030A0"/>
                </a:solidFill>
                <a:latin typeface="Times New Roman" pitchFamily="18" charset="0"/>
                <a:cs typeface="Times New Roman" pitchFamily="18" charset="0"/>
              </a:rPr>
              <a:t>	</a:t>
            </a:r>
            <a:r>
              <a:rPr lang="en-US" sz="6400" b="1" dirty="0" err="1">
                <a:solidFill>
                  <a:srgbClr val="002060"/>
                </a:solidFill>
                <a:latin typeface="Times New Roman" pitchFamily="18" charset="0"/>
                <a:cs typeface="Times New Roman" pitchFamily="18" charset="0"/>
              </a:rPr>
              <a:t>O‘zbekiston</a:t>
            </a:r>
            <a:r>
              <a:rPr lang="en-US" sz="6400" b="1" dirty="0">
                <a:solidFill>
                  <a:srgbClr val="002060"/>
                </a:solidFill>
                <a:latin typeface="Times New Roman" pitchFamily="18" charset="0"/>
                <a:cs typeface="Times New Roman" pitchFamily="18" charset="0"/>
              </a:rPr>
              <a:t> </a:t>
            </a:r>
            <a:r>
              <a:rPr lang="en-US" sz="6400" b="1" dirty="0" err="1">
                <a:solidFill>
                  <a:srgbClr val="002060"/>
                </a:solidFill>
                <a:latin typeface="Times New Roman" pitchFamily="18" charset="0"/>
                <a:cs typeface="Times New Roman" pitchFamily="18" charset="0"/>
              </a:rPr>
              <a:t>Respublikasi</a:t>
            </a:r>
            <a:r>
              <a:rPr lang="en-US" sz="6400" b="1" dirty="0">
                <a:solidFill>
                  <a:srgbClr val="002060"/>
                </a:solidFill>
                <a:latin typeface="Times New Roman" pitchFamily="18" charset="0"/>
                <a:cs typeface="Times New Roman" pitchFamily="18" charset="0"/>
              </a:rPr>
              <a:t> </a:t>
            </a:r>
            <a:r>
              <a:rPr lang="en-US" sz="6400" b="1" dirty="0" err="1">
                <a:solidFill>
                  <a:srgbClr val="002060"/>
                </a:solidFill>
                <a:latin typeface="Times New Roman" pitchFamily="18" charset="0"/>
                <a:cs typeface="Times New Roman" pitchFamily="18" charset="0"/>
              </a:rPr>
              <a:t>Prezidentining</a:t>
            </a:r>
            <a:r>
              <a:rPr lang="en-US" sz="6400" b="1" dirty="0">
                <a:solidFill>
                  <a:srgbClr val="002060"/>
                </a:solidFill>
                <a:latin typeface="Times New Roman" pitchFamily="18" charset="0"/>
                <a:cs typeface="Times New Roman" pitchFamily="18" charset="0"/>
              </a:rPr>
              <a:t> 2020-yil 6-noyabrdagi PF-6108-sonli “</a:t>
            </a:r>
            <a:r>
              <a:rPr lang="en-US" sz="6400" b="1" cap="all" dirty="0">
                <a:solidFill>
                  <a:srgbClr val="FF0000"/>
                </a:solidFill>
              </a:rPr>
              <a:t>O‘ZBEKISTONNING YANGI TARAQQIYOT DAVRIDA TA’LIM-TARBIYA VA ILM-FAN SOHALARINI RIVOJLANTIRISH CHORA-TADBIRLARI TO‘G‘RISIDA”</a:t>
            </a:r>
            <a:r>
              <a:rPr lang="en-US" sz="6400" b="1" dirty="0">
                <a:solidFill>
                  <a:srgbClr val="002060"/>
                </a:solidFill>
                <a:latin typeface="Times New Roman" pitchFamily="18" charset="0"/>
                <a:cs typeface="Times New Roman" pitchFamily="18" charset="0"/>
              </a:rPr>
              <a:t> </a:t>
            </a:r>
            <a:r>
              <a:rPr lang="en-US" sz="6400" b="1" dirty="0" err="1">
                <a:solidFill>
                  <a:srgbClr val="002060"/>
                </a:solidFill>
                <a:latin typeface="Times New Roman" pitchFamily="18" charset="0"/>
                <a:cs typeface="Times New Roman" pitchFamily="18" charset="0"/>
              </a:rPr>
              <a:t>gi</a:t>
            </a:r>
            <a:endParaRPr lang="ru-RU" sz="6400" dirty="0">
              <a:solidFill>
                <a:srgbClr val="FF0000"/>
              </a:solidFill>
            </a:endParaRPr>
          </a:p>
          <a:p>
            <a:pPr algn="ctr">
              <a:buNone/>
            </a:pPr>
            <a:r>
              <a:rPr lang="en-US" sz="6400" b="1" dirty="0" err="1">
                <a:solidFill>
                  <a:srgbClr val="002060"/>
                </a:solidFill>
                <a:latin typeface="Times New Roman" pitchFamily="18" charset="0"/>
                <a:cs typeface="Times New Roman" pitchFamily="18" charset="0"/>
              </a:rPr>
              <a:t>Farmonida</a:t>
            </a:r>
            <a:endParaRPr lang="ru-RU" sz="6400" b="1" dirty="0">
              <a:solidFill>
                <a:srgbClr val="002060"/>
              </a:solidFill>
              <a:latin typeface="Times New Roman" pitchFamily="18" charset="0"/>
              <a:cs typeface="Times New Roman" pitchFamily="18" charset="0"/>
            </a:endParaRPr>
          </a:p>
          <a:p>
            <a:pPr algn="just"/>
            <a:r>
              <a:rPr lang="en-US" sz="7200" dirty="0" err="1">
                <a:solidFill>
                  <a:srgbClr val="7030A0"/>
                </a:solidFill>
                <a:latin typeface="Times New Roman" pitchFamily="18" charset="0"/>
                <a:cs typeface="Times New Roman" pitchFamily="18" charset="0"/>
              </a:rPr>
              <a:t>ta’lim-tarbiya</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muassasalarining</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rahbar</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xodimlari</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pedagog</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va</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murabbiylari</a:t>
            </a:r>
            <a:r>
              <a:rPr lang="en-US" sz="7200" dirty="0">
                <a:solidFill>
                  <a:srgbClr val="7030A0"/>
                </a:solidFill>
                <a:latin typeface="Times New Roman" pitchFamily="18" charset="0"/>
                <a:cs typeface="Times New Roman" pitchFamily="18" charset="0"/>
              </a:rPr>
              <a:t>, professor-</a:t>
            </a:r>
            <a:r>
              <a:rPr lang="en-US" sz="7200" dirty="0" err="1">
                <a:solidFill>
                  <a:srgbClr val="7030A0"/>
                </a:solidFill>
                <a:latin typeface="Times New Roman" pitchFamily="18" charset="0"/>
                <a:cs typeface="Times New Roman" pitchFamily="18" charset="0"/>
              </a:rPr>
              <a:t>o‘qituvchilari</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va</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ilm</a:t>
            </a:r>
            <a:r>
              <a:rPr lang="en-US" sz="7200" dirty="0">
                <a:solidFill>
                  <a:srgbClr val="7030A0"/>
                </a:solidFill>
                <a:latin typeface="Times New Roman" pitchFamily="18" charset="0"/>
                <a:cs typeface="Times New Roman" pitchFamily="18" charset="0"/>
              </a:rPr>
              <a:t>-fan </a:t>
            </a:r>
            <a:r>
              <a:rPr lang="en-US" sz="7200" dirty="0" err="1">
                <a:solidFill>
                  <a:srgbClr val="7030A0"/>
                </a:solidFill>
                <a:latin typeface="Times New Roman" pitchFamily="18" charset="0"/>
                <a:cs typeface="Times New Roman" pitchFamily="18" charset="0"/>
              </a:rPr>
              <a:t>sohalari</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vakillarining</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jamiyatimizdagi</a:t>
            </a:r>
            <a:r>
              <a:rPr lang="en-US" sz="7200" dirty="0">
                <a:solidFill>
                  <a:srgbClr val="7030A0"/>
                </a:solidFill>
                <a:latin typeface="Times New Roman" pitchFamily="18" charset="0"/>
                <a:cs typeface="Times New Roman" pitchFamily="18" charset="0"/>
              </a:rPr>
              <a:t> </a:t>
            </a:r>
            <a:r>
              <a:rPr lang="en-US" sz="7200" b="1" dirty="0" err="1">
                <a:solidFill>
                  <a:srgbClr val="7030A0"/>
                </a:solidFill>
                <a:latin typeface="Times New Roman" pitchFamily="18" charset="0"/>
                <a:cs typeface="Times New Roman" pitchFamily="18" charset="0"/>
              </a:rPr>
              <a:t>o‘rni</a:t>
            </a:r>
            <a:r>
              <a:rPr lang="en-US" sz="7200" b="1" dirty="0">
                <a:solidFill>
                  <a:srgbClr val="7030A0"/>
                </a:solidFill>
                <a:latin typeface="Times New Roman" pitchFamily="18" charset="0"/>
                <a:cs typeface="Times New Roman" pitchFamily="18" charset="0"/>
              </a:rPr>
              <a:t> </a:t>
            </a:r>
            <a:r>
              <a:rPr lang="en-US" sz="7200" b="1" dirty="0" err="1">
                <a:solidFill>
                  <a:srgbClr val="7030A0"/>
                </a:solidFill>
                <a:latin typeface="Times New Roman" pitchFamily="18" charset="0"/>
                <a:cs typeface="Times New Roman" pitchFamily="18" charset="0"/>
              </a:rPr>
              <a:t>va</a:t>
            </a:r>
            <a:r>
              <a:rPr lang="en-US" sz="7200" b="1" dirty="0">
                <a:solidFill>
                  <a:srgbClr val="7030A0"/>
                </a:solidFill>
                <a:latin typeface="Times New Roman" pitchFamily="18" charset="0"/>
                <a:cs typeface="Times New Roman" pitchFamily="18" charset="0"/>
              </a:rPr>
              <a:t> </a:t>
            </a:r>
            <a:r>
              <a:rPr lang="en-US" sz="7200" b="1" dirty="0" err="1">
                <a:solidFill>
                  <a:srgbClr val="7030A0"/>
                </a:solidFill>
                <a:latin typeface="Times New Roman" pitchFamily="18" charset="0"/>
                <a:cs typeface="Times New Roman" pitchFamily="18" charset="0"/>
              </a:rPr>
              <a:t>maqomini</a:t>
            </a:r>
            <a:r>
              <a:rPr lang="en-US" sz="7200" b="1" dirty="0">
                <a:solidFill>
                  <a:srgbClr val="7030A0"/>
                </a:solidFill>
                <a:latin typeface="Times New Roman" pitchFamily="18" charset="0"/>
                <a:cs typeface="Times New Roman" pitchFamily="18" charset="0"/>
              </a:rPr>
              <a:t> </a:t>
            </a:r>
            <a:r>
              <a:rPr lang="en-US" sz="7200" b="1" dirty="0" err="1">
                <a:solidFill>
                  <a:srgbClr val="7030A0"/>
                </a:solidFill>
                <a:latin typeface="Times New Roman" pitchFamily="18" charset="0"/>
                <a:cs typeface="Times New Roman" pitchFamily="18" charset="0"/>
              </a:rPr>
              <a:t>oshirish</a:t>
            </a:r>
            <a:r>
              <a:rPr lang="en-US" sz="7200" b="1" dirty="0">
                <a:solidFill>
                  <a:srgbClr val="7030A0"/>
                </a:solidFill>
                <a:latin typeface="Times New Roman" pitchFamily="18" charset="0"/>
                <a:cs typeface="Times New Roman" pitchFamily="18" charset="0"/>
              </a:rPr>
              <a:t>,</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ularning</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mashaqqatli</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mehnatini</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munosib</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qadrlash</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va</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faoliyat</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samaradorligiga</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qarab</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moddiy</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rag‘batlantirish</a:t>
            </a:r>
            <a:r>
              <a:rPr lang="en-US" sz="7200" dirty="0">
                <a:solidFill>
                  <a:srgbClr val="7030A0"/>
                </a:solidFill>
                <a:latin typeface="Times New Roman" pitchFamily="18" charset="0"/>
                <a:cs typeface="Times New Roman" pitchFamily="18" charset="0"/>
              </a:rPr>
              <a:t>;</a:t>
            </a:r>
            <a:endParaRPr lang="ru-RU" sz="7200" dirty="0">
              <a:solidFill>
                <a:srgbClr val="7030A0"/>
              </a:solidFill>
              <a:latin typeface="Times New Roman" pitchFamily="18" charset="0"/>
              <a:cs typeface="Times New Roman" pitchFamily="18" charset="0"/>
            </a:endParaRPr>
          </a:p>
          <a:p>
            <a:pPr algn="just"/>
            <a:r>
              <a:rPr lang="en-US" sz="7200" dirty="0" err="1">
                <a:solidFill>
                  <a:srgbClr val="7030A0"/>
                </a:solidFill>
                <a:latin typeface="Times New Roman" pitchFamily="18" charset="0"/>
                <a:cs typeface="Times New Roman" pitchFamily="18" charset="0"/>
              </a:rPr>
              <a:t>pedagog</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xodimlarning</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kasbiy</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mahorati</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va</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faoliyat</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samaradorligini</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muntazam</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oshirib</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borish</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uchun</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zarur</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shart-sharoitlarni</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yaratish</a:t>
            </a:r>
            <a:r>
              <a:rPr lang="en-US" sz="7200" dirty="0">
                <a:solidFill>
                  <a:srgbClr val="7030A0"/>
                </a:solidFill>
                <a:latin typeface="Times New Roman" pitchFamily="18" charset="0"/>
                <a:cs typeface="Times New Roman" pitchFamily="18" charset="0"/>
              </a:rPr>
              <a:t>, </a:t>
            </a:r>
            <a:r>
              <a:rPr lang="en-US" sz="7200" b="1" dirty="0" err="1">
                <a:solidFill>
                  <a:srgbClr val="C00000"/>
                </a:solidFill>
                <a:latin typeface="Times New Roman" pitchFamily="18" charset="0"/>
                <a:cs typeface="Times New Roman" pitchFamily="18" charset="0"/>
              </a:rPr>
              <a:t>malaka</a:t>
            </a:r>
            <a:r>
              <a:rPr lang="en-US" sz="7200" b="1" dirty="0">
                <a:solidFill>
                  <a:srgbClr val="C00000"/>
                </a:solidFill>
                <a:latin typeface="Times New Roman" pitchFamily="18" charset="0"/>
                <a:cs typeface="Times New Roman" pitchFamily="18" charset="0"/>
              </a:rPr>
              <a:t> </a:t>
            </a:r>
            <a:r>
              <a:rPr lang="en-US" sz="7200" b="1" dirty="0" err="1">
                <a:solidFill>
                  <a:srgbClr val="C00000"/>
                </a:solidFill>
                <a:latin typeface="Times New Roman" pitchFamily="18" charset="0"/>
                <a:cs typeface="Times New Roman" pitchFamily="18" charset="0"/>
              </a:rPr>
              <a:t>oshirish</a:t>
            </a:r>
            <a:r>
              <a:rPr lang="en-US" sz="7200" b="1" dirty="0">
                <a:solidFill>
                  <a:srgbClr val="C00000"/>
                </a:solidFill>
                <a:latin typeface="Times New Roman" pitchFamily="18" charset="0"/>
                <a:cs typeface="Times New Roman" pitchFamily="18" charset="0"/>
              </a:rPr>
              <a:t> </a:t>
            </a:r>
            <a:r>
              <a:rPr lang="en-US" sz="7200" b="1" dirty="0" err="1">
                <a:solidFill>
                  <a:srgbClr val="C00000"/>
                </a:solidFill>
                <a:latin typeface="Times New Roman" pitchFamily="18" charset="0"/>
                <a:cs typeface="Times New Roman" pitchFamily="18" charset="0"/>
              </a:rPr>
              <a:t>tizimini</a:t>
            </a:r>
            <a:r>
              <a:rPr lang="en-US" sz="7200" dirty="0">
                <a:solidFill>
                  <a:srgbClr val="C00000"/>
                </a:solidFill>
                <a:latin typeface="Times New Roman" pitchFamily="18" charset="0"/>
                <a:cs typeface="Times New Roman" pitchFamily="18" charset="0"/>
              </a:rPr>
              <a:t> </a:t>
            </a:r>
            <a:r>
              <a:rPr lang="en-US" sz="7200" b="1" dirty="0">
                <a:solidFill>
                  <a:srgbClr val="C00000"/>
                </a:solidFill>
                <a:latin typeface="Times New Roman" pitchFamily="18" charset="0"/>
                <a:cs typeface="Times New Roman" pitchFamily="18" charset="0"/>
              </a:rPr>
              <a:t>“</a:t>
            </a:r>
            <a:r>
              <a:rPr lang="en-US" sz="7200" b="1" dirty="0" err="1">
                <a:solidFill>
                  <a:srgbClr val="C00000"/>
                </a:solidFill>
                <a:latin typeface="Times New Roman" pitchFamily="18" charset="0"/>
                <a:cs typeface="Times New Roman" pitchFamily="18" charset="0"/>
              </a:rPr>
              <a:t>hayot</a:t>
            </a:r>
            <a:r>
              <a:rPr lang="en-US" sz="7200" b="1" dirty="0">
                <a:solidFill>
                  <a:srgbClr val="C00000"/>
                </a:solidFill>
                <a:latin typeface="Times New Roman" pitchFamily="18" charset="0"/>
                <a:cs typeface="Times New Roman" pitchFamily="18" charset="0"/>
              </a:rPr>
              <a:t> </a:t>
            </a:r>
            <a:r>
              <a:rPr lang="en-US" sz="7200" b="1" dirty="0" err="1">
                <a:solidFill>
                  <a:srgbClr val="C00000"/>
                </a:solidFill>
                <a:latin typeface="Times New Roman" pitchFamily="18" charset="0"/>
                <a:cs typeface="Times New Roman" pitchFamily="18" charset="0"/>
              </a:rPr>
              <a:t>davomida</a:t>
            </a:r>
            <a:r>
              <a:rPr lang="en-US" sz="7200" b="1" dirty="0">
                <a:solidFill>
                  <a:srgbClr val="C00000"/>
                </a:solidFill>
                <a:latin typeface="Times New Roman" pitchFamily="18" charset="0"/>
                <a:cs typeface="Times New Roman" pitchFamily="18" charset="0"/>
              </a:rPr>
              <a:t> </a:t>
            </a:r>
            <a:r>
              <a:rPr lang="en-US" sz="7200" b="1" dirty="0" err="1">
                <a:solidFill>
                  <a:srgbClr val="C00000"/>
                </a:solidFill>
                <a:latin typeface="Times New Roman" pitchFamily="18" charset="0"/>
                <a:cs typeface="Times New Roman" pitchFamily="18" charset="0"/>
              </a:rPr>
              <a:t>o‘qish</a:t>
            </a:r>
            <a:r>
              <a:rPr lang="en-US" sz="7200" b="1" dirty="0">
                <a:solidFill>
                  <a:srgbClr val="C00000"/>
                </a:solidFill>
                <a:latin typeface="Times New Roman" pitchFamily="18" charset="0"/>
                <a:cs typeface="Times New Roman" pitchFamily="18" charset="0"/>
              </a:rPr>
              <a:t>” </a:t>
            </a:r>
            <a:r>
              <a:rPr lang="en-US" sz="7200" b="1" dirty="0" err="1">
                <a:solidFill>
                  <a:srgbClr val="C00000"/>
                </a:solidFill>
                <a:latin typeface="Times New Roman" pitchFamily="18" charset="0"/>
                <a:cs typeface="Times New Roman" pitchFamily="18" charset="0"/>
              </a:rPr>
              <a:t>tamoyili</a:t>
            </a:r>
            <a:r>
              <a:rPr lang="en-US" sz="7200" dirty="0">
                <a:solidFill>
                  <a:srgbClr val="C0000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asosida</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takomillashtirib</a:t>
            </a:r>
            <a:r>
              <a:rPr lang="en-US" sz="7200" dirty="0">
                <a:solidFill>
                  <a:srgbClr val="7030A0"/>
                </a:solidFill>
                <a:latin typeface="Times New Roman" pitchFamily="18" charset="0"/>
                <a:cs typeface="Times New Roman" pitchFamily="18" charset="0"/>
              </a:rPr>
              <a:t> </a:t>
            </a:r>
            <a:r>
              <a:rPr lang="en-US" sz="7200" dirty="0" err="1">
                <a:solidFill>
                  <a:srgbClr val="7030A0"/>
                </a:solidFill>
                <a:latin typeface="Times New Roman" pitchFamily="18" charset="0"/>
                <a:cs typeface="Times New Roman" pitchFamily="18" charset="0"/>
              </a:rPr>
              <a:t>borish</a:t>
            </a:r>
            <a:r>
              <a:rPr lang="en-US" sz="7200" dirty="0">
                <a:solidFill>
                  <a:srgbClr val="7030A0"/>
                </a:solidFill>
                <a:latin typeface="Times New Roman" pitchFamily="18" charset="0"/>
                <a:cs typeface="Times New Roman" pitchFamily="18" charset="0"/>
              </a:rPr>
              <a:t> </a:t>
            </a:r>
            <a:r>
              <a:rPr lang="uz-Cyrl-UZ" sz="7200" dirty="0">
                <a:solidFill>
                  <a:srgbClr val="7030A0"/>
                </a:solidFill>
                <a:latin typeface="Times New Roman" pitchFamily="18" charset="0"/>
                <a:cs typeface="Times New Roman" pitchFamily="18" charset="0"/>
              </a:rPr>
              <a:t>masalalariga e’tibor qaratilgan.</a:t>
            </a:r>
            <a:endParaRPr lang="uz-Cyrl-UZ" sz="6400" dirty="0">
              <a:solidFill>
                <a:srgbClr val="2A2AFA"/>
              </a:solidFill>
            </a:endParaRPr>
          </a:p>
          <a:p>
            <a:pPr algn="ctr">
              <a:buFontTx/>
              <a:buNone/>
            </a:pPr>
            <a:endParaRPr lang="en-US" sz="6400" dirty="0">
              <a:solidFill>
                <a:srgbClr val="2A2AFA"/>
              </a:solidFill>
            </a:endParaRPr>
          </a:p>
          <a:p>
            <a:pPr>
              <a:buFontTx/>
              <a:buNone/>
            </a:pPr>
            <a:r>
              <a:rPr lang="en-US" sz="6400" dirty="0">
                <a:solidFill>
                  <a:srgbClr val="2A2AFA"/>
                </a:solidFill>
              </a:rPr>
              <a:t>	</a:t>
            </a:r>
            <a:r>
              <a:rPr lang="ru-RU" sz="6400" b="1" dirty="0" err="1">
                <a:solidFill>
                  <a:srgbClr val="002060"/>
                </a:solidFill>
              </a:rPr>
              <a:t>O‘zbekiston</a:t>
            </a:r>
            <a:r>
              <a:rPr lang="ru-RU" sz="6400" b="1" dirty="0">
                <a:solidFill>
                  <a:srgbClr val="002060"/>
                </a:solidFill>
              </a:rPr>
              <a:t> </a:t>
            </a:r>
            <a:r>
              <a:rPr lang="ru-RU" sz="6400" b="1" dirty="0" err="1">
                <a:solidFill>
                  <a:srgbClr val="002060"/>
                </a:solidFill>
              </a:rPr>
              <a:t>Respublikasi</a:t>
            </a:r>
            <a:r>
              <a:rPr lang="ru-RU" sz="6400" b="1" dirty="0">
                <a:solidFill>
                  <a:srgbClr val="002060"/>
                </a:solidFill>
              </a:rPr>
              <a:t> </a:t>
            </a:r>
            <a:r>
              <a:rPr lang="ru-RU" sz="6400" b="1" dirty="0" err="1">
                <a:solidFill>
                  <a:srgbClr val="002060"/>
                </a:solidFill>
              </a:rPr>
              <a:t>Prezidenti</a:t>
            </a:r>
            <a:r>
              <a:rPr lang="ru-RU" sz="6400" b="1" dirty="0">
                <a:solidFill>
                  <a:srgbClr val="002060"/>
                </a:solidFill>
              </a:rPr>
              <a:t> S</a:t>
            </a:r>
            <a:r>
              <a:rPr lang="en-US" sz="6400" b="1" dirty="0" err="1">
                <a:solidFill>
                  <a:srgbClr val="002060"/>
                </a:solidFill>
              </a:rPr>
              <a:t>h.M</a:t>
            </a:r>
            <a:r>
              <a:rPr lang="en-US" sz="6400" b="1" dirty="0">
                <a:solidFill>
                  <a:srgbClr val="002060"/>
                </a:solidFill>
              </a:rPr>
              <a:t>.</a:t>
            </a:r>
            <a:r>
              <a:rPr lang="ru-RU" sz="6400" b="1" dirty="0" err="1">
                <a:solidFill>
                  <a:srgbClr val="002060"/>
                </a:solidFill>
              </a:rPr>
              <a:t>Mirziyoev</a:t>
            </a:r>
            <a:endParaRPr lang="ru-RU" sz="6400" b="1" dirty="0">
              <a:solidFill>
                <a:srgbClr val="002060"/>
              </a:solidFill>
            </a:endParaRPr>
          </a:p>
        </p:txBody>
      </p:sp>
      <p:sp>
        <p:nvSpPr>
          <p:cNvPr id="7171" name="Текст 3"/>
          <p:cNvSpPr>
            <a:spLocks noGrp="1"/>
          </p:cNvSpPr>
          <p:nvPr>
            <p:ph type="body" sz="half" idx="2"/>
          </p:nvPr>
        </p:nvSpPr>
        <p:spPr>
          <a:xfrm>
            <a:off x="457201" y="250031"/>
            <a:ext cx="3008313" cy="4344591"/>
          </a:xfrm>
        </p:spPr>
        <p:txBody>
          <a:bodyPr/>
          <a:lstStyle/>
          <a:p>
            <a:endParaRPr lang="ru-RU"/>
          </a:p>
        </p:txBody>
      </p:sp>
      <p:pic>
        <p:nvPicPr>
          <p:cNvPr id="7172" name="Picture 2" descr="C:\Users\User\Desktop\photo_2020-09-07_07-05-03.jpg"/>
          <p:cNvPicPr>
            <a:picLocks noChangeAspect="1" noChangeArrowheads="1"/>
          </p:cNvPicPr>
          <p:nvPr/>
        </p:nvPicPr>
        <p:blipFill>
          <a:blip r:embed="rId3" cstate="print"/>
          <a:srcRect/>
          <a:stretch>
            <a:fillRect/>
          </a:stretch>
        </p:blipFill>
        <p:spPr bwMode="auto">
          <a:xfrm>
            <a:off x="1" y="0"/>
            <a:ext cx="3635375" cy="51435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Содержимое 2"/>
          <p:cNvSpPr>
            <a:spLocks noGrp="1"/>
          </p:cNvSpPr>
          <p:nvPr>
            <p:ph idx="1"/>
          </p:nvPr>
        </p:nvSpPr>
        <p:spPr>
          <a:xfrm>
            <a:off x="3575050" y="0"/>
            <a:ext cx="5389438" cy="5143500"/>
          </a:xfrm>
        </p:spPr>
        <p:txBody>
          <a:bodyPr>
            <a:normAutofit fontScale="25000" lnSpcReduction="20000"/>
          </a:bodyPr>
          <a:lstStyle/>
          <a:p>
            <a:pPr algn="ctr">
              <a:buNone/>
            </a:pPr>
            <a:endParaRPr lang="ru-RU" b="1" dirty="0">
              <a:solidFill>
                <a:srgbClr val="002060"/>
              </a:solidFill>
            </a:endParaRPr>
          </a:p>
          <a:p>
            <a:pPr algn="just"/>
            <a:r>
              <a:rPr lang="en-US" sz="7200" b="1" dirty="0" err="1">
                <a:solidFill>
                  <a:srgbClr val="7030A0"/>
                </a:solidFill>
              </a:rPr>
              <a:t>O‘zbekiston</a:t>
            </a:r>
            <a:r>
              <a:rPr lang="en-US" sz="7200" b="1" dirty="0">
                <a:solidFill>
                  <a:srgbClr val="7030A0"/>
                </a:solidFill>
              </a:rPr>
              <a:t> </a:t>
            </a:r>
            <a:r>
              <a:rPr lang="en-US" sz="7200" b="1" dirty="0" err="1">
                <a:solidFill>
                  <a:srgbClr val="7030A0"/>
                </a:solidFill>
              </a:rPr>
              <a:t>Respublikasi</a:t>
            </a:r>
            <a:r>
              <a:rPr lang="en-US" sz="7200" b="1" dirty="0">
                <a:solidFill>
                  <a:srgbClr val="7030A0"/>
                </a:solidFill>
              </a:rPr>
              <a:t> </a:t>
            </a:r>
            <a:r>
              <a:rPr lang="en-US" sz="7200" b="1" dirty="0" err="1">
                <a:solidFill>
                  <a:srgbClr val="7030A0"/>
                </a:solidFill>
              </a:rPr>
              <a:t>Prezidentining</a:t>
            </a:r>
            <a:r>
              <a:rPr lang="en-US" sz="7200" b="1" dirty="0">
                <a:solidFill>
                  <a:srgbClr val="7030A0"/>
                </a:solidFill>
              </a:rPr>
              <a:t> 2020-yil 6-noyabrdagi PQ-4884-sonli “</a:t>
            </a:r>
            <a:r>
              <a:rPr lang="en-US" sz="5600" b="1" cap="all" dirty="0">
                <a:solidFill>
                  <a:srgbClr val="C00000"/>
                </a:solidFill>
              </a:rPr>
              <a:t>TA’LIM-TARBIYA TIZIMINI YANADA TAKOMILLASHTIRISHGA OID QO‘SHIMCHA CHORA-TADBIRLAR TO‘G‘RISIDA”</a:t>
            </a:r>
            <a:r>
              <a:rPr lang="en-US" sz="5600" b="1" cap="all" dirty="0">
                <a:solidFill>
                  <a:srgbClr val="7030A0"/>
                </a:solidFill>
              </a:rPr>
              <a:t> GI </a:t>
            </a:r>
            <a:r>
              <a:rPr lang="en-US" sz="7200" b="1" dirty="0" err="1">
                <a:solidFill>
                  <a:srgbClr val="7030A0"/>
                </a:solidFill>
              </a:rPr>
              <a:t>qarorida</a:t>
            </a:r>
            <a:br>
              <a:rPr lang="en-US" sz="7200" dirty="0">
                <a:solidFill>
                  <a:srgbClr val="2A2AFA"/>
                </a:solidFill>
              </a:rPr>
            </a:br>
            <a:r>
              <a:rPr lang="uz-Cyrl-UZ" sz="7200" dirty="0">
                <a:solidFill>
                  <a:srgbClr val="002060"/>
                </a:solidFill>
                <a:latin typeface="Times New Roman" pitchFamily="18" charset="0"/>
                <a:cs typeface="Times New Roman" pitchFamily="18" charset="0"/>
              </a:rPr>
              <a:t>xalq ta’limi xodimlarining malaka oshirish jarayonini </a:t>
            </a:r>
            <a:r>
              <a:rPr lang="uz-Cyrl-UZ" sz="7200" b="1" dirty="0">
                <a:solidFill>
                  <a:srgbClr val="C00000"/>
                </a:solidFill>
                <a:latin typeface="Times New Roman" pitchFamily="18" charset="0"/>
                <a:cs typeface="Times New Roman" pitchFamily="18" charset="0"/>
              </a:rPr>
              <a:t>“hayot davomida o‘qish”</a:t>
            </a:r>
            <a:r>
              <a:rPr lang="uz-Cyrl-UZ" sz="7200" dirty="0">
                <a:solidFill>
                  <a:srgbClr val="C00000"/>
                </a:solidFill>
                <a:latin typeface="Times New Roman" pitchFamily="18" charset="0"/>
                <a:cs typeface="Times New Roman" pitchFamily="18" charset="0"/>
              </a:rPr>
              <a:t> </a:t>
            </a:r>
            <a:r>
              <a:rPr lang="uz-Cyrl-UZ" sz="7200" dirty="0">
                <a:solidFill>
                  <a:srgbClr val="002060"/>
                </a:solidFill>
                <a:latin typeface="Times New Roman" pitchFamily="18" charset="0"/>
                <a:cs typeface="Times New Roman" pitchFamily="18" charset="0"/>
              </a:rPr>
              <a:t>tamoyili asosida uzluksiz malaka oshirishni nazarda tutuvchi tizimga aylantirish;</a:t>
            </a:r>
            <a:endParaRPr lang="ru-RU" sz="7200" dirty="0">
              <a:solidFill>
                <a:srgbClr val="002060"/>
              </a:solidFill>
              <a:latin typeface="Times New Roman" pitchFamily="18" charset="0"/>
              <a:cs typeface="Times New Roman" pitchFamily="18" charset="0"/>
            </a:endParaRPr>
          </a:p>
          <a:p>
            <a:pPr algn="just"/>
            <a:r>
              <a:rPr lang="uz-Cyrl-UZ" sz="7200" dirty="0">
                <a:solidFill>
                  <a:srgbClr val="002060"/>
                </a:solidFill>
                <a:latin typeface="Times New Roman" pitchFamily="18" charset="0"/>
                <a:cs typeface="Times New Roman" pitchFamily="18" charset="0"/>
              </a:rPr>
              <a:t>xalq ta’limi xodimlarining </a:t>
            </a:r>
            <a:r>
              <a:rPr lang="uz-Cyrl-UZ" sz="7200" b="1" dirty="0">
                <a:solidFill>
                  <a:srgbClr val="C00000"/>
                </a:solidFill>
                <a:latin typeface="Times New Roman" pitchFamily="18" charset="0"/>
                <a:cs typeface="Times New Roman" pitchFamily="18" charset="0"/>
              </a:rPr>
              <a:t>kasbiy ehtiyojlarini tashxis qilish</a:t>
            </a:r>
            <a:r>
              <a:rPr lang="uz-Cyrl-UZ" sz="7200" dirty="0">
                <a:solidFill>
                  <a:srgbClr val="C00000"/>
                </a:solidFill>
                <a:latin typeface="Times New Roman" pitchFamily="18" charset="0"/>
                <a:cs typeface="Times New Roman" pitchFamily="18" charset="0"/>
              </a:rPr>
              <a:t> </a:t>
            </a:r>
            <a:r>
              <a:rPr lang="uz-Cyrl-UZ" sz="7200" dirty="0">
                <a:solidFill>
                  <a:srgbClr val="002060"/>
                </a:solidFill>
                <a:latin typeface="Times New Roman" pitchFamily="18" charset="0"/>
                <a:cs typeface="Times New Roman" pitchFamily="18" charset="0"/>
              </a:rPr>
              <a:t>asosida ularning </a:t>
            </a:r>
            <a:r>
              <a:rPr lang="uz-Cyrl-UZ" sz="7200" b="1" dirty="0">
                <a:solidFill>
                  <a:srgbClr val="C00000"/>
                </a:solidFill>
                <a:latin typeface="Times New Roman" pitchFamily="18" charset="0"/>
                <a:cs typeface="Times New Roman" pitchFamily="18" charset="0"/>
              </a:rPr>
              <a:t>individual rivojlanish dasturini ishlab chiqish</a:t>
            </a:r>
            <a:r>
              <a:rPr lang="uz-Cyrl-UZ" sz="7200" dirty="0">
                <a:solidFill>
                  <a:srgbClr val="C00000"/>
                </a:solidFill>
                <a:latin typeface="Times New Roman" pitchFamily="18" charset="0"/>
                <a:cs typeface="Times New Roman" pitchFamily="18" charset="0"/>
              </a:rPr>
              <a:t> va </a:t>
            </a:r>
            <a:r>
              <a:rPr lang="uz-Cyrl-UZ" sz="7200" b="1" dirty="0">
                <a:solidFill>
                  <a:srgbClr val="C00000"/>
                </a:solidFill>
                <a:latin typeface="Times New Roman" pitchFamily="18" charset="0"/>
                <a:cs typeface="Times New Roman" pitchFamily="18" charset="0"/>
              </a:rPr>
              <a:t>dasturga muvofiq malakasini oshirish tartibini</a:t>
            </a:r>
            <a:r>
              <a:rPr lang="uz-Cyrl-UZ" sz="7200" b="1" dirty="0">
                <a:solidFill>
                  <a:srgbClr val="002060"/>
                </a:solidFill>
                <a:latin typeface="Times New Roman" pitchFamily="18" charset="0"/>
                <a:cs typeface="Times New Roman" pitchFamily="18" charset="0"/>
              </a:rPr>
              <a:t> </a:t>
            </a:r>
            <a:r>
              <a:rPr lang="uz-Cyrl-UZ" sz="7200" dirty="0">
                <a:solidFill>
                  <a:srgbClr val="002060"/>
                </a:solidFill>
                <a:latin typeface="Times New Roman" pitchFamily="18" charset="0"/>
                <a:cs typeface="Times New Roman" pitchFamily="18" charset="0"/>
              </a:rPr>
              <a:t>amaliyotga kiritish;</a:t>
            </a:r>
            <a:endParaRPr lang="ru-RU" sz="7200" dirty="0">
              <a:solidFill>
                <a:srgbClr val="002060"/>
              </a:solidFill>
              <a:latin typeface="Times New Roman" pitchFamily="18" charset="0"/>
              <a:cs typeface="Times New Roman" pitchFamily="18" charset="0"/>
            </a:endParaRPr>
          </a:p>
          <a:p>
            <a:pPr algn="just"/>
            <a:r>
              <a:rPr lang="uz-Cyrl-UZ" sz="7200" dirty="0">
                <a:solidFill>
                  <a:srgbClr val="002060"/>
                </a:solidFill>
                <a:latin typeface="Times New Roman" pitchFamily="18" charset="0"/>
                <a:cs typeface="Times New Roman" pitchFamily="18" charset="0"/>
              </a:rPr>
              <a:t>xalq ta’limi xodimlarini uzluksiz kasbiy rivojlantirish tizimini tashkil etish, har bir xodimning malaka oshirish jarayonlarini monitoring qilish va shaxsiy hisobini yuritish imkoniyatini ta’minlovchi </a:t>
            </a:r>
            <a:r>
              <a:rPr lang="uz-Cyrl-UZ" sz="7200" b="1" dirty="0">
                <a:solidFill>
                  <a:srgbClr val="C00000"/>
                </a:solidFill>
                <a:latin typeface="Times New Roman" pitchFamily="18" charset="0"/>
                <a:cs typeface="Times New Roman" pitchFamily="18" charset="0"/>
              </a:rPr>
              <a:t>“Uzluksiz kasbiy ta’lim” maxsus elektron platformasini</a:t>
            </a:r>
            <a:r>
              <a:rPr lang="uz-Cyrl-UZ" sz="7200" dirty="0">
                <a:solidFill>
                  <a:srgbClr val="C00000"/>
                </a:solidFill>
                <a:latin typeface="Times New Roman" pitchFamily="18" charset="0"/>
                <a:cs typeface="Times New Roman" pitchFamily="18" charset="0"/>
              </a:rPr>
              <a:t> </a:t>
            </a:r>
            <a:r>
              <a:rPr lang="uz-Cyrl-UZ" sz="7200" dirty="0">
                <a:solidFill>
                  <a:srgbClr val="002060"/>
                </a:solidFill>
                <a:latin typeface="Times New Roman" pitchFamily="18" charset="0"/>
                <a:cs typeface="Times New Roman" pitchFamily="18" charset="0"/>
              </a:rPr>
              <a:t>ishga tushirish vazifalari belgilab berilgan.</a:t>
            </a:r>
            <a:endParaRPr lang="en-US" sz="7200" dirty="0">
              <a:solidFill>
                <a:srgbClr val="002060"/>
              </a:solidFill>
              <a:latin typeface="Times New Roman" pitchFamily="18" charset="0"/>
              <a:cs typeface="Times New Roman" pitchFamily="18" charset="0"/>
            </a:endParaRPr>
          </a:p>
          <a:p>
            <a:pPr algn="just">
              <a:buFontTx/>
              <a:buNone/>
            </a:pPr>
            <a:r>
              <a:rPr lang="en-US" sz="7200" dirty="0">
                <a:solidFill>
                  <a:srgbClr val="2A2AFA"/>
                </a:solidFill>
                <a:latin typeface="Times New Roman" pitchFamily="18" charset="0"/>
                <a:cs typeface="Times New Roman" pitchFamily="18" charset="0"/>
              </a:rPr>
              <a:t>	</a:t>
            </a:r>
            <a:r>
              <a:rPr lang="ru-RU" sz="7200" b="1" dirty="0" err="1">
                <a:solidFill>
                  <a:srgbClr val="002060"/>
                </a:solidFill>
                <a:latin typeface="Times New Roman" pitchFamily="18" charset="0"/>
                <a:cs typeface="Times New Roman" pitchFamily="18" charset="0"/>
              </a:rPr>
              <a:t>O‘zbekiston</a:t>
            </a:r>
            <a:r>
              <a:rPr lang="ru-RU" sz="7200" b="1" dirty="0">
                <a:solidFill>
                  <a:srgbClr val="002060"/>
                </a:solidFill>
                <a:latin typeface="Times New Roman" pitchFamily="18" charset="0"/>
                <a:cs typeface="Times New Roman" pitchFamily="18" charset="0"/>
              </a:rPr>
              <a:t> </a:t>
            </a:r>
            <a:r>
              <a:rPr lang="ru-RU" sz="7200" b="1" dirty="0" err="1">
                <a:solidFill>
                  <a:srgbClr val="002060"/>
                </a:solidFill>
                <a:latin typeface="Times New Roman" pitchFamily="18" charset="0"/>
                <a:cs typeface="Times New Roman" pitchFamily="18" charset="0"/>
              </a:rPr>
              <a:t>Respublikasi</a:t>
            </a:r>
            <a:r>
              <a:rPr lang="ru-RU" sz="7200" b="1" dirty="0">
                <a:solidFill>
                  <a:srgbClr val="002060"/>
                </a:solidFill>
                <a:latin typeface="Times New Roman" pitchFamily="18" charset="0"/>
                <a:cs typeface="Times New Roman" pitchFamily="18" charset="0"/>
              </a:rPr>
              <a:t> </a:t>
            </a:r>
            <a:r>
              <a:rPr lang="ru-RU" sz="7200" b="1" dirty="0" err="1">
                <a:solidFill>
                  <a:srgbClr val="002060"/>
                </a:solidFill>
                <a:latin typeface="Times New Roman" pitchFamily="18" charset="0"/>
                <a:cs typeface="Times New Roman" pitchFamily="18" charset="0"/>
              </a:rPr>
              <a:t>Prezidenti</a:t>
            </a:r>
            <a:r>
              <a:rPr lang="ru-RU" sz="7200" b="1" dirty="0">
                <a:solidFill>
                  <a:srgbClr val="002060"/>
                </a:solidFill>
                <a:latin typeface="Times New Roman" pitchFamily="18" charset="0"/>
                <a:cs typeface="Times New Roman" pitchFamily="18" charset="0"/>
              </a:rPr>
              <a:t> S</a:t>
            </a:r>
            <a:r>
              <a:rPr lang="en-US" sz="7200" b="1" dirty="0" err="1">
                <a:solidFill>
                  <a:srgbClr val="002060"/>
                </a:solidFill>
                <a:latin typeface="Times New Roman" pitchFamily="18" charset="0"/>
                <a:cs typeface="Times New Roman" pitchFamily="18" charset="0"/>
              </a:rPr>
              <a:t>h.M</a:t>
            </a:r>
            <a:r>
              <a:rPr lang="en-US" sz="7200" b="1" dirty="0">
                <a:solidFill>
                  <a:srgbClr val="002060"/>
                </a:solidFill>
                <a:latin typeface="Times New Roman" pitchFamily="18" charset="0"/>
                <a:cs typeface="Times New Roman" pitchFamily="18" charset="0"/>
              </a:rPr>
              <a:t>.</a:t>
            </a:r>
            <a:r>
              <a:rPr lang="ru-RU" sz="7200" b="1" dirty="0" err="1">
                <a:solidFill>
                  <a:srgbClr val="002060"/>
                </a:solidFill>
                <a:latin typeface="Times New Roman" pitchFamily="18" charset="0"/>
                <a:cs typeface="Times New Roman" pitchFamily="18" charset="0"/>
              </a:rPr>
              <a:t>Mirziyoev</a:t>
            </a:r>
            <a:endParaRPr lang="ru-RU" sz="7200" b="1" dirty="0">
              <a:solidFill>
                <a:srgbClr val="002060"/>
              </a:solidFill>
              <a:latin typeface="Times New Roman" pitchFamily="18" charset="0"/>
              <a:cs typeface="Times New Roman" pitchFamily="18" charset="0"/>
            </a:endParaRPr>
          </a:p>
        </p:txBody>
      </p:sp>
      <p:sp>
        <p:nvSpPr>
          <p:cNvPr id="7171" name="Текст 3"/>
          <p:cNvSpPr>
            <a:spLocks noGrp="1"/>
          </p:cNvSpPr>
          <p:nvPr>
            <p:ph type="body" sz="half" idx="2"/>
          </p:nvPr>
        </p:nvSpPr>
        <p:spPr>
          <a:xfrm>
            <a:off x="457201" y="250031"/>
            <a:ext cx="3008313" cy="4344591"/>
          </a:xfrm>
        </p:spPr>
        <p:txBody>
          <a:bodyPr/>
          <a:lstStyle/>
          <a:p>
            <a:endParaRPr lang="ru-RU"/>
          </a:p>
        </p:txBody>
      </p:sp>
      <p:pic>
        <p:nvPicPr>
          <p:cNvPr id="7172" name="Picture 2" descr="C:\Users\User\Desktop\photo_2020-09-07_07-05-03.jpg"/>
          <p:cNvPicPr>
            <a:picLocks noChangeAspect="1" noChangeArrowheads="1"/>
          </p:cNvPicPr>
          <p:nvPr/>
        </p:nvPicPr>
        <p:blipFill>
          <a:blip r:embed="rId3" cstate="print"/>
          <a:srcRect/>
          <a:stretch>
            <a:fillRect/>
          </a:stretch>
        </p:blipFill>
        <p:spPr bwMode="auto">
          <a:xfrm>
            <a:off x="1" y="0"/>
            <a:ext cx="3635375" cy="467796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8"/>
          <p:cNvSpPr txBox="1">
            <a:spLocks noGrp="1"/>
          </p:cNvSpPr>
          <p:nvPr>
            <p:ph type="ctrTitle"/>
          </p:nvPr>
        </p:nvSpPr>
        <p:spPr>
          <a:xfrm>
            <a:off x="323528" y="411510"/>
            <a:ext cx="8854381" cy="4104456"/>
          </a:xfrm>
          <a:prstGeom prst="rect">
            <a:avLst/>
          </a:prstGeom>
        </p:spPr>
        <p:txBody>
          <a:bodyPr spcFirstLastPara="1" wrap="square" lIns="91425" tIns="91425" rIns="91425" bIns="91425" anchor="b" anchorCtr="0">
            <a:noAutofit/>
          </a:bodyPr>
          <a:lstStyle/>
          <a:p>
            <a:r>
              <a:rPr lang="en-US" sz="2400" b="1" dirty="0">
                <a:solidFill>
                  <a:srgbClr val="000099"/>
                </a:solidFill>
              </a:rPr>
              <a:t>ZAMONAVIY O‘QITUVCHI</a:t>
            </a:r>
            <a:r>
              <a:rPr lang="uz-Cyrl-UZ" sz="2400" b="1" dirty="0">
                <a:solidFill>
                  <a:srgbClr val="000099"/>
                </a:solidFill>
              </a:rPr>
              <a:t>NING</a:t>
            </a:r>
            <a:r>
              <a:rPr lang="en-US" sz="2400" b="1" dirty="0">
                <a:solidFill>
                  <a:srgbClr val="000099"/>
                </a:solidFill>
              </a:rPr>
              <a:t> INDIVIDUAL TA’LIM TRAEKTORIYASI VA HAYOT DAVOMIDA TA’LIM OLISH (LIFELONG LEARNING)</a:t>
            </a:r>
            <a:r>
              <a:rPr lang="en-US" sz="2400" b="1" i="1" dirty="0">
                <a:solidFill>
                  <a:srgbClr val="000099"/>
                </a:solidFill>
              </a:rPr>
              <a:t>.</a:t>
            </a:r>
            <a:br>
              <a:rPr lang="ru-RU" sz="2400" dirty="0"/>
            </a:br>
            <a:r>
              <a:rPr lang="uz-Cyrl-UZ" sz="2400" b="1" dirty="0">
                <a:solidFill>
                  <a:srgbClr val="002060"/>
                </a:solidFill>
              </a:rPr>
              <a:t> “Uzluksiz kasbiy ta’lim” maxsus elektron platformasi orqali xodimlarning individual kasbiy rivojlanish traektoriyasi tuziladi. O‘qituvchilarning elektron portfoliyasi shakllantirilib, ularga kasbiy rivojlanish traektoriyasi, natijalari va o‘zlashtirgan o‘quv dasturlari to‘g‘risidagi ma’lumotlar kiritib boriladi</a:t>
            </a:r>
            <a:endParaRPr lang="ru-RU" sz="2400" dirty="0">
              <a:solidFill>
                <a:srgbClr val="002060"/>
              </a:solidFill>
            </a:endParaRPr>
          </a:p>
        </p:txBody>
      </p:sp>
      <p:sp>
        <p:nvSpPr>
          <p:cNvPr id="74" name="Google Shape;74;p18"/>
          <p:cNvSpPr/>
          <p:nvPr/>
        </p:nvSpPr>
        <p:spPr>
          <a:xfrm>
            <a:off x="4572000" y="174294"/>
            <a:ext cx="4572000" cy="254684"/>
          </a:xfrm>
          <a:prstGeom prst="rect">
            <a:avLst/>
          </a:prstGeom>
          <a:solidFill>
            <a:srgbClr val="66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 name="Google Shape;1531;p47"/>
          <p:cNvGrpSpPr/>
          <p:nvPr/>
        </p:nvGrpSpPr>
        <p:grpSpPr>
          <a:xfrm>
            <a:off x="0" y="0"/>
            <a:ext cx="1224136" cy="1730013"/>
            <a:chOff x="6529418" y="2227254"/>
            <a:chExt cx="1480470" cy="2428970"/>
          </a:xfrm>
        </p:grpSpPr>
        <p:grpSp>
          <p:nvGrpSpPr>
            <p:cNvPr id="3" name="Google Shape;1537;p47"/>
            <p:cNvGrpSpPr/>
            <p:nvPr/>
          </p:nvGrpSpPr>
          <p:grpSpPr>
            <a:xfrm>
              <a:off x="7053291" y="2227254"/>
              <a:ext cx="956597" cy="944252"/>
              <a:chOff x="4370663" y="1816530"/>
              <a:chExt cx="1098904" cy="1084724"/>
            </a:xfrm>
          </p:grpSpPr>
          <p:grpSp>
            <p:nvGrpSpPr>
              <p:cNvPr id="4" name="Google Shape;1538;p47"/>
              <p:cNvGrpSpPr/>
              <p:nvPr/>
            </p:nvGrpSpPr>
            <p:grpSpPr>
              <a:xfrm>
                <a:off x="4370663" y="1816530"/>
                <a:ext cx="1098904" cy="1084724"/>
                <a:chOff x="4370663" y="1816530"/>
                <a:chExt cx="1098904" cy="1084724"/>
              </a:xfrm>
            </p:grpSpPr>
            <p:sp>
              <p:nvSpPr>
                <p:cNvPr id="83" name="Google Shape;1539;p47"/>
                <p:cNvSpPr/>
                <p:nvPr/>
              </p:nvSpPr>
              <p:spPr>
                <a:xfrm>
                  <a:off x="4370663" y="1816530"/>
                  <a:ext cx="1098904" cy="1084724"/>
                </a:xfrm>
                <a:custGeom>
                  <a:avLst/>
                  <a:gdLst/>
                  <a:ahLst/>
                  <a:cxnLst/>
                  <a:rect l="l" t="t" r="r" b="b"/>
                  <a:pathLst>
                    <a:path w="45721" h="45131" extrusionOk="0">
                      <a:moveTo>
                        <a:pt x="22862" y="0"/>
                      </a:moveTo>
                      <a:cubicBezTo>
                        <a:pt x="22092" y="0"/>
                        <a:pt x="21324" y="295"/>
                        <a:pt x="20741" y="884"/>
                      </a:cubicBezTo>
                      <a:lnTo>
                        <a:pt x="12871" y="8742"/>
                      </a:lnTo>
                      <a:cubicBezTo>
                        <a:pt x="12698" y="8921"/>
                        <a:pt x="12472" y="9005"/>
                        <a:pt x="12246" y="9005"/>
                      </a:cubicBezTo>
                      <a:cubicBezTo>
                        <a:pt x="11945" y="9005"/>
                        <a:pt x="11643" y="8855"/>
                        <a:pt x="11466" y="8576"/>
                      </a:cubicBezTo>
                      <a:cubicBezTo>
                        <a:pt x="11014" y="7861"/>
                        <a:pt x="10645" y="7099"/>
                        <a:pt x="10347" y="6302"/>
                      </a:cubicBezTo>
                      <a:cubicBezTo>
                        <a:pt x="10168" y="5813"/>
                        <a:pt x="9847" y="5373"/>
                        <a:pt x="9394" y="5028"/>
                      </a:cubicBezTo>
                      <a:cubicBezTo>
                        <a:pt x="8866" y="4619"/>
                        <a:pt x="8248" y="4413"/>
                        <a:pt x="7630" y="4413"/>
                      </a:cubicBezTo>
                      <a:cubicBezTo>
                        <a:pt x="7078" y="4413"/>
                        <a:pt x="6526" y="4577"/>
                        <a:pt x="6037" y="4909"/>
                      </a:cubicBezTo>
                      <a:cubicBezTo>
                        <a:pt x="4465" y="5968"/>
                        <a:pt x="4310" y="8123"/>
                        <a:pt x="5584" y="9385"/>
                      </a:cubicBezTo>
                      <a:cubicBezTo>
                        <a:pt x="5894" y="9695"/>
                        <a:pt x="6251" y="9921"/>
                        <a:pt x="6632" y="10064"/>
                      </a:cubicBezTo>
                      <a:cubicBezTo>
                        <a:pt x="7418" y="10350"/>
                        <a:pt x="8180" y="10707"/>
                        <a:pt x="8882" y="11159"/>
                      </a:cubicBezTo>
                      <a:cubicBezTo>
                        <a:pt x="9383" y="11469"/>
                        <a:pt x="9466" y="12148"/>
                        <a:pt x="9049" y="12564"/>
                      </a:cubicBezTo>
                      <a:lnTo>
                        <a:pt x="1179" y="20434"/>
                      </a:lnTo>
                      <a:cubicBezTo>
                        <a:pt x="0" y="21613"/>
                        <a:pt x="0" y="23518"/>
                        <a:pt x="1179" y="24697"/>
                      </a:cubicBezTo>
                      <a:lnTo>
                        <a:pt x="20741" y="44247"/>
                      </a:lnTo>
                      <a:cubicBezTo>
                        <a:pt x="21324" y="44836"/>
                        <a:pt x="22092" y="45131"/>
                        <a:pt x="22862" y="45131"/>
                      </a:cubicBezTo>
                      <a:cubicBezTo>
                        <a:pt x="23631" y="45131"/>
                        <a:pt x="24402" y="44836"/>
                        <a:pt x="24992" y="44247"/>
                      </a:cubicBezTo>
                      <a:lnTo>
                        <a:pt x="44554" y="24697"/>
                      </a:lnTo>
                      <a:cubicBezTo>
                        <a:pt x="45720" y="23518"/>
                        <a:pt x="45720" y="21613"/>
                        <a:pt x="44554" y="20434"/>
                      </a:cubicBezTo>
                      <a:lnTo>
                        <a:pt x="24992" y="884"/>
                      </a:lnTo>
                      <a:cubicBezTo>
                        <a:pt x="24402" y="295"/>
                        <a:pt x="23631" y="0"/>
                        <a:pt x="22862" y="0"/>
                      </a:cubicBezTo>
                      <a:close/>
                    </a:path>
                  </a:pathLst>
                </a:custGeom>
                <a:solidFill>
                  <a:srgbClr val="703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1540;p47"/>
                <p:cNvSpPr/>
                <p:nvPr/>
              </p:nvSpPr>
              <p:spPr>
                <a:xfrm>
                  <a:off x="5055711" y="1904160"/>
                  <a:ext cx="287338" cy="287338"/>
                </a:xfrm>
                <a:custGeom>
                  <a:avLst/>
                  <a:gdLst/>
                  <a:ahLst/>
                  <a:cxnLst/>
                  <a:rect l="l" t="t" r="r" b="b"/>
                  <a:pathLst>
                    <a:path w="11955" h="11955" extrusionOk="0">
                      <a:moveTo>
                        <a:pt x="5978" y="0"/>
                      </a:moveTo>
                      <a:cubicBezTo>
                        <a:pt x="2680" y="0"/>
                        <a:pt x="1" y="2679"/>
                        <a:pt x="1" y="5977"/>
                      </a:cubicBezTo>
                      <a:cubicBezTo>
                        <a:pt x="1" y="9275"/>
                        <a:pt x="2680" y="11954"/>
                        <a:pt x="5978" y="11954"/>
                      </a:cubicBezTo>
                      <a:cubicBezTo>
                        <a:pt x="9276" y="11954"/>
                        <a:pt x="11955" y="9275"/>
                        <a:pt x="11955" y="5977"/>
                      </a:cubicBezTo>
                      <a:cubicBezTo>
                        <a:pt x="11955" y="2679"/>
                        <a:pt x="9276" y="0"/>
                        <a:pt x="5978"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 name="Google Shape;1545;p47"/>
              <p:cNvSpPr/>
              <p:nvPr/>
            </p:nvSpPr>
            <p:spPr>
              <a:xfrm>
                <a:off x="4966710" y="2272205"/>
                <a:ext cx="32041" cy="31663"/>
              </a:xfrm>
              <a:custGeom>
                <a:avLst/>
                <a:gdLst/>
                <a:ahLst/>
                <a:cxnLst/>
                <a:rect l="l" t="t" r="r" b="b"/>
                <a:pathLst>
                  <a:path w="929" h="918" extrusionOk="0">
                    <a:moveTo>
                      <a:pt x="465" y="1"/>
                    </a:moveTo>
                    <a:cubicBezTo>
                      <a:pt x="203" y="1"/>
                      <a:pt x="0" y="203"/>
                      <a:pt x="0" y="453"/>
                    </a:cubicBezTo>
                    <a:cubicBezTo>
                      <a:pt x="0" y="715"/>
                      <a:pt x="203" y="918"/>
                      <a:pt x="465" y="918"/>
                    </a:cubicBezTo>
                    <a:cubicBezTo>
                      <a:pt x="715" y="918"/>
                      <a:pt x="929" y="715"/>
                      <a:pt x="929" y="453"/>
                    </a:cubicBezTo>
                    <a:cubicBezTo>
                      <a:pt x="929" y="203"/>
                      <a:pt x="715" y="1"/>
                      <a:pt x="46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 name="Google Shape;1547;p47"/>
            <p:cNvGrpSpPr/>
            <p:nvPr/>
          </p:nvGrpSpPr>
          <p:grpSpPr>
            <a:xfrm>
              <a:off x="6547097" y="2715744"/>
              <a:ext cx="956596" cy="944315"/>
              <a:chOff x="3789173" y="2377690"/>
              <a:chExt cx="1098904" cy="1084796"/>
            </a:xfrm>
          </p:grpSpPr>
          <p:sp>
            <p:nvSpPr>
              <p:cNvPr id="79" name="Google Shape;1548;p47"/>
              <p:cNvSpPr/>
              <p:nvPr/>
            </p:nvSpPr>
            <p:spPr>
              <a:xfrm>
                <a:off x="3789173" y="2377690"/>
                <a:ext cx="1098904" cy="1084796"/>
              </a:xfrm>
              <a:custGeom>
                <a:avLst/>
                <a:gdLst/>
                <a:ahLst/>
                <a:cxnLst/>
                <a:rect l="l" t="t" r="r" b="b"/>
                <a:pathLst>
                  <a:path w="45721" h="45134" extrusionOk="0">
                    <a:moveTo>
                      <a:pt x="22861" y="0"/>
                    </a:moveTo>
                    <a:cubicBezTo>
                      <a:pt x="22090" y="0"/>
                      <a:pt x="21319" y="295"/>
                      <a:pt x="20730" y="884"/>
                    </a:cubicBezTo>
                    <a:lnTo>
                      <a:pt x="1180" y="20446"/>
                    </a:lnTo>
                    <a:cubicBezTo>
                      <a:pt x="1" y="21613"/>
                      <a:pt x="1" y="23518"/>
                      <a:pt x="1180" y="24697"/>
                    </a:cubicBezTo>
                    <a:lnTo>
                      <a:pt x="20730" y="44259"/>
                    </a:lnTo>
                    <a:cubicBezTo>
                      <a:pt x="21319" y="44842"/>
                      <a:pt x="22090" y="45134"/>
                      <a:pt x="22861" y="45134"/>
                    </a:cubicBezTo>
                    <a:cubicBezTo>
                      <a:pt x="23632" y="45134"/>
                      <a:pt x="24403" y="44842"/>
                      <a:pt x="24992" y="44259"/>
                    </a:cubicBezTo>
                    <a:lnTo>
                      <a:pt x="44542" y="24697"/>
                    </a:lnTo>
                    <a:cubicBezTo>
                      <a:pt x="45721" y="23518"/>
                      <a:pt x="45721" y="21613"/>
                      <a:pt x="44542" y="20446"/>
                    </a:cubicBezTo>
                    <a:lnTo>
                      <a:pt x="36684" y="12576"/>
                    </a:lnTo>
                    <a:cubicBezTo>
                      <a:pt x="36267" y="12171"/>
                      <a:pt x="36363" y="11481"/>
                      <a:pt x="36851" y="11171"/>
                    </a:cubicBezTo>
                    <a:cubicBezTo>
                      <a:pt x="37565" y="10719"/>
                      <a:pt x="38327" y="10350"/>
                      <a:pt x="39125" y="10052"/>
                    </a:cubicBezTo>
                    <a:cubicBezTo>
                      <a:pt x="39613" y="9874"/>
                      <a:pt x="40054" y="9552"/>
                      <a:pt x="40399" y="9100"/>
                    </a:cubicBezTo>
                    <a:cubicBezTo>
                      <a:pt x="41173" y="8099"/>
                      <a:pt x="41220" y="6778"/>
                      <a:pt x="40518" y="5730"/>
                    </a:cubicBezTo>
                    <a:cubicBezTo>
                      <a:pt x="39932" y="4868"/>
                      <a:pt x="39013" y="4436"/>
                      <a:pt x="38094" y="4436"/>
                    </a:cubicBezTo>
                    <a:cubicBezTo>
                      <a:pt x="37349" y="4436"/>
                      <a:pt x="36606" y="4720"/>
                      <a:pt x="36041" y="5290"/>
                    </a:cubicBezTo>
                    <a:cubicBezTo>
                      <a:pt x="35732" y="5587"/>
                      <a:pt x="35505" y="5956"/>
                      <a:pt x="35362" y="6337"/>
                    </a:cubicBezTo>
                    <a:cubicBezTo>
                      <a:pt x="35077" y="7123"/>
                      <a:pt x="34720" y="7885"/>
                      <a:pt x="34267" y="8588"/>
                    </a:cubicBezTo>
                    <a:cubicBezTo>
                      <a:pt x="34091" y="8872"/>
                      <a:pt x="33797" y="9021"/>
                      <a:pt x="33498" y="9021"/>
                    </a:cubicBezTo>
                    <a:cubicBezTo>
                      <a:pt x="33271" y="9021"/>
                      <a:pt x="33042" y="8934"/>
                      <a:pt x="32862" y="8754"/>
                    </a:cubicBezTo>
                    <a:lnTo>
                      <a:pt x="24992" y="884"/>
                    </a:lnTo>
                    <a:cubicBezTo>
                      <a:pt x="24403" y="295"/>
                      <a:pt x="23632" y="0"/>
                      <a:pt x="22861" y="0"/>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549;p47"/>
              <p:cNvSpPr/>
              <p:nvPr/>
            </p:nvSpPr>
            <p:spPr>
              <a:xfrm>
                <a:off x="3885623" y="2465897"/>
                <a:ext cx="287050" cy="287338"/>
              </a:xfrm>
              <a:custGeom>
                <a:avLst/>
                <a:gdLst/>
                <a:ahLst/>
                <a:cxnLst/>
                <a:rect l="l" t="t" r="r" b="b"/>
                <a:pathLst>
                  <a:path w="11943" h="11955" extrusionOk="0">
                    <a:moveTo>
                      <a:pt x="5977" y="0"/>
                    </a:moveTo>
                    <a:cubicBezTo>
                      <a:pt x="2679" y="0"/>
                      <a:pt x="0" y="2679"/>
                      <a:pt x="0" y="5977"/>
                    </a:cubicBezTo>
                    <a:cubicBezTo>
                      <a:pt x="0" y="9275"/>
                      <a:pt x="2679" y="11954"/>
                      <a:pt x="5977" y="11954"/>
                    </a:cubicBezTo>
                    <a:cubicBezTo>
                      <a:pt x="9275" y="11954"/>
                      <a:pt x="11942" y="9275"/>
                      <a:pt x="11942" y="5977"/>
                    </a:cubicBezTo>
                    <a:cubicBezTo>
                      <a:pt x="11942" y="2679"/>
                      <a:pt x="9275" y="0"/>
                      <a:pt x="5977" y="0"/>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 name="Google Shape;1556;p47"/>
            <p:cNvGrpSpPr/>
            <p:nvPr/>
          </p:nvGrpSpPr>
          <p:grpSpPr>
            <a:xfrm>
              <a:off x="7034852" y="3222916"/>
              <a:ext cx="956596" cy="944253"/>
              <a:chOff x="4349489" y="2960313"/>
              <a:chExt cx="1098904" cy="1084724"/>
            </a:xfrm>
          </p:grpSpPr>
          <p:sp>
            <p:nvSpPr>
              <p:cNvPr id="77" name="Google Shape;1557;p47"/>
              <p:cNvSpPr/>
              <p:nvPr/>
            </p:nvSpPr>
            <p:spPr>
              <a:xfrm>
                <a:off x="4349489" y="2960313"/>
                <a:ext cx="1098904" cy="1084724"/>
              </a:xfrm>
              <a:custGeom>
                <a:avLst/>
                <a:gdLst/>
                <a:ahLst/>
                <a:cxnLst/>
                <a:rect l="l" t="t" r="r" b="b"/>
                <a:pathLst>
                  <a:path w="45721" h="45131" extrusionOk="0">
                    <a:moveTo>
                      <a:pt x="22862" y="0"/>
                    </a:moveTo>
                    <a:cubicBezTo>
                      <a:pt x="22092" y="0"/>
                      <a:pt x="21324" y="295"/>
                      <a:pt x="20741" y="884"/>
                    </a:cubicBezTo>
                    <a:lnTo>
                      <a:pt x="12871" y="8743"/>
                    </a:lnTo>
                    <a:cubicBezTo>
                      <a:pt x="12697" y="8917"/>
                      <a:pt x="12470" y="9001"/>
                      <a:pt x="12243" y="9001"/>
                    </a:cubicBezTo>
                    <a:cubicBezTo>
                      <a:pt x="11942" y="9001"/>
                      <a:pt x="11642" y="8854"/>
                      <a:pt x="11466" y="8576"/>
                    </a:cubicBezTo>
                    <a:cubicBezTo>
                      <a:pt x="11014" y="7861"/>
                      <a:pt x="10645" y="7099"/>
                      <a:pt x="10347" y="6302"/>
                    </a:cubicBezTo>
                    <a:cubicBezTo>
                      <a:pt x="10168" y="5814"/>
                      <a:pt x="9847" y="5373"/>
                      <a:pt x="9394" y="5028"/>
                    </a:cubicBezTo>
                    <a:cubicBezTo>
                      <a:pt x="8866" y="4619"/>
                      <a:pt x="8248" y="4413"/>
                      <a:pt x="7630" y="4413"/>
                    </a:cubicBezTo>
                    <a:cubicBezTo>
                      <a:pt x="7078" y="4413"/>
                      <a:pt x="6525" y="4577"/>
                      <a:pt x="6037" y="4909"/>
                    </a:cubicBezTo>
                    <a:cubicBezTo>
                      <a:pt x="4465" y="5968"/>
                      <a:pt x="4310" y="8123"/>
                      <a:pt x="5584" y="9385"/>
                    </a:cubicBezTo>
                    <a:cubicBezTo>
                      <a:pt x="5894" y="9695"/>
                      <a:pt x="6251" y="9921"/>
                      <a:pt x="6632" y="10064"/>
                    </a:cubicBezTo>
                    <a:cubicBezTo>
                      <a:pt x="7418" y="10350"/>
                      <a:pt x="8180" y="10707"/>
                      <a:pt x="8882" y="11159"/>
                    </a:cubicBezTo>
                    <a:cubicBezTo>
                      <a:pt x="9382" y="11469"/>
                      <a:pt x="9466" y="12148"/>
                      <a:pt x="9049" y="12564"/>
                    </a:cubicBezTo>
                    <a:lnTo>
                      <a:pt x="1179" y="20434"/>
                    </a:lnTo>
                    <a:cubicBezTo>
                      <a:pt x="0" y="21613"/>
                      <a:pt x="0" y="23518"/>
                      <a:pt x="1179" y="24697"/>
                    </a:cubicBezTo>
                    <a:lnTo>
                      <a:pt x="20741" y="44247"/>
                    </a:lnTo>
                    <a:cubicBezTo>
                      <a:pt x="21324" y="44836"/>
                      <a:pt x="22092" y="45131"/>
                      <a:pt x="22862" y="45131"/>
                    </a:cubicBezTo>
                    <a:cubicBezTo>
                      <a:pt x="23631" y="45131"/>
                      <a:pt x="24402" y="44836"/>
                      <a:pt x="24992" y="44247"/>
                    </a:cubicBezTo>
                    <a:lnTo>
                      <a:pt x="44554" y="24697"/>
                    </a:lnTo>
                    <a:cubicBezTo>
                      <a:pt x="45720" y="23518"/>
                      <a:pt x="45720" y="21613"/>
                      <a:pt x="44554" y="20434"/>
                    </a:cubicBezTo>
                    <a:lnTo>
                      <a:pt x="24992" y="884"/>
                    </a:lnTo>
                    <a:cubicBezTo>
                      <a:pt x="24402" y="295"/>
                      <a:pt x="23631" y="0"/>
                      <a:pt x="22862" y="0"/>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558;p47"/>
              <p:cNvSpPr/>
              <p:nvPr/>
            </p:nvSpPr>
            <p:spPr>
              <a:xfrm>
                <a:off x="5065741" y="3026769"/>
                <a:ext cx="287338" cy="287338"/>
              </a:xfrm>
              <a:custGeom>
                <a:avLst/>
                <a:gdLst/>
                <a:ahLst/>
                <a:cxnLst/>
                <a:rect l="l" t="t" r="r" b="b"/>
                <a:pathLst>
                  <a:path w="11955" h="11955" extrusionOk="0">
                    <a:moveTo>
                      <a:pt x="5978" y="1"/>
                    </a:moveTo>
                    <a:cubicBezTo>
                      <a:pt x="2680" y="1"/>
                      <a:pt x="1" y="2679"/>
                      <a:pt x="1" y="5978"/>
                    </a:cubicBezTo>
                    <a:cubicBezTo>
                      <a:pt x="1" y="9276"/>
                      <a:pt x="2680" y="11954"/>
                      <a:pt x="5978" y="11954"/>
                    </a:cubicBezTo>
                    <a:cubicBezTo>
                      <a:pt x="9276" y="11954"/>
                      <a:pt x="11955" y="9276"/>
                      <a:pt x="11955" y="5978"/>
                    </a:cubicBezTo>
                    <a:cubicBezTo>
                      <a:pt x="11955" y="2679"/>
                      <a:pt x="9276" y="1"/>
                      <a:pt x="5978" y="1"/>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 name="Google Shape;1563;p47"/>
            <p:cNvGrpSpPr/>
            <p:nvPr/>
          </p:nvGrpSpPr>
          <p:grpSpPr>
            <a:xfrm>
              <a:off x="6529418" y="3711909"/>
              <a:ext cx="956596" cy="944315"/>
              <a:chOff x="3768864" y="3522050"/>
              <a:chExt cx="1098904" cy="1084796"/>
            </a:xfrm>
          </p:grpSpPr>
          <p:sp>
            <p:nvSpPr>
              <p:cNvPr id="75" name="Google Shape;1564;p47"/>
              <p:cNvSpPr/>
              <p:nvPr/>
            </p:nvSpPr>
            <p:spPr>
              <a:xfrm>
                <a:off x="3768864" y="3522050"/>
                <a:ext cx="1098904" cy="1084796"/>
              </a:xfrm>
              <a:custGeom>
                <a:avLst/>
                <a:gdLst/>
                <a:ahLst/>
                <a:cxnLst/>
                <a:rect l="l" t="t" r="r" b="b"/>
                <a:pathLst>
                  <a:path w="45721" h="45134" extrusionOk="0">
                    <a:moveTo>
                      <a:pt x="22862" y="0"/>
                    </a:moveTo>
                    <a:cubicBezTo>
                      <a:pt x="22093" y="0"/>
                      <a:pt x="21325" y="295"/>
                      <a:pt x="20741" y="884"/>
                    </a:cubicBezTo>
                    <a:lnTo>
                      <a:pt x="1179" y="20446"/>
                    </a:lnTo>
                    <a:cubicBezTo>
                      <a:pt x="1" y="21613"/>
                      <a:pt x="1" y="23518"/>
                      <a:pt x="1179" y="24697"/>
                    </a:cubicBezTo>
                    <a:lnTo>
                      <a:pt x="20741" y="44259"/>
                    </a:lnTo>
                    <a:cubicBezTo>
                      <a:pt x="21325" y="44842"/>
                      <a:pt x="22093" y="45134"/>
                      <a:pt x="22862" y="45134"/>
                    </a:cubicBezTo>
                    <a:cubicBezTo>
                      <a:pt x="23631" y="45134"/>
                      <a:pt x="24402" y="44842"/>
                      <a:pt x="24992" y="44259"/>
                    </a:cubicBezTo>
                    <a:lnTo>
                      <a:pt x="44554" y="24697"/>
                    </a:lnTo>
                    <a:cubicBezTo>
                      <a:pt x="45721" y="23518"/>
                      <a:pt x="45721" y="21613"/>
                      <a:pt x="44554" y="20446"/>
                    </a:cubicBezTo>
                    <a:lnTo>
                      <a:pt x="36684" y="12576"/>
                    </a:lnTo>
                    <a:cubicBezTo>
                      <a:pt x="36279" y="12171"/>
                      <a:pt x="36362" y="11481"/>
                      <a:pt x="36850" y="11171"/>
                    </a:cubicBezTo>
                    <a:cubicBezTo>
                      <a:pt x="37565" y="10719"/>
                      <a:pt x="38327" y="10362"/>
                      <a:pt x="39124" y="10052"/>
                    </a:cubicBezTo>
                    <a:cubicBezTo>
                      <a:pt x="39613" y="9874"/>
                      <a:pt x="40053" y="9552"/>
                      <a:pt x="40410" y="9100"/>
                    </a:cubicBezTo>
                    <a:cubicBezTo>
                      <a:pt x="41172" y="8111"/>
                      <a:pt x="41220" y="6778"/>
                      <a:pt x="40518" y="5742"/>
                    </a:cubicBezTo>
                    <a:cubicBezTo>
                      <a:pt x="39931" y="4872"/>
                      <a:pt x="39013" y="4437"/>
                      <a:pt x="38094" y="4437"/>
                    </a:cubicBezTo>
                    <a:cubicBezTo>
                      <a:pt x="37352" y="4437"/>
                      <a:pt x="36610" y="4721"/>
                      <a:pt x="36041" y="5290"/>
                    </a:cubicBezTo>
                    <a:cubicBezTo>
                      <a:pt x="35731" y="5599"/>
                      <a:pt x="35505" y="5956"/>
                      <a:pt x="35362" y="6337"/>
                    </a:cubicBezTo>
                    <a:cubicBezTo>
                      <a:pt x="35076" y="7135"/>
                      <a:pt x="34719" y="7885"/>
                      <a:pt x="34267" y="8588"/>
                    </a:cubicBezTo>
                    <a:cubicBezTo>
                      <a:pt x="34091" y="8872"/>
                      <a:pt x="33796" y="9021"/>
                      <a:pt x="33498" y="9021"/>
                    </a:cubicBezTo>
                    <a:cubicBezTo>
                      <a:pt x="33271" y="9021"/>
                      <a:pt x="33042" y="8934"/>
                      <a:pt x="32862" y="8754"/>
                    </a:cubicBezTo>
                    <a:lnTo>
                      <a:pt x="24992" y="884"/>
                    </a:lnTo>
                    <a:cubicBezTo>
                      <a:pt x="24402" y="295"/>
                      <a:pt x="23631" y="0"/>
                      <a:pt x="22862" y="0"/>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565;p47"/>
              <p:cNvSpPr/>
              <p:nvPr/>
            </p:nvSpPr>
            <p:spPr>
              <a:xfrm>
                <a:off x="3887041" y="3641743"/>
                <a:ext cx="287338" cy="287026"/>
              </a:xfrm>
              <a:custGeom>
                <a:avLst/>
                <a:gdLst/>
                <a:ahLst/>
                <a:cxnLst/>
                <a:rect l="l" t="t" r="r" b="b"/>
                <a:pathLst>
                  <a:path w="11955" h="11942" extrusionOk="0">
                    <a:moveTo>
                      <a:pt x="5978" y="0"/>
                    </a:moveTo>
                    <a:cubicBezTo>
                      <a:pt x="2680" y="0"/>
                      <a:pt x="1" y="2667"/>
                      <a:pt x="1" y="5977"/>
                    </a:cubicBezTo>
                    <a:cubicBezTo>
                      <a:pt x="1" y="9275"/>
                      <a:pt x="2680" y="11942"/>
                      <a:pt x="5978" y="11942"/>
                    </a:cubicBezTo>
                    <a:cubicBezTo>
                      <a:pt x="9276" y="11942"/>
                      <a:pt x="11955" y="9275"/>
                      <a:pt x="11955" y="5977"/>
                    </a:cubicBezTo>
                    <a:cubicBezTo>
                      <a:pt x="11955" y="2667"/>
                      <a:pt x="9276" y="0"/>
                      <a:pt x="5978" y="0"/>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 name="Google Shape;1255;p32"/>
          <p:cNvGrpSpPr/>
          <p:nvPr/>
        </p:nvGrpSpPr>
        <p:grpSpPr>
          <a:xfrm>
            <a:off x="7377571" y="3852331"/>
            <a:ext cx="226189" cy="184495"/>
            <a:chOff x="5016448" y="1830771"/>
            <a:chExt cx="267206" cy="253025"/>
          </a:xfrm>
          <a:solidFill>
            <a:schemeClr val="bg1"/>
          </a:solidFill>
        </p:grpSpPr>
        <p:sp>
          <p:nvSpPr>
            <p:cNvPr id="108" name="Google Shape;1256;p32"/>
            <p:cNvSpPr/>
            <p:nvPr/>
          </p:nvSpPr>
          <p:spPr>
            <a:xfrm>
              <a:off x="5016448" y="1830771"/>
              <a:ext cx="267206" cy="253025"/>
            </a:xfrm>
            <a:custGeom>
              <a:avLst/>
              <a:gdLst/>
              <a:ahLst/>
              <a:cxnLst/>
              <a:rect l="l" t="t" r="r" b="b"/>
              <a:pathLst>
                <a:path w="14980" h="14185" extrusionOk="0">
                  <a:moveTo>
                    <a:pt x="558" y="1"/>
                  </a:moveTo>
                  <a:cubicBezTo>
                    <a:pt x="259" y="1"/>
                    <a:pt x="1" y="80"/>
                    <a:pt x="1" y="478"/>
                  </a:cubicBezTo>
                  <a:lnTo>
                    <a:pt x="1" y="13488"/>
                  </a:lnTo>
                  <a:cubicBezTo>
                    <a:pt x="1" y="13866"/>
                    <a:pt x="319" y="14184"/>
                    <a:pt x="697" y="14184"/>
                  </a:cubicBezTo>
                  <a:lnTo>
                    <a:pt x="14502" y="14184"/>
                  </a:lnTo>
                  <a:cubicBezTo>
                    <a:pt x="14900" y="14184"/>
                    <a:pt x="14980" y="13945"/>
                    <a:pt x="14980" y="13627"/>
                  </a:cubicBezTo>
                  <a:cubicBezTo>
                    <a:pt x="14980" y="13309"/>
                    <a:pt x="14900" y="13070"/>
                    <a:pt x="14502" y="13070"/>
                  </a:cubicBezTo>
                  <a:lnTo>
                    <a:pt x="1831" y="13070"/>
                  </a:lnTo>
                  <a:cubicBezTo>
                    <a:pt x="1433" y="13070"/>
                    <a:pt x="1135" y="12752"/>
                    <a:pt x="1135" y="12354"/>
                  </a:cubicBezTo>
                  <a:lnTo>
                    <a:pt x="1135" y="478"/>
                  </a:lnTo>
                  <a:cubicBezTo>
                    <a:pt x="1135" y="80"/>
                    <a:pt x="876" y="1"/>
                    <a:pt x="5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257;p32"/>
            <p:cNvSpPr/>
            <p:nvPr/>
          </p:nvSpPr>
          <p:spPr>
            <a:xfrm>
              <a:off x="5056548" y="1856012"/>
              <a:ext cx="208556" cy="176020"/>
            </a:xfrm>
            <a:custGeom>
              <a:avLst/>
              <a:gdLst/>
              <a:ahLst/>
              <a:cxnLst/>
              <a:rect l="l" t="t" r="r" b="b"/>
              <a:pathLst>
                <a:path w="11692" h="9868" extrusionOk="0">
                  <a:moveTo>
                    <a:pt x="11142" y="1"/>
                  </a:moveTo>
                  <a:cubicBezTo>
                    <a:pt x="11110" y="1"/>
                    <a:pt x="11076" y="6"/>
                    <a:pt x="11041" y="18"/>
                  </a:cubicBezTo>
                  <a:lnTo>
                    <a:pt x="8236" y="1072"/>
                  </a:lnTo>
                  <a:cubicBezTo>
                    <a:pt x="8057" y="1152"/>
                    <a:pt x="8037" y="1291"/>
                    <a:pt x="8196" y="1390"/>
                  </a:cubicBezTo>
                  <a:lnTo>
                    <a:pt x="8713" y="1729"/>
                  </a:lnTo>
                  <a:cubicBezTo>
                    <a:pt x="8873" y="1828"/>
                    <a:pt x="8932" y="2047"/>
                    <a:pt x="8813" y="2206"/>
                  </a:cubicBezTo>
                  <a:lnTo>
                    <a:pt x="6684" y="5429"/>
                  </a:lnTo>
                  <a:cubicBezTo>
                    <a:pt x="6607" y="5552"/>
                    <a:pt x="6447" y="5627"/>
                    <a:pt x="6295" y="5627"/>
                  </a:cubicBezTo>
                  <a:cubicBezTo>
                    <a:pt x="6251" y="5627"/>
                    <a:pt x="6208" y="5621"/>
                    <a:pt x="6167" y="5608"/>
                  </a:cubicBezTo>
                  <a:lnTo>
                    <a:pt x="2865" y="4354"/>
                  </a:lnTo>
                  <a:cubicBezTo>
                    <a:pt x="2816" y="4333"/>
                    <a:pt x="2761" y="4323"/>
                    <a:pt x="2705" y="4323"/>
                  </a:cubicBezTo>
                  <a:cubicBezTo>
                    <a:pt x="2555" y="4323"/>
                    <a:pt x="2395" y="4392"/>
                    <a:pt x="2308" y="4494"/>
                  </a:cubicBezTo>
                  <a:lnTo>
                    <a:pt x="219" y="7020"/>
                  </a:lnTo>
                  <a:cubicBezTo>
                    <a:pt x="100" y="7159"/>
                    <a:pt x="0" y="7438"/>
                    <a:pt x="0" y="7637"/>
                  </a:cubicBezTo>
                  <a:lnTo>
                    <a:pt x="0" y="9686"/>
                  </a:lnTo>
                  <a:cubicBezTo>
                    <a:pt x="0" y="9805"/>
                    <a:pt x="37" y="9868"/>
                    <a:pt x="91" y="9868"/>
                  </a:cubicBezTo>
                  <a:cubicBezTo>
                    <a:pt x="128" y="9868"/>
                    <a:pt x="172" y="9840"/>
                    <a:pt x="219" y="9785"/>
                  </a:cubicBezTo>
                  <a:lnTo>
                    <a:pt x="2905" y="6662"/>
                  </a:lnTo>
                  <a:cubicBezTo>
                    <a:pt x="2989" y="6550"/>
                    <a:pt x="3141" y="6488"/>
                    <a:pt x="3286" y="6488"/>
                  </a:cubicBezTo>
                  <a:cubicBezTo>
                    <a:pt x="3348" y="6488"/>
                    <a:pt x="3408" y="6499"/>
                    <a:pt x="3462" y="6523"/>
                  </a:cubicBezTo>
                  <a:lnTo>
                    <a:pt x="6784" y="7776"/>
                  </a:lnTo>
                  <a:cubicBezTo>
                    <a:pt x="6832" y="7797"/>
                    <a:pt x="6884" y="7807"/>
                    <a:pt x="6937" y="7807"/>
                  </a:cubicBezTo>
                  <a:cubicBezTo>
                    <a:pt x="7081" y="7807"/>
                    <a:pt x="7228" y="7733"/>
                    <a:pt x="7301" y="7617"/>
                  </a:cubicBezTo>
                  <a:lnTo>
                    <a:pt x="10305" y="3121"/>
                  </a:lnTo>
                  <a:cubicBezTo>
                    <a:pt x="10368" y="3020"/>
                    <a:pt x="10479" y="2967"/>
                    <a:pt x="10592" y="2967"/>
                  </a:cubicBezTo>
                  <a:cubicBezTo>
                    <a:pt x="10658" y="2967"/>
                    <a:pt x="10724" y="2985"/>
                    <a:pt x="10782" y="3022"/>
                  </a:cubicBezTo>
                  <a:lnTo>
                    <a:pt x="11419" y="3419"/>
                  </a:lnTo>
                  <a:cubicBezTo>
                    <a:pt x="11465" y="3448"/>
                    <a:pt x="11508" y="3462"/>
                    <a:pt x="11546" y="3462"/>
                  </a:cubicBezTo>
                  <a:cubicBezTo>
                    <a:pt x="11636" y="3462"/>
                    <a:pt x="11692" y="3381"/>
                    <a:pt x="11678" y="3240"/>
                  </a:cubicBezTo>
                  <a:lnTo>
                    <a:pt x="11399" y="256"/>
                  </a:lnTo>
                  <a:cubicBezTo>
                    <a:pt x="11383" y="96"/>
                    <a:pt x="11277" y="1"/>
                    <a:pt x="11142"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2"/>
        <p:cNvGrpSpPr/>
        <p:nvPr/>
      </p:nvGrpSpPr>
      <p:grpSpPr>
        <a:xfrm>
          <a:off x="0" y="0"/>
          <a:ext cx="0" cy="0"/>
          <a:chOff x="0" y="0"/>
          <a:chExt cx="0" cy="0"/>
        </a:xfrm>
      </p:grpSpPr>
      <p:grpSp>
        <p:nvGrpSpPr>
          <p:cNvPr id="2" name="Google Shape;894;p26"/>
          <p:cNvGrpSpPr/>
          <p:nvPr/>
        </p:nvGrpSpPr>
        <p:grpSpPr>
          <a:xfrm>
            <a:off x="3923928" y="1194300"/>
            <a:ext cx="4735030" cy="907073"/>
            <a:chOff x="3923928" y="432300"/>
            <a:chExt cx="4735032" cy="907073"/>
          </a:xfrm>
        </p:grpSpPr>
        <p:grpSp>
          <p:nvGrpSpPr>
            <p:cNvPr id="3" name="Google Shape;895;p26"/>
            <p:cNvGrpSpPr/>
            <p:nvPr/>
          </p:nvGrpSpPr>
          <p:grpSpPr>
            <a:xfrm>
              <a:off x="3923928" y="432300"/>
              <a:ext cx="4211219" cy="907073"/>
              <a:chOff x="4811741" y="456216"/>
              <a:chExt cx="3408515" cy="734175"/>
            </a:xfrm>
          </p:grpSpPr>
          <p:sp>
            <p:nvSpPr>
              <p:cNvPr id="896" name="Google Shape;896;p26"/>
              <p:cNvSpPr/>
              <p:nvPr/>
            </p:nvSpPr>
            <p:spPr>
              <a:xfrm>
                <a:off x="4811741" y="456291"/>
                <a:ext cx="2252806" cy="734100"/>
              </a:xfrm>
              <a:prstGeom prst="hexagon">
                <a:avLst>
                  <a:gd name="adj" fmla="val 25000"/>
                  <a:gd name="vf" fmla="val 115470"/>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897" name="Google Shape;897;p26"/>
              <p:cNvSpPr/>
              <p:nvPr/>
            </p:nvSpPr>
            <p:spPr>
              <a:xfrm>
                <a:off x="6719656" y="456216"/>
                <a:ext cx="1500600" cy="734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Extra Condensed"/>
                  <a:ea typeface="Fira Sans Extra Condensed"/>
                  <a:cs typeface="Fira Sans Extra Condensed"/>
                  <a:sym typeface="Fira Sans Extra Condensed"/>
                </a:endParaRPr>
              </a:p>
            </p:txBody>
          </p:sp>
        </p:grpSp>
        <p:sp>
          <p:nvSpPr>
            <p:cNvPr id="898" name="Google Shape;898;p26"/>
            <p:cNvSpPr/>
            <p:nvPr/>
          </p:nvSpPr>
          <p:spPr>
            <a:xfrm>
              <a:off x="7611960" y="432421"/>
              <a:ext cx="1047000" cy="906900"/>
            </a:xfrm>
            <a:prstGeom prst="hexagon">
              <a:avLst>
                <a:gd name="adj" fmla="val 25000"/>
                <a:gd name="vf" fmla="val 11547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899" name="Google Shape;899;p26"/>
            <p:cNvSpPr/>
            <p:nvPr/>
          </p:nvSpPr>
          <p:spPr>
            <a:xfrm>
              <a:off x="7791353" y="587414"/>
              <a:ext cx="688200" cy="596400"/>
            </a:xfrm>
            <a:prstGeom prst="hexagon">
              <a:avLst>
                <a:gd name="adj" fmla="val 25000"/>
                <a:gd name="vf" fmla="val 115470"/>
              </a:avLst>
            </a:prstGeom>
            <a:noFill/>
            <a:ln w="19050"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2000" b="1" dirty="0">
                  <a:latin typeface="Fira Sans Extra Condensed SemiBold"/>
                  <a:ea typeface="Fira Sans Extra Condensed SemiBold"/>
                  <a:cs typeface="Fira Sans Extra Condensed SemiBold"/>
                  <a:sym typeface="Fira Sans Extra Condensed SemiBold"/>
                </a:rPr>
                <a:t>1</a:t>
              </a:r>
              <a:endParaRPr sz="2000" b="1" dirty="0">
                <a:latin typeface="Fira Sans Extra Condensed SemiBold"/>
                <a:ea typeface="Fira Sans Extra Condensed SemiBold"/>
                <a:cs typeface="Fira Sans Extra Condensed SemiBold"/>
                <a:sym typeface="Fira Sans Extra Condensed SemiBold"/>
              </a:endParaRPr>
            </a:p>
          </p:txBody>
        </p:sp>
        <p:sp>
          <p:nvSpPr>
            <p:cNvPr id="900" name="Google Shape;900;p26"/>
            <p:cNvSpPr txBox="1"/>
            <p:nvPr/>
          </p:nvSpPr>
          <p:spPr>
            <a:xfrm>
              <a:off x="4139952" y="441598"/>
              <a:ext cx="3528392" cy="864096"/>
            </a:xfrm>
            <a:prstGeom prst="rect">
              <a:avLst/>
            </a:prstGeom>
            <a:noFill/>
            <a:ln>
              <a:noFill/>
            </a:ln>
          </p:spPr>
          <p:txBody>
            <a:bodyPr spcFirstLastPara="1" wrap="square" lIns="91425" tIns="91425" rIns="91425" bIns="91425" anchor="t" anchorCtr="0">
              <a:noAutofit/>
            </a:bodyPr>
            <a:lstStyle/>
            <a:p>
              <a:pPr algn="ctr"/>
              <a:r>
                <a:rPr lang="en-US" sz="2400" b="1" dirty="0">
                  <a:latin typeface="Arial" pitchFamily="34" charset="0"/>
                  <a:cs typeface="Arial" pitchFamily="34" charset="0"/>
                </a:rPr>
                <a:t>Individual </a:t>
              </a:r>
              <a:r>
                <a:rPr lang="en-US" sz="2400" b="1" dirty="0" err="1">
                  <a:latin typeface="Arial" pitchFamily="34" charset="0"/>
                  <a:cs typeface="Arial" pitchFamily="34" charset="0"/>
                </a:rPr>
                <a:t>ta’lim</a:t>
              </a:r>
              <a:r>
                <a:rPr lang="en-US" sz="2400" b="1" dirty="0">
                  <a:latin typeface="Arial" pitchFamily="34" charset="0"/>
                  <a:cs typeface="Arial" pitchFamily="34" charset="0"/>
                </a:rPr>
                <a:t> </a:t>
              </a:r>
              <a:r>
                <a:rPr lang="en-US" sz="2400" b="1" dirty="0" err="1">
                  <a:latin typeface="Arial" pitchFamily="34" charset="0"/>
                  <a:cs typeface="Arial" pitchFamily="34" charset="0"/>
                </a:rPr>
                <a:t>dasturi</a:t>
              </a:r>
              <a:endParaRPr lang="ru-RU" sz="2400" b="1" dirty="0">
                <a:latin typeface="Arial" pitchFamily="34" charset="0"/>
                <a:cs typeface="Arial" pitchFamily="34" charset="0"/>
              </a:endParaRPr>
            </a:p>
          </p:txBody>
        </p:sp>
      </p:grpSp>
      <p:grpSp>
        <p:nvGrpSpPr>
          <p:cNvPr id="4" name="Google Shape;902;p26"/>
          <p:cNvGrpSpPr/>
          <p:nvPr/>
        </p:nvGrpSpPr>
        <p:grpSpPr>
          <a:xfrm>
            <a:off x="3923928" y="2394450"/>
            <a:ext cx="4735031" cy="907073"/>
            <a:chOff x="3923928" y="432300"/>
            <a:chExt cx="4735031" cy="907073"/>
          </a:xfrm>
        </p:grpSpPr>
        <p:grpSp>
          <p:nvGrpSpPr>
            <p:cNvPr id="5" name="Google Shape;903;p26"/>
            <p:cNvGrpSpPr/>
            <p:nvPr/>
          </p:nvGrpSpPr>
          <p:grpSpPr>
            <a:xfrm>
              <a:off x="3923928" y="432300"/>
              <a:ext cx="4211219" cy="907073"/>
              <a:chOff x="4811741" y="456216"/>
              <a:chExt cx="3408515" cy="734175"/>
            </a:xfrm>
          </p:grpSpPr>
          <p:sp>
            <p:nvSpPr>
              <p:cNvPr id="904" name="Google Shape;904;p26"/>
              <p:cNvSpPr/>
              <p:nvPr/>
            </p:nvSpPr>
            <p:spPr>
              <a:xfrm>
                <a:off x="4811741" y="456291"/>
                <a:ext cx="2252806" cy="734100"/>
              </a:xfrm>
              <a:prstGeom prst="hexagon">
                <a:avLst>
                  <a:gd name="adj" fmla="val 25000"/>
                  <a:gd name="vf" fmla="val 115470"/>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905" name="Google Shape;905;p26"/>
              <p:cNvSpPr/>
              <p:nvPr/>
            </p:nvSpPr>
            <p:spPr>
              <a:xfrm>
                <a:off x="6719656" y="456216"/>
                <a:ext cx="1500600" cy="7341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Extra Condensed"/>
                  <a:ea typeface="Fira Sans Extra Condensed"/>
                  <a:cs typeface="Fira Sans Extra Condensed"/>
                  <a:sym typeface="Fira Sans Extra Condensed"/>
                </a:endParaRPr>
              </a:p>
            </p:txBody>
          </p:sp>
        </p:grpSp>
        <p:sp>
          <p:nvSpPr>
            <p:cNvPr id="906" name="Google Shape;906;p26"/>
            <p:cNvSpPr/>
            <p:nvPr/>
          </p:nvSpPr>
          <p:spPr>
            <a:xfrm>
              <a:off x="7611959" y="432421"/>
              <a:ext cx="1047000" cy="906900"/>
            </a:xfrm>
            <a:prstGeom prst="hexagon">
              <a:avLst>
                <a:gd name="adj" fmla="val 25000"/>
                <a:gd name="vf" fmla="val 11547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907" name="Google Shape;907;p26"/>
            <p:cNvSpPr/>
            <p:nvPr/>
          </p:nvSpPr>
          <p:spPr>
            <a:xfrm>
              <a:off x="7791353" y="587414"/>
              <a:ext cx="688200" cy="596400"/>
            </a:xfrm>
            <a:prstGeom prst="hexagon">
              <a:avLst>
                <a:gd name="adj" fmla="val 25000"/>
                <a:gd name="vf" fmla="val 115470"/>
              </a:avLst>
            </a:prstGeom>
            <a:noFill/>
            <a:ln w="1905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b="1" dirty="0">
                  <a:latin typeface="Fira Sans Extra Condensed SemiBold"/>
                  <a:ea typeface="Fira Sans Extra Condensed SemiBold"/>
                  <a:cs typeface="Fira Sans Extra Condensed SemiBold"/>
                  <a:sym typeface="Fira Sans Extra Condensed SemiBold"/>
                </a:rPr>
                <a:t>2</a:t>
              </a:r>
              <a:endParaRPr sz="1600" b="1" dirty="0">
                <a:latin typeface="Fira Sans Extra Condensed SemiBold"/>
                <a:ea typeface="Fira Sans Extra Condensed SemiBold"/>
                <a:cs typeface="Fira Sans Extra Condensed SemiBold"/>
                <a:sym typeface="Fira Sans Extra Condensed SemiBold"/>
              </a:endParaRPr>
            </a:p>
          </p:txBody>
        </p:sp>
        <p:sp>
          <p:nvSpPr>
            <p:cNvPr id="908" name="Google Shape;908;p26"/>
            <p:cNvSpPr txBox="1"/>
            <p:nvPr/>
          </p:nvSpPr>
          <p:spPr>
            <a:xfrm>
              <a:off x="4139952" y="465584"/>
              <a:ext cx="3672408" cy="864096"/>
            </a:xfrm>
            <a:prstGeom prst="rect">
              <a:avLst/>
            </a:prstGeom>
            <a:noFill/>
            <a:ln>
              <a:noFill/>
            </a:ln>
          </p:spPr>
          <p:txBody>
            <a:bodyPr spcFirstLastPara="1" wrap="square" lIns="91425" tIns="91425" rIns="91425" bIns="91425" anchor="t" anchorCtr="0">
              <a:noAutofit/>
            </a:bodyPr>
            <a:lstStyle/>
            <a:p>
              <a:pPr algn="ctr"/>
              <a:r>
                <a:rPr lang="en-US" sz="2400" b="1" dirty="0">
                  <a:latin typeface="Arial" pitchFamily="34" charset="0"/>
                  <a:cs typeface="Arial" pitchFamily="34" charset="0"/>
                </a:rPr>
                <a:t>Individual </a:t>
              </a:r>
              <a:r>
                <a:rPr lang="en-US" sz="2400" b="1" dirty="0" err="1">
                  <a:latin typeface="Arial" pitchFamily="34" charset="0"/>
                  <a:cs typeface="Arial" pitchFamily="34" charset="0"/>
                </a:rPr>
                <a:t>ta’lim</a:t>
              </a:r>
              <a:r>
                <a:rPr lang="en-US" sz="2400" b="1" dirty="0">
                  <a:latin typeface="Arial" pitchFamily="34" charset="0"/>
                  <a:cs typeface="Arial" pitchFamily="34" charset="0"/>
                </a:rPr>
                <a:t> </a:t>
              </a:r>
              <a:r>
                <a:rPr lang="en-US" sz="2400" b="1" dirty="0" err="1">
                  <a:latin typeface="Arial" pitchFamily="34" charset="0"/>
                  <a:cs typeface="Arial" pitchFamily="34" charset="0"/>
                </a:rPr>
                <a:t>yo‘nalishi</a:t>
              </a:r>
              <a:endParaRPr lang="ru-RU" sz="2400" b="1" dirty="0">
                <a:latin typeface="Arial" pitchFamily="34" charset="0"/>
                <a:cs typeface="Arial" pitchFamily="34" charset="0"/>
              </a:endParaRPr>
            </a:p>
          </p:txBody>
        </p:sp>
      </p:grpSp>
      <p:grpSp>
        <p:nvGrpSpPr>
          <p:cNvPr id="6" name="Google Shape;910;p26"/>
          <p:cNvGrpSpPr/>
          <p:nvPr/>
        </p:nvGrpSpPr>
        <p:grpSpPr>
          <a:xfrm>
            <a:off x="3923928" y="3579862"/>
            <a:ext cx="4735031" cy="936104"/>
            <a:chOff x="3923928" y="417562"/>
            <a:chExt cx="4735031" cy="936104"/>
          </a:xfrm>
        </p:grpSpPr>
        <p:grpSp>
          <p:nvGrpSpPr>
            <p:cNvPr id="7" name="Google Shape;911;p26"/>
            <p:cNvGrpSpPr/>
            <p:nvPr/>
          </p:nvGrpSpPr>
          <p:grpSpPr>
            <a:xfrm>
              <a:off x="3923928" y="432300"/>
              <a:ext cx="4211219" cy="907073"/>
              <a:chOff x="4811741" y="456216"/>
              <a:chExt cx="3408515" cy="734175"/>
            </a:xfrm>
          </p:grpSpPr>
          <p:sp>
            <p:nvSpPr>
              <p:cNvPr id="912" name="Google Shape;912;p26"/>
              <p:cNvSpPr/>
              <p:nvPr/>
            </p:nvSpPr>
            <p:spPr>
              <a:xfrm>
                <a:off x="4811741" y="456291"/>
                <a:ext cx="2252806" cy="734100"/>
              </a:xfrm>
              <a:prstGeom prst="hexagon">
                <a:avLst>
                  <a:gd name="adj" fmla="val 25000"/>
                  <a:gd name="vf" fmla="val 115470"/>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913" name="Google Shape;913;p26"/>
              <p:cNvSpPr/>
              <p:nvPr/>
            </p:nvSpPr>
            <p:spPr>
              <a:xfrm>
                <a:off x="6719656" y="456216"/>
                <a:ext cx="1500600" cy="734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Extra Condensed"/>
                  <a:ea typeface="Fira Sans Extra Condensed"/>
                  <a:cs typeface="Fira Sans Extra Condensed"/>
                  <a:sym typeface="Fira Sans Extra Condensed"/>
                </a:endParaRPr>
              </a:p>
            </p:txBody>
          </p:sp>
        </p:grpSp>
        <p:sp>
          <p:nvSpPr>
            <p:cNvPr id="914" name="Google Shape;914;p26"/>
            <p:cNvSpPr/>
            <p:nvPr/>
          </p:nvSpPr>
          <p:spPr>
            <a:xfrm>
              <a:off x="7611959" y="432421"/>
              <a:ext cx="1047000" cy="906900"/>
            </a:xfrm>
            <a:prstGeom prst="hexagon">
              <a:avLst>
                <a:gd name="adj" fmla="val 25000"/>
                <a:gd name="vf" fmla="val 11547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915" name="Google Shape;915;p26"/>
            <p:cNvSpPr/>
            <p:nvPr/>
          </p:nvSpPr>
          <p:spPr>
            <a:xfrm>
              <a:off x="7791353" y="587414"/>
              <a:ext cx="688200" cy="596400"/>
            </a:xfrm>
            <a:prstGeom prst="hexagon">
              <a:avLst>
                <a:gd name="adj" fmla="val 25000"/>
                <a:gd name="vf" fmla="val 115470"/>
              </a:avLst>
            </a:prstGeom>
            <a:no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000" b="1" dirty="0">
                  <a:latin typeface="Fira Sans Extra Condensed SemiBold"/>
                  <a:ea typeface="Fira Sans Extra Condensed SemiBold"/>
                  <a:cs typeface="Fira Sans Extra Condensed SemiBold"/>
                  <a:sym typeface="Fira Sans Extra Condensed SemiBold"/>
                </a:rPr>
                <a:t>3</a:t>
              </a:r>
              <a:endParaRPr sz="2000" b="1" dirty="0">
                <a:latin typeface="Fira Sans Extra Condensed SemiBold"/>
                <a:ea typeface="Fira Sans Extra Condensed SemiBold"/>
                <a:cs typeface="Fira Sans Extra Condensed SemiBold"/>
                <a:sym typeface="Fira Sans Extra Condensed SemiBold"/>
              </a:endParaRPr>
            </a:p>
          </p:txBody>
        </p:sp>
        <p:sp>
          <p:nvSpPr>
            <p:cNvPr id="916" name="Google Shape;916;p26"/>
            <p:cNvSpPr txBox="1"/>
            <p:nvPr/>
          </p:nvSpPr>
          <p:spPr>
            <a:xfrm>
              <a:off x="4211960" y="417562"/>
              <a:ext cx="3744416" cy="936104"/>
            </a:xfrm>
            <a:prstGeom prst="rect">
              <a:avLst/>
            </a:prstGeom>
            <a:noFill/>
            <a:ln>
              <a:noFill/>
            </a:ln>
          </p:spPr>
          <p:txBody>
            <a:bodyPr spcFirstLastPara="1" wrap="square" lIns="91425" tIns="91425" rIns="91425" bIns="91425" anchor="t" anchorCtr="0">
              <a:noAutofit/>
            </a:bodyPr>
            <a:lstStyle/>
            <a:p>
              <a:pPr algn="ctr"/>
              <a:r>
                <a:rPr lang="en-US" sz="2400" b="1" dirty="0">
                  <a:latin typeface="Arial" pitchFamily="34" charset="0"/>
                  <a:cs typeface="Arial" pitchFamily="34" charset="0"/>
                </a:rPr>
                <a:t>Individual </a:t>
              </a:r>
              <a:r>
                <a:rPr lang="en-US" sz="2400" b="1" dirty="0" err="1">
                  <a:latin typeface="Arial" pitchFamily="34" charset="0"/>
                  <a:cs typeface="Arial" pitchFamily="34" charset="0"/>
                </a:rPr>
                <a:t>ta’lim</a:t>
              </a:r>
              <a:r>
                <a:rPr lang="en-US" sz="2400" b="1" dirty="0">
                  <a:latin typeface="Arial" pitchFamily="34" charset="0"/>
                  <a:cs typeface="Arial" pitchFamily="34" charset="0"/>
                </a:rPr>
                <a:t> </a:t>
              </a:r>
              <a:r>
                <a:rPr lang="en-US" sz="2400" b="1" dirty="0" err="1">
                  <a:latin typeface="Arial" pitchFamily="34" charset="0"/>
                  <a:cs typeface="Arial" pitchFamily="34" charset="0"/>
                </a:rPr>
                <a:t>trayektoriyasi</a:t>
              </a:r>
              <a:endParaRPr lang="ru-RU" sz="2400" b="1" dirty="0">
                <a:latin typeface="Arial" pitchFamily="34" charset="0"/>
                <a:cs typeface="Arial" pitchFamily="34" charset="0"/>
              </a:endParaRPr>
            </a:p>
          </p:txBody>
        </p:sp>
      </p:grpSp>
      <p:grpSp>
        <p:nvGrpSpPr>
          <p:cNvPr id="14" name="Google Shape;942;p26"/>
          <p:cNvGrpSpPr/>
          <p:nvPr/>
        </p:nvGrpSpPr>
        <p:grpSpPr>
          <a:xfrm>
            <a:off x="323528" y="1707654"/>
            <a:ext cx="3528392" cy="2304257"/>
            <a:chOff x="3641101" y="2223480"/>
            <a:chExt cx="1911530" cy="1231173"/>
          </a:xfrm>
        </p:grpSpPr>
        <p:cxnSp>
          <p:nvCxnSpPr>
            <p:cNvPr id="947" name="Google Shape;947;p26"/>
            <p:cNvCxnSpPr>
              <a:endCxn id="904" idx="3"/>
            </p:cNvCxnSpPr>
            <p:nvPr/>
          </p:nvCxnSpPr>
          <p:spPr>
            <a:xfrm flipV="1">
              <a:off x="5484958" y="2846755"/>
              <a:ext cx="0" cy="2420"/>
            </a:xfrm>
            <a:prstGeom prst="bentConnector3">
              <a:avLst>
                <a:gd name="adj1" fmla="val 50000"/>
              </a:avLst>
            </a:prstGeom>
            <a:noFill/>
            <a:ln w="9525" cap="flat" cmpd="sng">
              <a:solidFill>
                <a:schemeClr val="dk2"/>
              </a:solidFill>
              <a:prstDash val="solid"/>
              <a:round/>
              <a:headEnd type="none" w="med" len="med"/>
              <a:tailEnd type="none" w="med" len="med"/>
            </a:ln>
          </p:spPr>
        </p:cxnSp>
        <p:sp>
          <p:nvSpPr>
            <p:cNvPr id="41" name="Google Shape;943;p26"/>
            <p:cNvSpPr/>
            <p:nvPr/>
          </p:nvSpPr>
          <p:spPr>
            <a:xfrm flipH="1">
              <a:off x="3641101" y="2223480"/>
              <a:ext cx="1911530" cy="1231173"/>
            </a:xfrm>
            <a:prstGeom prst="hexagon">
              <a:avLst>
                <a:gd name="adj" fmla="val 25000"/>
                <a:gd name="vf" fmla="val 115470"/>
              </a:avLst>
            </a:prstGeom>
            <a:solidFill>
              <a:srgbClr val="00B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Extra Condensed"/>
                <a:ea typeface="Fira Sans Extra Condensed"/>
                <a:cs typeface="Fira Sans Extra Condensed"/>
                <a:sym typeface="Fira Sans Extra Condensed"/>
              </a:endParaRPr>
            </a:p>
          </p:txBody>
        </p:sp>
      </p:grpSp>
      <p:pic>
        <p:nvPicPr>
          <p:cNvPr id="39" name="Picture 7" descr="D:\MARKAZ LOGO YANGI\Рисунок1.png"/>
          <p:cNvPicPr/>
          <p:nvPr/>
        </p:nvPicPr>
        <p:blipFill>
          <a:blip r:embed="rId3" cstate="print"/>
          <a:srcRect/>
          <a:stretch>
            <a:fillRect/>
          </a:stretch>
        </p:blipFill>
        <p:spPr bwMode="auto">
          <a:xfrm>
            <a:off x="-1" y="-1"/>
            <a:ext cx="1331641" cy="1331641"/>
          </a:xfrm>
          <a:prstGeom prst="rect">
            <a:avLst/>
          </a:prstGeom>
          <a:noFill/>
        </p:spPr>
      </p:pic>
      <p:sp>
        <p:nvSpPr>
          <p:cNvPr id="42" name="Google Shape;943;p26"/>
          <p:cNvSpPr/>
          <p:nvPr/>
        </p:nvSpPr>
        <p:spPr>
          <a:xfrm flipH="1">
            <a:off x="539552" y="1851670"/>
            <a:ext cx="3145702" cy="2016224"/>
          </a:xfrm>
          <a:prstGeom prst="hexagon">
            <a:avLst>
              <a:gd name="adj" fmla="val 25000"/>
              <a:gd name="vf" fmla="val 115470"/>
            </a:avLst>
          </a:prstGeom>
          <a:solidFill>
            <a:srgbClr val="FFF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3" name="Google Shape;946;p26"/>
          <p:cNvSpPr txBox="1"/>
          <p:nvPr/>
        </p:nvSpPr>
        <p:spPr>
          <a:xfrm>
            <a:off x="539552" y="2315984"/>
            <a:ext cx="3096344" cy="1074632"/>
          </a:xfrm>
          <a:prstGeom prst="rect">
            <a:avLst/>
          </a:prstGeom>
          <a:noFill/>
          <a:ln>
            <a:noFill/>
          </a:ln>
        </p:spPr>
        <p:txBody>
          <a:bodyPr spcFirstLastPara="1" wrap="square" lIns="91425" tIns="91425" rIns="91425" bIns="91425" anchor="ctr" anchorCtr="0">
            <a:noAutofit/>
          </a:bodyPr>
          <a:lstStyle/>
          <a:p>
            <a:pPr lvl="0" algn="ctr"/>
            <a:r>
              <a:rPr lang="en-US" sz="2400" b="1" dirty="0" err="1">
                <a:latin typeface="Arial" pitchFamily="34" charset="0"/>
                <a:cs typeface="Arial" pitchFamily="34" charset="0"/>
              </a:rPr>
              <a:t>Zamonaviy</a:t>
            </a:r>
            <a:r>
              <a:rPr lang="en-US" sz="2400" b="1" dirty="0">
                <a:latin typeface="Arial" pitchFamily="34" charset="0"/>
                <a:cs typeface="Arial" pitchFamily="34" charset="0"/>
              </a:rPr>
              <a:t> </a:t>
            </a:r>
            <a:r>
              <a:rPr lang="en-US" sz="2400" b="1" dirty="0" err="1">
                <a:latin typeface="Arial" pitchFamily="34" charset="0"/>
                <a:cs typeface="Arial" pitchFamily="34" charset="0"/>
              </a:rPr>
              <a:t>o‘qituvchining</a:t>
            </a:r>
            <a:r>
              <a:rPr lang="en-US" sz="2400" b="1" dirty="0">
                <a:latin typeface="Arial" pitchFamily="34" charset="0"/>
                <a:cs typeface="Arial" pitchFamily="34" charset="0"/>
              </a:rPr>
              <a:t> </a:t>
            </a:r>
            <a:r>
              <a:rPr lang="en-US" sz="2400" b="1" dirty="0" err="1">
                <a:latin typeface="Arial" pitchFamily="34" charset="0"/>
                <a:cs typeface="Arial" pitchFamily="34" charset="0"/>
              </a:rPr>
              <a:t>uzluksiz</a:t>
            </a:r>
            <a:r>
              <a:rPr lang="en-US" sz="2400" b="1" dirty="0">
                <a:latin typeface="Arial" pitchFamily="34" charset="0"/>
                <a:cs typeface="Arial" pitchFamily="34" charset="0"/>
              </a:rPr>
              <a:t> </a:t>
            </a:r>
            <a:r>
              <a:rPr lang="en-US" sz="2400" b="1" dirty="0" err="1">
                <a:latin typeface="Arial" pitchFamily="34" charset="0"/>
                <a:cs typeface="Arial" pitchFamily="34" charset="0"/>
              </a:rPr>
              <a:t>kasbiy</a:t>
            </a:r>
            <a:r>
              <a:rPr lang="en-US" sz="2400" b="1" dirty="0">
                <a:latin typeface="Arial" pitchFamily="34" charset="0"/>
                <a:cs typeface="Arial" pitchFamily="34" charset="0"/>
              </a:rPr>
              <a:t> </a:t>
            </a:r>
            <a:r>
              <a:rPr lang="en-US" sz="2400" b="1" dirty="0" err="1">
                <a:latin typeface="Arial" pitchFamily="34" charset="0"/>
                <a:cs typeface="Arial" pitchFamily="34" charset="0"/>
              </a:rPr>
              <a:t>rivojlanishi</a:t>
            </a:r>
            <a:endParaRPr sz="2400" b="1" dirty="0">
              <a:solidFill>
                <a:schemeClr val="dk1"/>
              </a:solidFill>
              <a:latin typeface="Arial" pitchFamily="34" charset="0"/>
              <a:ea typeface="Roboto"/>
              <a:cs typeface="Arial" pitchFamily="34" charset="0"/>
              <a:sym typeface="Roboto"/>
            </a:endParaRPr>
          </a:p>
        </p:txBody>
      </p:sp>
      <p:grpSp>
        <p:nvGrpSpPr>
          <p:cNvPr id="30" name="Google Shape;559;p29"/>
          <p:cNvGrpSpPr/>
          <p:nvPr/>
        </p:nvGrpSpPr>
        <p:grpSpPr>
          <a:xfrm>
            <a:off x="1540879" y="123478"/>
            <a:ext cx="2815098" cy="1337220"/>
            <a:chOff x="3975150" y="1405875"/>
            <a:chExt cx="4510019" cy="3210418"/>
          </a:xfrm>
        </p:grpSpPr>
        <p:sp>
          <p:nvSpPr>
            <p:cNvPr id="31" name="Google Shape;560;p29"/>
            <p:cNvSpPr/>
            <p:nvPr/>
          </p:nvSpPr>
          <p:spPr>
            <a:xfrm>
              <a:off x="3975150" y="4202558"/>
              <a:ext cx="1496267" cy="413735"/>
            </a:xfrm>
            <a:custGeom>
              <a:avLst/>
              <a:gdLst/>
              <a:ahLst/>
              <a:cxnLst/>
              <a:rect l="l" t="t" r="r" b="b"/>
              <a:pathLst>
                <a:path w="61379" h="16972" extrusionOk="0">
                  <a:moveTo>
                    <a:pt x="9625" y="1"/>
                  </a:moveTo>
                  <a:cubicBezTo>
                    <a:pt x="4356" y="1"/>
                    <a:pt x="972" y="762"/>
                    <a:pt x="668" y="2298"/>
                  </a:cubicBezTo>
                  <a:cubicBezTo>
                    <a:pt x="1" y="5501"/>
                    <a:pt x="12910" y="10871"/>
                    <a:pt x="29489" y="14307"/>
                  </a:cubicBezTo>
                  <a:cubicBezTo>
                    <a:pt x="38130" y="16077"/>
                    <a:pt x="46058" y="16971"/>
                    <a:pt x="51771" y="16971"/>
                  </a:cubicBezTo>
                  <a:cubicBezTo>
                    <a:pt x="57040" y="16971"/>
                    <a:pt x="60424" y="16210"/>
                    <a:pt x="60744" y="14674"/>
                  </a:cubicBezTo>
                  <a:cubicBezTo>
                    <a:pt x="61378" y="11471"/>
                    <a:pt x="48469" y="6101"/>
                    <a:pt x="31890" y="2665"/>
                  </a:cubicBezTo>
                  <a:cubicBezTo>
                    <a:pt x="23266" y="895"/>
                    <a:pt x="15337" y="1"/>
                    <a:pt x="9625" y="1"/>
                  </a:cubicBezTo>
                  <a:close/>
                </a:path>
              </a:pathLst>
            </a:custGeom>
            <a:solidFill>
              <a:srgbClr val="000000">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561;p29"/>
            <p:cNvSpPr/>
            <p:nvPr/>
          </p:nvSpPr>
          <p:spPr>
            <a:xfrm>
              <a:off x="5186009" y="3499383"/>
              <a:ext cx="1707668" cy="437137"/>
            </a:xfrm>
            <a:custGeom>
              <a:avLst/>
              <a:gdLst/>
              <a:ahLst/>
              <a:cxnLst/>
              <a:rect l="l" t="t" r="r" b="b"/>
              <a:pathLst>
                <a:path w="70051" h="17932" extrusionOk="0">
                  <a:moveTo>
                    <a:pt x="14826" y="1"/>
                  </a:moveTo>
                  <a:cubicBezTo>
                    <a:pt x="6532" y="1"/>
                    <a:pt x="1003" y="1187"/>
                    <a:pt x="635" y="3456"/>
                  </a:cubicBezTo>
                  <a:cubicBezTo>
                    <a:pt x="1" y="7359"/>
                    <a:pt x="14911" y="12963"/>
                    <a:pt x="33892" y="16031"/>
                  </a:cubicBezTo>
                  <a:cubicBezTo>
                    <a:pt x="41898" y="17310"/>
                    <a:pt x="49349" y="17931"/>
                    <a:pt x="55339" y="17931"/>
                  </a:cubicBezTo>
                  <a:cubicBezTo>
                    <a:pt x="63574" y="17931"/>
                    <a:pt x="69050" y="16756"/>
                    <a:pt x="69417" y="14497"/>
                  </a:cubicBezTo>
                  <a:cubicBezTo>
                    <a:pt x="70051" y="10594"/>
                    <a:pt x="55174" y="4957"/>
                    <a:pt x="36160" y="1888"/>
                  </a:cubicBezTo>
                  <a:cubicBezTo>
                    <a:pt x="28211" y="617"/>
                    <a:pt x="20801" y="1"/>
                    <a:pt x="14826" y="1"/>
                  </a:cubicBezTo>
                  <a:close/>
                </a:path>
              </a:pathLst>
            </a:custGeom>
            <a:solidFill>
              <a:srgbClr val="000000">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562;p29"/>
            <p:cNvSpPr/>
            <p:nvPr/>
          </p:nvSpPr>
          <p:spPr>
            <a:xfrm>
              <a:off x="6637581" y="2905351"/>
              <a:ext cx="1462089" cy="378583"/>
            </a:xfrm>
            <a:custGeom>
              <a:avLst/>
              <a:gdLst/>
              <a:ahLst/>
              <a:cxnLst/>
              <a:rect l="l" t="t" r="r" b="b"/>
              <a:pathLst>
                <a:path w="59977" h="15530" extrusionOk="0">
                  <a:moveTo>
                    <a:pt x="17429" y="0"/>
                  </a:moveTo>
                  <a:cubicBezTo>
                    <a:pt x="7657" y="0"/>
                    <a:pt x="764" y="1562"/>
                    <a:pt x="434" y="4273"/>
                  </a:cubicBezTo>
                  <a:cubicBezTo>
                    <a:pt x="0" y="8109"/>
                    <a:pt x="12843" y="12779"/>
                    <a:pt x="29188" y="14713"/>
                  </a:cubicBezTo>
                  <a:cubicBezTo>
                    <a:pt x="33936" y="15267"/>
                    <a:pt x="38453" y="15529"/>
                    <a:pt x="42481" y="15529"/>
                  </a:cubicBezTo>
                  <a:cubicBezTo>
                    <a:pt x="52293" y="15529"/>
                    <a:pt x="59212" y="13973"/>
                    <a:pt x="59543" y="11278"/>
                  </a:cubicBezTo>
                  <a:cubicBezTo>
                    <a:pt x="59976" y="7441"/>
                    <a:pt x="47134" y="2771"/>
                    <a:pt x="30822" y="837"/>
                  </a:cubicBezTo>
                  <a:cubicBezTo>
                    <a:pt x="26038" y="269"/>
                    <a:pt x="21486" y="0"/>
                    <a:pt x="17429" y="0"/>
                  </a:cubicBezTo>
                  <a:close/>
                </a:path>
              </a:pathLst>
            </a:custGeom>
            <a:solidFill>
              <a:srgbClr val="000000">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563;p29"/>
            <p:cNvSpPr/>
            <p:nvPr/>
          </p:nvSpPr>
          <p:spPr>
            <a:xfrm>
              <a:off x="6666031" y="1405875"/>
              <a:ext cx="1719881" cy="1683266"/>
            </a:xfrm>
            <a:custGeom>
              <a:avLst/>
              <a:gdLst/>
              <a:ahLst/>
              <a:cxnLst/>
              <a:rect l="l" t="t" r="r" b="b"/>
              <a:pathLst>
                <a:path w="70552" h="69050" extrusionOk="0">
                  <a:moveTo>
                    <a:pt x="50837" y="0"/>
                  </a:moveTo>
                  <a:lnTo>
                    <a:pt x="10275" y="29721"/>
                  </a:lnTo>
                  <a:lnTo>
                    <a:pt x="19315" y="30789"/>
                  </a:lnTo>
                  <a:cubicBezTo>
                    <a:pt x="19281" y="30789"/>
                    <a:pt x="19281" y="30789"/>
                    <a:pt x="19248" y="30789"/>
                  </a:cubicBezTo>
                  <a:cubicBezTo>
                    <a:pt x="19048" y="30856"/>
                    <a:pt x="18981" y="31423"/>
                    <a:pt x="18914" y="31623"/>
                  </a:cubicBezTo>
                  <a:cubicBezTo>
                    <a:pt x="18214" y="33758"/>
                    <a:pt x="17447" y="35859"/>
                    <a:pt x="16679" y="37961"/>
                  </a:cubicBezTo>
                  <a:cubicBezTo>
                    <a:pt x="14911" y="42664"/>
                    <a:pt x="12943" y="47301"/>
                    <a:pt x="10642" y="51737"/>
                  </a:cubicBezTo>
                  <a:cubicBezTo>
                    <a:pt x="9508" y="53905"/>
                    <a:pt x="8273" y="56040"/>
                    <a:pt x="6872" y="58042"/>
                  </a:cubicBezTo>
                  <a:cubicBezTo>
                    <a:pt x="5638" y="59743"/>
                    <a:pt x="4237" y="61544"/>
                    <a:pt x="2403" y="62612"/>
                  </a:cubicBezTo>
                  <a:cubicBezTo>
                    <a:pt x="1669" y="63012"/>
                    <a:pt x="835" y="63279"/>
                    <a:pt x="1" y="63145"/>
                  </a:cubicBezTo>
                  <a:cubicBezTo>
                    <a:pt x="2503" y="63479"/>
                    <a:pt x="4971" y="63846"/>
                    <a:pt x="7473" y="64179"/>
                  </a:cubicBezTo>
                  <a:cubicBezTo>
                    <a:pt x="12710" y="64913"/>
                    <a:pt x="17947" y="65614"/>
                    <a:pt x="23184" y="66348"/>
                  </a:cubicBezTo>
                  <a:lnTo>
                    <a:pt x="37061" y="68249"/>
                  </a:lnTo>
                  <a:cubicBezTo>
                    <a:pt x="38095" y="68416"/>
                    <a:pt x="39129" y="68549"/>
                    <a:pt x="40163" y="68683"/>
                  </a:cubicBezTo>
                  <a:cubicBezTo>
                    <a:pt x="42731" y="69050"/>
                    <a:pt x="44799" y="66748"/>
                    <a:pt x="46267" y="64947"/>
                  </a:cubicBezTo>
                  <a:cubicBezTo>
                    <a:pt x="49269" y="61244"/>
                    <a:pt x="51504" y="56841"/>
                    <a:pt x="53472" y="52504"/>
                  </a:cubicBezTo>
                  <a:cubicBezTo>
                    <a:pt x="55440" y="48201"/>
                    <a:pt x="57208" y="43831"/>
                    <a:pt x="58776" y="39362"/>
                  </a:cubicBezTo>
                  <a:cubicBezTo>
                    <a:pt x="59143" y="38361"/>
                    <a:pt x="59477" y="37360"/>
                    <a:pt x="59844" y="36359"/>
                  </a:cubicBezTo>
                  <a:cubicBezTo>
                    <a:pt x="60110" y="35559"/>
                    <a:pt x="60344" y="34758"/>
                    <a:pt x="60611" y="33991"/>
                  </a:cubicBezTo>
                  <a:lnTo>
                    <a:pt x="70551" y="35726"/>
                  </a:lnTo>
                  <a:close/>
                </a:path>
              </a:pathLst>
            </a:custGeom>
            <a:gradFill>
              <a:gsLst>
                <a:gs pos="0">
                  <a:srgbClr val="B9D9AB"/>
                </a:gs>
                <a:gs pos="100000">
                  <a:srgbClr val="72A859"/>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564;p29"/>
            <p:cNvSpPr/>
            <p:nvPr/>
          </p:nvSpPr>
          <p:spPr>
            <a:xfrm>
              <a:off x="6400939" y="2467902"/>
              <a:ext cx="1236841" cy="704217"/>
            </a:xfrm>
            <a:custGeom>
              <a:avLst/>
              <a:gdLst/>
              <a:ahLst/>
              <a:cxnLst/>
              <a:rect l="l" t="t" r="r" b="b"/>
              <a:pathLst>
                <a:path w="50737" h="28888" extrusionOk="0">
                  <a:moveTo>
                    <a:pt x="50737" y="28888"/>
                  </a:moveTo>
                  <a:lnTo>
                    <a:pt x="10408" y="23084"/>
                  </a:lnTo>
                  <a:cubicBezTo>
                    <a:pt x="9274" y="22917"/>
                    <a:pt x="8406" y="22417"/>
                    <a:pt x="7706" y="21683"/>
                  </a:cubicBezTo>
                  <a:cubicBezTo>
                    <a:pt x="7039" y="20949"/>
                    <a:pt x="6538" y="19982"/>
                    <a:pt x="6138" y="18881"/>
                  </a:cubicBezTo>
                  <a:cubicBezTo>
                    <a:pt x="5771" y="17780"/>
                    <a:pt x="5538" y="16512"/>
                    <a:pt x="5371" y="15212"/>
                  </a:cubicBezTo>
                  <a:cubicBezTo>
                    <a:pt x="5204" y="13911"/>
                    <a:pt x="5071" y="12576"/>
                    <a:pt x="4971" y="11242"/>
                  </a:cubicBezTo>
                  <a:cubicBezTo>
                    <a:pt x="4837" y="9574"/>
                    <a:pt x="4704" y="8073"/>
                    <a:pt x="4504" y="6739"/>
                  </a:cubicBezTo>
                  <a:cubicBezTo>
                    <a:pt x="4303" y="5405"/>
                    <a:pt x="4070" y="4237"/>
                    <a:pt x="3736" y="3270"/>
                  </a:cubicBezTo>
                  <a:cubicBezTo>
                    <a:pt x="3369" y="2302"/>
                    <a:pt x="2936" y="1535"/>
                    <a:pt x="2335" y="1001"/>
                  </a:cubicBezTo>
                  <a:cubicBezTo>
                    <a:pt x="1735" y="434"/>
                    <a:pt x="968" y="101"/>
                    <a:pt x="0" y="1"/>
                  </a:cubicBezTo>
                  <a:lnTo>
                    <a:pt x="39862" y="4204"/>
                  </a:lnTo>
                  <a:cubicBezTo>
                    <a:pt x="40863" y="4304"/>
                    <a:pt x="41663" y="4671"/>
                    <a:pt x="42297" y="5271"/>
                  </a:cubicBezTo>
                  <a:cubicBezTo>
                    <a:pt x="42931" y="5838"/>
                    <a:pt x="43398" y="6672"/>
                    <a:pt x="43765" y="7706"/>
                  </a:cubicBezTo>
                  <a:cubicBezTo>
                    <a:pt x="44099" y="8707"/>
                    <a:pt x="44365" y="9974"/>
                    <a:pt x="44566" y="11375"/>
                  </a:cubicBezTo>
                  <a:cubicBezTo>
                    <a:pt x="44766" y="12810"/>
                    <a:pt x="44899" y="14444"/>
                    <a:pt x="45033" y="16246"/>
                  </a:cubicBezTo>
                  <a:cubicBezTo>
                    <a:pt x="45133" y="17647"/>
                    <a:pt x="45266" y="19081"/>
                    <a:pt x="45433" y="20482"/>
                  </a:cubicBezTo>
                  <a:cubicBezTo>
                    <a:pt x="45633" y="21883"/>
                    <a:pt x="45866" y="23217"/>
                    <a:pt x="46267" y="24418"/>
                  </a:cubicBezTo>
                  <a:cubicBezTo>
                    <a:pt x="46634" y="25586"/>
                    <a:pt x="47167" y="26620"/>
                    <a:pt x="47901" y="27420"/>
                  </a:cubicBezTo>
                  <a:cubicBezTo>
                    <a:pt x="48602" y="28187"/>
                    <a:pt x="49536" y="28721"/>
                    <a:pt x="50737" y="2888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565;p29"/>
            <p:cNvSpPr/>
            <p:nvPr/>
          </p:nvSpPr>
          <p:spPr>
            <a:xfrm>
              <a:off x="5508854" y="2374386"/>
              <a:ext cx="1867853" cy="1362068"/>
            </a:xfrm>
            <a:custGeom>
              <a:avLst/>
              <a:gdLst/>
              <a:ahLst/>
              <a:cxnLst/>
              <a:rect l="l" t="t" r="r" b="b"/>
              <a:pathLst>
                <a:path w="76622" h="55874" extrusionOk="0">
                  <a:moveTo>
                    <a:pt x="53639" y="34625"/>
                  </a:moveTo>
                  <a:cubicBezTo>
                    <a:pt x="56007" y="29655"/>
                    <a:pt x="58342" y="24618"/>
                    <a:pt x="60944" y="19748"/>
                  </a:cubicBezTo>
                  <a:cubicBezTo>
                    <a:pt x="62145" y="17513"/>
                    <a:pt x="63379" y="15312"/>
                    <a:pt x="64780" y="13177"/>
                  </a:cubicBezTo>
                  <a:cubicBezTo>
                    <a:pt x="66181" y="11075"/>
                    <a:pt x="67749" y="9007"/>
                    <a:pt x="69617" y="7272"/>
                  </a:cubicBezTo>
                  <a:cubicBezTo>
                    <a:pt x="71518" y="5505"/>
                    <a:pt x="73920" y="4037"/>
                    <a:pt x="76622" y="4237"/>
                  </a:cubicBezTo>
                  <a:cubicBezTo>
                    <a:pt x="75721" y="4137"/>
                    <a:pt x="74821" y="4070"/>
                    <a:pt x="73920" y="3970"/>
                  </a:cubicBezTo>
                  <a:cubicBezTo>
                    <a:pt x="71685" y="3770"/>
                    <a:pt x="69417" y="3536"/>
                    <a:pt x="67149" y="3303"/>
                  </a:cubicBezTo>
                  <a:cubicBezTo>
                    <a:pt x="64146" y="3003"/>
                    <a:pt x="61178" y="2702"/>
                    <a:pt x="58175" y="2436"/>
                  </a:cubicBezTo>
                  <a:cubicBezTo>
                    <a:pt x="55073" y="2135"/>
                    <a:pt x="52004" y="1802"/>
                    <a:pt x="48902" y="1502"/>
                  </a:cubicBezTo>
                  <a:cubicBezTo>
                    <a:pt x="46334" y="1268"/>
                    <a:pt x="43765" y="1001"/>
                    <a:pt x="41230" y="734"/>
                  </a:cubicBezTo>
                  <a:lnTo>
                    <a:pt x="37060" y="334"/>
                  </a:lnTo>
                  <a:cubicBezTo>
                    <a:pt x="33758" y="1"/>
                    <a:pt x="30989" y="2069"/>
                    <a:pt x="28855" y="4370"/>
                  </a:cubicBezTo>
                  <a:cubicBezTo>
                    <a:pt x="25185" y="8340"/>
                    <a:pt x="22583" y="13343"/>
                    <a:pt x="20148" y="18114"/>
                  </a:cubicBezTo>
                  <a:cubicBezTo>
                    <a:pt x="17446" y="23417"/>
                    <a:pt x="14978" y="28821"/>
                    <a:pt x="12309" y="34125"/>
                  </a:cubicBezTo>
                  <a:cubicBezTo>
                    <a:pt x="11042" y="36593"/>
                    <a:pt x="9741" y="39062"/>
                    <a:pt x="8273" y="41397"/>
                  </a:cubicBezTo>
                  <a:cubicBezTo>
                    <a:pt x="6905" y="43632"/>
                    <a:pt x="5338" y="46100"/>
                    <a:pt x="3103" y="47568"/>
                  </a:cubicBezTo>
                  <a:cubicBezTo>
                    <a:pt x="2135" y="48235"/>
                    <a:pt x="1135" y="48402"/>
                    <a:pt x="1" y="48202"/>
                  </a:cubicBezTo>
                  <a:lnTo>
                    <a:pt x="1" y="48202"/>
                  </a:lnTo>
                  <a:cubicBezTo>
                    <a:pt x="2035" y="48602"/>
                    <a:pt x="4070" y="49002"/>
                    <a:pt x="6105" y="49403"/>
                  </a:cubicBezTo>
                  <a:cubicBezTo>
                    <a:pt x="10541" y="50303"/>
                    <a:pt x="14945" y="51171"/>
                    <a:pt x="19381" y="52038"/>
                  </a:cubicBezTo>
                  <a:cubicBezTo>
                    <a:pt x="23684" y="52905"/>
                    <a:pt x="28021" y="53772"/>
                    <a:pt x="32357" y="54640"/>
                  </a:cubicBezTo>
                  <a:cubicBezTo>
                    <a:pt x="33725" y="54907"/>
                    <a:pt x="35092" y="55173"/>
                    <a:pt x="36460" y="55440"/>
                  </a:cubicBezTo>
                  <a:cubicBezTo>
                    <a:pt x="37194" y="55607"/>
                    <a:pt x="37928" y="55774"/>
                    <a:pt x="38662" y="55807"/>
                  </a:cubicBezTo>
                  <a:cubicBezTo>
                    <a:pt x="40163" y="55874"/>
                    <a:pt x="41464" y="54840"/>
                    <a:pt x="42431" y="53839"/>
                  </a:cubicBezTo>
                  <a:cubicBezTo>
                    <a:pt x="43832" y="52471"/>
                    <a:pt x="44966" y="50837"/>
                    <a:pt x="46000" y="49169"/>
                  </a:cubicBezTo>
                  <a:cubicBezTo>
                    <a:pt x="48335" y="45500"/>
                    <a:pt x="50270" y="41597"/>
                    <a:pt x="52171" y="37728"/>
                  </a:cubicBezTo>
                  <a:cubicBezTo>
                    <a:pt x="52638" y="36693"/>
                    <a:pt x="53139" y="35659"/>
                    <a:pt x="53639" y="34625"/>
                  </a:cubicBezTo>
                  <a:cubicBezTo>
                    <a:pt x="54006" y="33858"/>
                    <a:pt x="53505" y="34892"/>
                    <a:pt x="53639" y="34625"/>
                  </a:cubicBezTo>
                  <a:close/>
                </a:path>
              </a:pathLst>
            </a:custGeom>
            <a:gradFill>
              <a:gsLst>
                <a:gs pos="0">
                  <a:srgbClr val="DCECD5"/>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566;p29"/>
            <p:cNvSpPr/>
            <p:nvPr/>
          </p:nvSpPr>
          <p:spPr>
            <a:xfrm>
              <a:off x="5138032" y="2908666"/>
              <a:ext cx="1267752" cy="915643"/>
            </a:xfrm>
            <a:custGeom>
              <a:avLst/>
              <a:gdLst/>
              <a:ahLst/>
              <a:cxnLst/>
              <a:rect l="l" t="t" r="r" b="b"/>
              <a:pathLst>
                <a:path w="52005" h="37561" extrusionOk="0">
                  <a:moveTo>
                    <a:pt x="47935" y="35326"/>
                  </a:moveTo>
                  <a:cubicBezTo>
                    <a:pt x="46901" y="34225"/>
                    <a:pt x="46134" y="32824"/>
                    <a:pt x="45567" y="31223"/>
                  </a:cubicBezTo>
                  <a:cubicBezTo>
                    <a:pt x="45000" y="29621"/>
                    <a:pt x="44599" y="27854"/>
                    <a:pt x="44332" y="26019"/>
                  </a:cubicBezTo>
                  <a:cubicBezTo>
                    <a:pt x="44066" y="24184"/>
                    <a:pt x="43899" y="22250"/>
                    <a:pt x="43732" y="20415"/>
                  </a:cubicBezTo>
                  <a:cubicBezTo>
                    <a:pt x="43532" y="18280"/>
                    <a:pt x="43332" y="16312"/>
                    <a:pt x="43031" y="14577"/>
                  </a:cubicBezTo>
                  <a:cubicBezTo>
                    <a:pt x="42765" y="12876"/>
                    <a:pt x="42431" y="11375"/>
                    <a:pt x="41964" y="10107"/>
                  </a:cubicBezTo>
                  <a:cubicBezTo>
                    <a:pt x="41497" y="8840"/>
                    <a:pt x="40863" y="7839"/>
                    <a:pt x="40063" y="7072"/>
                  </a:cubicBezTo>
                  <a:cubicBezTo>
                    <a:pt x="39262" y="6305"/>
                    <a:pt x="38261" y="5838"/>
                    <a:pt x="36960" y="5638"/>
                  </a:cubicBezTo>
                  <a:lnTo>
                    <a:pt x="1" y="0"/>
                  </a:lnTo>
                  <a:cubicBezTo>
                    <a:pt x="1202" y="200"/>
                    <a:pt x="2169" y="634"/>
                    <a:pt x="2936" y="1335"/>
                  </a:cubicBezTo>
                  <a:cubicBezTo>
                    <a:pt x="3703" y="2035"/>
                    <a:pt x="4270" y="3002"/>
                    <a:pt x="4737" y="4170"/>
                  </a:cubicBezTo>
                  <a:cubicBezTo>
                    <a:pt x="5171" y="5337"/>
                    <a:pt x="5505" y="6738"/>
                    <a:pt x="5771" y="8373"/>
                  </a:cubicBezTo>
                  <a:cubicBezTo>
                    <a:pt x="6038" y="9974"/>
                    <a:pt x="6238" y="11775"/>
                    <a:pt x="6405" y="13777"/>
                  </a:cubicBezTo>
                  <a:cubicBezTo>
                    <a:pt x="6572" y="15511"/>
                    <a:pt x="6739" y="17279"/>
                    <a:pt x="7039" y="19014"/>
                  </a:cubicBezTo>
                  <a:cubicBezTo>
                    <a:pt x="7306" y="20715"/>
                    <a:pt x="7639" y="22383"/>
                    <a:pt x="8207" y="23884"/>
                  </a:cubicBezTo>
                  <a:cubicBezTo>
                    <a:pt x="8740" y="25352"/>
                    <a:pt x="9474" y="26653"/>
                    <a:pt x="10441" y="27687"/>
                  </a:cubicBezTo>
                  <a:cubicBezTo>
                    <a:pt x="11442" y="28721"/>
                    <a:pt x="12710" y="29455"/>
                    <a:pt x="14344" y="29788"/>
                  </a:cubicBezTo>
                  <a:lnTo>
                    <a:pt x="52005" y="37560"/>
                  </a:lnTo>
                  <a:cubicBezTo>
                    <a:pt x="50303" y="37194"/>
                    <a:pt x="48969" y="36393"/>
                    <a:pt x="47935" y="3532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567;p29"/>
            <p:cNvSpPr/>
            <p:nvPr/>
          </p:nvSpPr>
          <p:spPr>
            <a:xfrm>
              <a:off x="5046953" y="2234526"/>
              <a:ext cx="3171366" cy="2281758"/>
            </a:xfrm>
            <a:custGeom>
              <a:avLst/>
              <a:gdLst/>
              <a:ahLst/>
              <a:cxnLst/>
              <a:rect l="l" t="t" r="r" b="b"/>
              <a:pathLst>
                <a:path w="130094" h="93601" extrusionOk="0">
                  <a:moveTo>
                    <a:pt x="127025" y="0"/>
                  </a:moveTo>
                  <a:cubicBezTo>
                    <a:pt x="126491" y="1701"/>
                    <a:pt x="125924" y="3403"/>
                    <a:pt x="125324" y="5104"/>
                  </a:cubicBezTo>
                  <a:cubicBezTo>
                    <a:pt x="123722" y="9574"/>
                    <a:pt x="121988" y="13977"/>
                    <a:pt x="120020" y="18280"/>
                  </a:cubicBezTo>
                  <a:cubicBezTo>
                    <a:pt x="118118" y="22416"/>
                    <a:pt x="116017" y="26552"/>
                    <a:pt x="113282" y="30188"/>
                  </a:cubicBezTo>
                  <a:cubicBezTo>
                    <a:pt x="112081" y="31790"/>
                    <a:pt x="110646" y="33491"/>
                    <a:pt x="108812" y="34358"/>
                  </a:cubicBezTo>
                  <a:cubicBezTo>
                    <a:pt x="108335" y="34597"/>
                    <a:pt x="107739" y="34776"/>
                    <a:pt x="107159" y="34776"/>
                  </a:cubicBezTo>
                  <a:cubicBezTo>
                    <a:pt x="106766" y="34776"/>
                    <a:pt x="106380" y="34694"/>
                    <a:pt x="106043" y="34491"/>
                  </a:cubicBezTo>
                  <a:cubicBezTo>
                    <a:pt x="105376" y="34058"/>
                    <a:pt x="105076" y="33224"/>
                    <a:pt x="104842" y="32490"/>
                  </a:cubicBezTo>
                  <a:cubicBezTo>
                    <a:pt x="104309" y="30655"/>
                    <a:pt x="104142" y="28687"/>
                    <a:pt x="103975" y="26786"/>
                  </a:cubicBezTo>
                  <a:cubicBezTo>
                    <a:pt x="103775" y="24384"/>
                    <a:pt x="103641" y="21983"/>
                    <a:pt x="103274" y="19614"/>
                  </a:cubicBezTo>
                  <a:cubicBezTo>
                    <a:pt x="102641" y="15711"/>
                    <a:pt x="101173" y="11175"/>
                    <a:pt x="96837" y="10174"/>
                  </a:cubicBezTo>
                  <a:cubicBezTo>
                    <a:pt x="96261" y="10040"/>
                    <a:pt x="95699" y="9978"/>
                    <a:pt x="95152" y="9978"/>
                  </a:cubicBezTo>
                  <a:cubicBezTo>
                    <a:pt x="91605" y="9978"/>
                    <a:pt x="88654" y="12590"/>
                    <a:pt x="86429" y="15278"/>
                  </a:cubicBezTo>
                  <a:cubicBezTo>
                    <a:pt x="83494" y="18814"/>
                    <a:pt x="81225" y="22883"/>
                    <a:pt x="79124" y="26953"/>
                  </a:cubicBezTo>
                  <a:cubicBezTo>
                    <a:pt x="76889" y="31222"/>
                    <a:pt x="74854" y="35626"/>
                    <a:pt x="72786" y="39962"/>
                  </a:cubicBezTo>
                  <a:cubicBezTo>
                    <a:pt x="70718" y="44265"/>
                    <a:pt x="68650" y="48602"/>
                    <a:pt x="66248" y="52738"/>
                  </a:cubicBezTo>
                  <a:cubicBezTo>
                    <a:pt x="65147" y="54673"/>
                    <a:pt x="63946" y="56574"/>
                    <a:pt x="62545" y="58309"/>
                  </a:cubicBezTo>
                  <a:cubicBezTo>
                    <a:pt x="61411" y="59676"/>
                    <a:pt x="59810" y="61477"/>
                    <a:pt x="57909" y="61544"/>
                  </a:cubicBezTo>
                  <a:cubicBezTo>
                    <a:pt x="57808" y="61549"/>
                    <a:pt x="57708" y="61552"/>
                    <a:pt x="57611" y="61552"/>
                  </a:cubicBezTo>
                  <a:cubicBezTo>
                    <a:pt x="53220" y="61552"/>
                    <a:pt x="52060" y="56496"/>
                    <a:pt x="51538" y="53005"/>
                  </a:cubicBezTo>
                  <a:cubicBezTo>
                    <a:pt x="50837" y="48435"/>
                    <a:pt x="50804" y="43765"/>
                    <a:pt x="49803" y="39228"/>
                  </a:cubicBezTo>
                  <a:cubicBezTo>
                    <a:pt x="48969" y="35359"/>
                    <a:pt x="47201" y="31323"/>
                    <a:pt x="43165" y="29888"/>
                  </a:cubicBezTo>
                  <a:cubicBezTo>
                    <a:pt x="42080" y="29512"/>
                    <a:pt x="40994" y="29342"/>
                    <a:pt x="39920" y="29342"/>
                  </a:cubicBezTo>
                  <a:cubicBezTo>
                    <a:pt x="36899" y="29342"/>
                    <a:pt x="33984" y="30686"/>
                    <a:pt x="31523" y="32557"/>
                  </a:cubicBezTo>
                  <a:cubicBezTo>
                    <a:pt x="28154" y="35125"/>
                    <a:pt x="25452" y="38494"/>
                    <a:pt x="23050" y="41963"/>
                  </a:cubicBezTo>
                  <a:cubicBezTo>
                    <a:pt x="20515" y="45533"/>
                    <a:pt x="18314" y="49335"/>
                    <a:pt x="16279" y="53205"/>
                  </a:cubicBezTo>
                  <a:cubicBezTo>
                    <a:pt x="11809" y="61644"/>
                    <a:pt x="8073" y="70451"/>
                    <a:pt x="4704" y="79324"/>
                  </a:cubicBezTo>
                  <a:cubicBezTo>
                    <a:pt x="3236" y="83126"/>
                    <a:pt x="1869" y="86962"/>
                    <a:pt x="568" y="90832"/>
                  </a:cubicBezTo>
                  <a:cubicBezTo>
                    <a:pt x="434" y="91232"/>
                    <a:pt x="301" y="91632"/>
                    <a:pt x="167" y="92033"/>
                  </a:cubicBezTo>
                  <a:cubicBezTo>
                    <a:pt x="134" y="92099"/>
                    <a:pt x="1" y="92400"/>
                    <a:pt x="34" y="92466"/>
                  </a:cubicBezTo>
                  <a:cubicBezTo>
                    <a:pt x="67" y="92600"/>
                    <a:pt x="601" y="92700"/>
                    <a:pt x="768" y="92767"/>
                  </a:cubicBezTo>
                  <a:cubicBezTo>
                    <a:pt x="1635" y="93033"/>
                    <a:pt x="2536" y="93334"/>
                    <a:pt x="3403" y="93600"/>
                  </a:cubicBezTo>
                  <a:cubicBezTo>
                    <a:pt x="3937" y="91966"/>
                    <a:pt x="4471" y="90331"/>
                    <a:pt x="5038" y="88697"/>
                  </a:cubicBezTo>
                  <a:cubicBezTo>
                    <a:pt x="8040" y="80024"/>
                    <a:pt x="11442" y="71485"/>
                    <a:pt x="15312" y="63179"/>
                  </a:cubicBezTo>
                  <a:cubicBezTo>
                    <a:pt x="17346" y="58842"/>
                    <a:pt x="19481" y="54606"/>
                    <a:pt x="21883" y="50470"/>
                  </a:cubicBezTo>
                  <a:cubicBezTo>
                    <a:pt x="23984" y="46834"/>
                    <a:pt x="26319" y="43231"/>
                    <a:pt x="29055" y="39995"/>
                  </a:cubicBezTo>
                  <a:cubicBezTo>
                    <a:pt x="31456" y="37127"/>
                    <a:pt x="34625" y="33891"/>
                    <a:pt x="38528" y="33291"/>
                  </a:cubicBezTo>
                  <a:cubicBezTo>
                    <a:pt x="38891" y="33236"/>
                    <a:pt x="39260" y="33208"/>
                    <a:pt x="39630" y="33208"/>
                  </a:cubicBezTo>
                  <a:cubicBezTo>
                    <a:pt x="41067" y="33208"/>
                    <a:pt x="42518" y="33630"/>
                    <a:pt x="43632" y="34558"/>
                  </a:cubicBezTo>
                  <a:cubicBezTo>
                    <a:pt x="45100" y="35826"/>
                    <a:pt x="45800" y="37760"/>
                    <a:pt x="46267" y="39595"/>
                  </a:cubicBezTo>
                  <a:cubicBezTo>
                    <a:pt x="47368" y="43998"/>
                    <a:pt x="47368" y="48602"/>
                    <a:pt x="48002" y="53105"/>
                  </a:cubicBezTo>
                  <a:cubicBezTo>
                    <a:pt x="48535" y="57008"/>
                    <a:pt x="49469" y="61811"/>
                    <a:pt x="53039" y="64113"/>
                  </a:cubicBezTo>
                  <a:cubicBezTo>
                    <a:pt x="54317" y="64912"/>
                    <a:pt x="55935" y="65413"/>
                    <a:pt x="57486" y="65413"/>
                  </a:cubicBezTo>
                  <a:cubicBezTo>
                    <a:pt x="57878" y="65413"/>
                    <a:pt x="58266" y="65381"/>
                    <a:pt x="58643" y="65314"/>
                  </a:cubicBezTo>
                  <a:cubicBezTo>
                    <a:pt x="60644" y="64947"/>
                    <a:pt x="62312" y="63679"/>
                    <a:pt x="63713" y="62278"/>
                  </a:cubicBezTo>
                  <a:cubicBezTo>
                    <a:pt x="66815" y="59142"/>
                    <a:pt x="69017" y="55106"/>
                    <a:pt x="71051" y="51203"/>
                  </a:cubicBezTo>
                  <a:cubicBezTo>
                    <a:pt x="75488" y="42764"/>
                    <a:pt x="79091" y="33891"/>
                    <a:pt x="83727" y="25552"/>
                  </a:cubicBezTo>
                  <a:cubicBezTo>
                    <a:pt x="84828" y="23617"/>
                    <a:pt x="85962" y="21682"/>
                    <a:pt x="87263" y="19848"/>
                  </a:cubicBezTo>
                  <a:cubicBezTo>
                    <a:pt x="88464" y="18113"/>
                    <a:pt x="89798" y="16412"/>
                    <a:pt x="91499" y="15144"/>
                  </a:cubicBezTo>
                  <a:cubicBezTo>
                    <a:pt x="92558" y="14338"/>
                    <a:pt x="93808" y="13771"/>
                    <a:pt x="95095" y="13771"/>
                  </a:cubicBezTo>
                  <a:cubicBezTo>
                    <a:pt x="95673" y="13771"/>
                    <a:pt x="96258" y="13885"/>
                    <a:pt x="96837" y="14144"/>
                  </a:cubicBezTo>
                  <a:cubicBezTo>
                    <a:pt x="98638" y="14978"/>
                    <a:pt x="99338" y="17012"/>
                    <a:pt x="99739" y="18814"/>
                  </a:cubicBezTo>
                  <a:cubicBezTo>
                    <a:pt x="100739" y="23250"/>
                    <a:pt x="100406" y="27920"/>
                    <a:pt x="101373" y="32357"/>
                  </a:cubicBezTo>
                  <a:cubicBezTo>
                    <a:pt x="101773" y="34258"/>
                    <a:pt x="102474" y="36359"/>
                    <a:pt x="104108" y="37594"/>
                  </a:cubicBezTo>
                  <a:cubicBezTo>
                    <a:pt x="104957" y="38225"/>
                    <a:pt x="105993" y="38507"/>
                    <a:pt x="107042" y="38507"/>
                  </a:cubicBezTo>
                  <a:cubicBezTo>
                    <a:pt x="107767" y="38507"/>
                    <a:pt x="108498" y="38373"/>
                    <a:pt x="109179" y="38127"/>
                  </a:cubicBezTo>
                  <a:cubicBezTo>
                    <a:pt x="111113" y="37427"/>
                    <a:pt x="112748" y="35959"/>
                    <a:pt x="114149" y="34458"/>
                  </a:cubicBezTo>
                  <a:cubicBezTo>
                    <a:pt x="115517" y="32924"/>
                    <a:pt x="116717" y="31256"/>
                    <a:pt x="117818" y="29521"/>
                  </a:cubicBezTo>
                  <a:cubicBezTo>
                    <a:pt x="120287" y="25585"/>
                    <a:pt x="122321" y="21349"/>
                    <a:pt x="124156" y="17079"/>
                  </a:cubicBezTo>
                  <a:cubicBezTo>
                    <a:pt x="125924" y="12943"/>
                    <a:pt x="127525" y="8740"/>
                    <a:pt x="128959" y="4503"/>
                  </a:cubicBezTo>
                  <a:cubicBezTo>
                    <a:pt x="129226" y="3703"/>
                    <a:pt x="129527" y="2869"/>
                    <a:pt x="129760" y="2068"/>
                  </a:cubicBezTo>
                  <a:cubicBezTo>
                    <a:pt x="129827" y="1901"/>
                    <a:pt x="130094" y="1334"/>
                    <a:pt x="130027" y="1201"/>
                  </a:cubicBezTo>
                  <a:cubicBezTo>
                    <a:pt x="129994" y="1134"/>
                    <a:pt x="129727" y="1101"/>
                    <a:pt x="129660" y="1068"/>
                  </a:cubicBezTo>
                  <a:cubicBezTo>
                    <a:pt x="128793" y="701"/>
                    <a:pt x="127925" y="367"/>
                    <a:pt x="127025" y="0"/>
                  </a:cubicBezTo>
                  <a:close/>
                </a:path>
              </a:pathLst>
            </a:custGeom>
            <a:gradFill>
              <a:gsLst>
                <a:gs pos="0">
                  <a:schemeClr val="accent1"/>
                </a:gs>
                <a:gs pos="50000">
                  <a:schemeClr val="accent3"/>
                </a:gs>
                <a:gs pos="100000">
                  <a:schemeClr val="accent5"/>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568;p29"/>
            <p:cNvSpPr/>
            <p:nvPr/>
          </p:nvSpPr>
          <p:spPr>
            <a:xfrm>
              <a:off x="4202041" y="2809445"/>
              <a:ext cx="1850789" cy="1681657"/>
            </a:xfrm>
            <a:custGeom>
              <a:avLst/>
              <a:gdLst/>
              <a:ahLst/>
              <a:cxnLst/>
              <a:rect l="l" t="t" r="r" b="b"/>
              <a:pathLst>
                <a:path w="75922" h="68984" extrusionOk="0">
                  <a:moveTo>
                    <a:pt x="38895" y="501"/>
                  </a:moveTo>
                  <a:cubicBezTo>
                    <a:pt x="35459" y="1"/>
                    <a:pt x="32224" y="1435"/>
                    <a:pt x="29555" y="3470"/>
                  </a:cubicBezTo>
                  <a:cubicBezTo>
                    <a:pt x="26419" y="5872"/>
                    <a:pt x="23884" y="9007"/>
                    <a:pt x="21616" y="12176"/>
                  </a:cubicBezTo>
                  <a:cubicBezTo>
                    <a:pt x="16846" y="18948"/>
                    <a:pt x="13077" y="26453"/>
                    <a:pt x="9741" y="33992"/>
                  </a:cubicBezTo>
                  <a:cubicBezTo>
                    <a:pt x="6472" y="41397"/>
                    <a:pt x="3503" y="48936"/>
                    <a:pt x="868" y="56574"/>
                  </a:cubicBezTo>
                  <a:cubicBezTo>
                    <a:pt x="634" y="57342"/>
                    <a:pt x="368" y="58076"/>
                    <a:pt x="101" y="58843"/>
                  </a:cubicBezTo>
                  <a:cubicBezTo>
                    <a:pt x="34" y="59076"/>
                    <a:pt x="1" y="59010"/>
                    <a:pt x="101" y="59110"/>
                  </a:cubicBezTo>
                  <a:cubicBezTo>
                    <a:pt x="234" y="59210"/>
                    <a:pt x="668" y="59276"/>
                    <a:pt x="835" y="59310"/>
                  </a:cubicBezTo>
                  <a:cubicBezTo>
                    <a:pt x="2002" y="59643"/>
                    <a:pt x="3170" y="59977"/>
                    <a:pt x="4337" y="60311"/>
                  </a:cubicBezTo>
                  <a:cubicBezTo>
                    <a:pt x="8340" y="61445"/>
                    <a:pt x="12343" y="62579"/>
                    <a:pt x="16312" y="63713"/>
                  </a:cubicBezTo>
                  <a:cubicBezTo>
                    <a:pt x="20515" y="64914"/>
                    <a:pt x="24685" y="66081"/>
                    <a:pt x="28855" y="67282"/>
                  </a:cubicBezTo>
                  <a:cubicBezTo>
                    <a:pt x="30256" y="67682"/>
                    <a:pt x="31657" y="68083"/>
                    <a:pt x="33058" y="68483"/>
                  </a:cubicBezTo>
                  <a:cubicBezTo>
                    <a:pt x="33458" y="68583"/>
                    <a:pt x="33858" y="68717"/>
                    <a:pt x="34258" y="68817"/>
                  </a:cubicBezTo>
                  <a:cubicBezTo>
                    <a:pt x="34325" y="68850"/>
                    <a:pt x="34592" y="68983"/>
                    <a:pt x="34659" y="68950"/>
                  </a:cubicBezTo>
                  <a:cubicBezTo>
                    <a:pt x="34792" y="68883"/>
                    <a:pt x="34959" y="68083"/>
                    <a:pt x="34992" y="67949"/>
                  </a:cubicBezTo>
                  <a:cubicBezTo>
                    <a:pt x="35126" y="67549"/>
                    <a:pt x="35259" y="67149"/>
                    <a:pt x="35393" y="66748"/>
                  </a:cubicBezTo>
                  <a:cubicBezTo>
                    <a:pt x="35693" y="65848"/>
                    <a:pt x="35993" y="64981"/>
                    <a:pt x="36293" y="64080"/>
                  </a:cubicBezTo>
                  <a:cubicBezTo>
                    <a:pt x="36927" y="62279"/>
                    <a:pt x="37594" y="60477"/>
                    <a:pt x="38261" y="58676"/>
                  </a:cubicBezTo>
                  <a:cubicBezTo>
                    <a:pt x="39696" y="54773"/>
                    <a:pt x="41197" y="50937"/>
                    <a:pt x="42798" y="47134"/>
                  </a:cubicBezTo>
                  <a:cubicBezTo>
                    <a:pt x="46100" y="39162"/>
                    <a:pt x="49736" y="31290"/>
                    <a:pt x="54139" y="23884"/>
                  </a:cubicBezTo>
                  <a:cubicBezTo>
                    <a:pt x="56274" y="20315"/>
                    <a:pt x="58609" y="16813"/>
                    <a:pt x="61344" y="13644"/>
                  </a:cubicBezTo>
                  <a:cubicBezTo>
                    <a:pt x="63813" y="10775"/>
                    <a:pt x="66748" y="7973"/>
                    <a:pt x="70351" y="6539"/>
                  </a:cubicBezTo>
                  <a:cubicBezTo>
                    <a:pt x="72119" y="5838"/>
                    <a:pt x="74020" y="5571"/>
                    <a:pt x="75921" y="5872"/>
                  </a:cubicBezTo>
                  <a:cubicBezTo>
                    <a:pt x="74687" y="5671"/>
                    <a:pt x="73453" y="5505"/>
                    <a:pt x="72219" y="5338"/>
                  </a:cubicBezTo>
                  <a:cubicBezTo>
                    <a:pt x="69283" y="4904"/>
                    <a:pt x="66315" y="4471"/>
                    <a:pt x="63379" y="4037"/>
                  </a:cubicBezTo>
                  <a:cubicBezTo>
                    <a:pt x="59810" y="3537"/>
                    <a:pt x="56241" y="3003"/>
                    <a:pt x="52705" y="2502"/>
                  </a:cubicBezTo>
                  <a:cubicBezTo>
                    <a:pt x="49603" y="2035"/>
                    <a:pt x="46534" y="1602"/>
                    <a:pt x="43432" y="1168"/>
                  </a:cubicBezTo>
                  <a:cubicBezTo>
                    <a:pt x="41964" y="935"/>
                    <a:pt x="40463" y="735"/>
                    <a:pt x="38962" y="501"/>
                  </a:cubicBezTo>
                  <a:cubicBezTo>
                    <a:pt x="38928" y="501"/>
                    <a:pt x="38928" y="501"/>
                    <a:pt x="38895" y="501"/>
                  </a:cubicBezTo>
                  <a:close/>
                </a:path>
              </a:pathLst>
            </a:custGeom>
            <a:gradFill>
              <a:gsLst>
                <a:gs pos="0">
                  <a:srgbClr val="E0EAF3"/>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569;p29"/>
            <p:cNvSpPr/>
            <p:nvPr/>
          </p:nvSpPr>
          <p:spPr>
            <a:xfrm>
              <a:off x="7905364" y="1405875"/>
              <a:ext cx="579794" cy="907501"/>
            </a:xfrm>
            <a:custGeom>
              <a:avLst/>
              <a:gdLst/>
              <a:ahLst/>
              <a:cxnLst/>
              <a:rect l="l" t="t" r="r" b="b"/>
              <a:pathLst>
                <a:path w="23784" h="37227" extrusionOk="0">
                  <a:moveTo>
                    <a:pt x="23784" y="37227"/>
                  </a:moveTo>
                  <a:lnTo>
                    <a:pt x="4003" y="1735"/>
                  </a:lnTo>
                  <a:lnTo>
                    <a:pt x="0" y="0"/>
                  </a:lnTo>
                  <a:lnTo>
                    <a:pt x="19714" y="35726"/>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570;p29"/>
            <p:cNvSpPr/>
            <p:nvPr/>
          </p:nvSpPr>
          <p:spPr>
            <a:xfrm>
              <a:off x="8143616" y="2234526"/>
              <a:ext cx="341553" cy="78886"/>
            </a:xfrm>
            <a:custGeom>
              <a:avLst/>
              <a:gdLst/>
              <a:ahLst/>
              <a:cxnLst/>
              <a:rect l="l" t="t" r="r" b="b"/>
              <a:pathLst>
                <a:path w="14011" h="3236" extrusionOk="0">
                  <a:moveTo>
                    <a:pt x="1" y="0"/>
                  </a:moveTo>
                  <a:lnTo>
                    <a:pt x="3036" y="1201"/>
                  </a:lnTo>
                  <a:lnTo>
                    <a:pt x="14011" y="3236"/>
                  </a:lnTo>
                  <a:lnTo>
                    <a:pt x="14011" y="3236"/>
                  </a:lnTo>
                  <a:lnTo>
                    <a:pt x="9808" y="1735"/>
                  </a:lnTo>
                  <a:lnTo>
                    <a:pt x="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571;p29"/>
            <p:cNvSpPr/>
            <p:nvPr/>
          </p:nvSpPr>
          <p:spPr>
            <a:xfrm>
              <a:off x="5160801" y="2946038"/>
              <a:ext cx="1290520" cy="1223044"/>
            </a:xfrm>
            <a:custGeom>
              <a:avLst/>
              <a:gdLst/>
              <a:ahLst/>
              <a:cxnLst/>
              <a:rect l="l" t="t" r="r" b="b"/>
              <a:pathLst>
                <a:path w="52939" h="50171" extrusionOk="0">
                  <a:moveTo>
                    <a:pt x="52071" y="32291"/>
                  </a:moveTo>
                  <a:cubicBezTo>
                    <a:pt x="52291" y="32352"/>
                    <a:pt x="52488" y="32364"/>
                    <a:pt x="52652" y="32364"/>
                  </a:cubicBezTo>
                  <a:cubicBezTo>
                    <a:pt x="52762" y="32364"/>
                    <a:pt x="52858" y="32358"/>
                    <a:pt x="52939" y="32358"/>
                  </a:cubicBezTo>
                  <a:cubicBezTo>
                    <a:pt x="52738" y="32358"/>
                    <a:pt x="52438" y="32358"/>
                    <a:pt x="52071" y="32291"/>
                  </a:cubicBezTo>
                  <a:close/>
                  <a:moveTo>
                    <a:pt x="35250" y="0"/>
                  </a:moveTo>
                  <a:cubicBezTo>
                    <a:pt x="34721" y="0"/>
                    <a:pt x="34197" y="37"/>
                    <a:pt x="33658" y="102"/>
                  </a:cubicBezTo>
                  <a:cubicBezTo>
                    <a:pt x="32057" y="335"/>
                    <a:pt x="30489" y="902"/>
                    <a:pt x="29055" y="1703"/>
                  </a:cubicBezTo>
                  <a:cubicBezTo>
                    <a:pt x="27587" y="2503"/>
                    <a:pt x="26286" y="3504"/>
                    <a:pt x="25052" y="4605"/>
                  </a:cubicBezTo>
                  <a:cubicBezTo>
                    <a:pt x="22617" y="6807"/>
                    <a:pt x="20549" y="9375"/>
                    <a:pt x="18681" y="12010"/>
                  </a:cubicBezTo>
                  <a:cubicBezTo>
                    <a:pt x="16813" y="14645"/>
                    <a:pt x="15145" y="17347"/>
                    <a:pt x="13610" y="20016"/>
                  </a:cubicBezTo>
                  <a:cubicBezTo>
                    <a:pt x="10608" y="25353"/>
                    <a:pt x="8140" y="30524"/>
                    <a:pt x="6138" y="34993"/>
                  </a:cubicBezTo>
                  <a:cubicBezTo>
                    <a:pt x="4137" y="39463"/>
                    <a:pt x="2636" y="43299"/>
                    <a:pt x="1602" y="45968"/>
                  </a:cubicBezTo>
                  <a:cubicBezTo>
                    <a:pt x="568" y="48636"/>
                    <a:pt x="1" y="50171"/>
                    <a:pt x="1" y="50171"/>
                  </a:cubicBezTo>
                  <a:cubicBezTo>
                    <a:pt x="1" y="50171"/>
                    <a:pt x="601" y="48636"/>
                    <a:pt x="1669" y="45968"/>
                  </a:cubicBezTo>
                  <a:cubicBezTo>
                    <a:pt x="2736" y="43333"/>
                    <a:pt x="4337" y="39563"/>
                    <a:pt x="6339" y="35093"/>
                  </a:cubicBezTo>
                  <a:cubicBezTo>
                    <a:pt x="8373" y="30624"/>
                    <a:pt x="10875" y="25487"/>
                    <a:pt x="13911" y="20149"/>
                  </a:cubicBezTo>
                  <a:cubicBezTo>
                    <a:pt x="15412" y="17514"/>
                    <a:pt x="17113" y="14812"/>
                    <a:pt x="18981" y="12210"/>
                  </a:cubicBezTo>
                  <a:cubicBezTo>
                    <a:pt x="20849" y="9609"/>
                    <a:pt x="22917" y="7073"/>
                    <a:pt x="25352" y="4905"/>
                  </a:cubicBezTo>
                  <a:cubicBezTo>
                    <a:pt x="26553" y="3838"/>
                    <a:pt x="27821" y="2804"/>
                    <a:pt x="29222" y="2036"/>
                  </a:cubicBezTo>
                  <a:cubicBezTo>
                    <a:pt x="30623" y="1236"/>
                    <a:pt x="32157" y="669"/>
                    <a:pt x="33725" y="435"/>
                  </a:cubicBezTo>
                  <a:cubicBezTo>
                    <a:pt x="34242" y="371"/>
                    <a:pt x="34745" y="334"/>
                    <a:pt x="35252" y="334"/>
                  </a:cubicBezTo>
                  <a:cubicBezTo>
                    <a:pt x="35530" y="334"/>
                    <a:pt x="35810" y="345"/>
                    <a:pt x="36093" y="369"/>
                  </a:cubicBezTo>
                  <a:cubicBezTo>
                    <a:pt x="36860" y="435"/>
                    <a:pt x="37628" y="602"/>
                    <a:pt x="38361" y="836"/>
                  </a:cubicBezTo>
                  <a:cubicBezTo>
                    <a:pt x="39095" y="1102"/>
                    <a:pt x="39796" y="1436"/>
                    <a:pt x="40396" y="1870"/>
                  </a:cubicBezTo>
                  <a:cubicBezTo>
                    <a:pt x="41030" y="2337"/>
                    <a:pt x="41597" y="2870"/>
                    <a:pt x="42064" y="3437"/>
                  </a:cubicBezTo>
                  <a:cubicBezTo>
                    <a:pt x="43031" y="4605"/>
                    <a:pt x="43699" y="5939"/>
                    <a:pt x="44199" y="7307"/>
                  </a:cubicBezTo>
                  <a:cubicBezTo>
                    <a:pt x="44699" y="8708"/>
                    <a:pt x="45033" y="10109"/>
                    <a:pt x="45266" y="11477"/>
                  </a:cubicBezTo>
                  <a:cubicBezTo>
                    <a:pt x="45767" y="14245"/>
                    <a:pt x="45967" y="16880"/>
                    <a:pt x="46200" y="19316"/>
                  </a:cubicBezTo>
                  <a:cubicBezTo>
                    <a:pt x="46434" y="21784"/>
                    <a:pt x="46701" y="24019"/>
                    <a:pt x="47168" y="25954"/>
                  </a:cubicBezTo>
                  <a:cubicBezTo>
                    <a:pt x="47601" y="27888"/>
                    <a:pt x="48302" y="29556"/>
                    <a:pt x="49236" y="30657"/>
                  </a:cubicBezTo>
                  <a:cubicBezTo>
                    <a:pt x="50170" y="31758"/>
                    <a:pt x="51304" y="32191"/>
                    <a:pt x="52071" y="32291"/>
                  </a:cubicBezTo>
                  <a:cubicBezTo>
                    <a:pt x="51304" y="32158"/>
                    <a:pt x="50203" y="31724"/>
                    <a:pt x="49303" y="30624"/>
                  </a:cubicBezTo>
                  <a:cubicBezTo>
                    <a:pt x="48402" y="29523"/>
                    <a:pt x="47735" y="27855"/>
                    <a:pt x="47301" y="25920"/>
                  </a:cubicBezTo>
                  <a:cubicBezTo>
                    <a:pt x="46901" y="23986"/>
                    <a:pt x="46667" y="21751"/>
                    <a:pt x="46434" y="19316"/>
                  </a:cubicBezTo>
                  <a:cubicBezTo>
                    <a:pt x="46200" y="16880"/>
                    <a:pt x="46034" y="14212"/>
                    <a:pt x="45533" y="11443"/>
                  </a:cubicBezTo>
                  <a:cubicBezTo>
                    <a:pt x="45300" y="10042"/>
                    <a:pt x="44966" y="8641"/>
                    <a:pt x="44466" y="7240"/>
                  </a:cubicBezTo>
                  <a:cubicBezTo>
                    <a:pt x="43999" y="5839"/>
                    <a:pt x="43298" y="4438"/>
                    <a:pt x="42298" y="3237"/>
                  </a:cubicBezTo>
                  <a:cubicBezTo>
                    <a:pt x="41797" y="2637"/>
                    <a:pt x="41230" y="2103"/>
                    <a:pt x="40596" y="1636"/>
                  </a:cubicBezTo>
                  <a:cubicBezTo>
                    <a:pt x="39963" y="1169"/>
                    <a:pt x="39229" y="802"/>
                    <a:pt x="38461" y="535"/>
                  </a:cubicBezTo>
                  <a:cubicBezTo>
                    <a:pt x="37728" y="269"/>
                    <a:pt x="36927" y="102"/>
                    <a:pt x="36126" y="35"/>
                  </a:cubicBezTo>
                  <a:cubicBezTo>
                    <a:pt x="35831" y="11"/>
                    <a:pt x="35540" y="0"/>
                    <a:pt x="3525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572;p29"/>
            <p:cNvSpPr/>
            <p:nvPr/>
          </p:nvSpPr>
          <p:spPr>
            <a:xfrm>
              <a:off x="6661984" y="2473338"/>
              <a:ext cx="940850" cy="1046819"/>
            </a:xfrm>
            <a:custGeom>
              <a:avLst/>
              <a:gdLst/>
              <a:ahLst/>
              <a:cxnLst/>
              <a:rect l="l" t="t" r="r" b="b"/>
              <a:pathLst>
                <a:path w="38595" h="42942" extrusionOk="0">
                  <a:moveTo>
                    <a:pt x="28854" y="0"/>
                  </a:moveTo>
                  <a:cubicBezTo>
                    <a:pt x="28174" y="0"/>
                    <a:pt x="27486" y="93"/>
                    <a:pt x="26819" y="278"/>
                  </a:cubicBezTo>
                  <a:cubicBezTo>
                    <a:pt x="25652" y="612"/>
                    <a:pt x="24518" y="1212"/>
                    <a:pt x="23517" y="1946"/>
                  </a:cubicBezTo>
                  <a:cubicBezTo>
                    <a:pt x="22516" y="2680"/>
                    <a:pt x="21615" y="3547"/>
                    <a:pt x="20748" y="4481"/>
                  </a:cubicBezTo>
                  <a:cubicBezTo>
                    <a:pt x="19914" y="5415"/>
                    <a:pt x="19147" y="6416"/>
                    <a:pt x="18380" y="7416"/>
                  </a:cubicBezTo>
                  <a:cubicBezTo>
                    <a:pt x="16912" y="9451"/>
                    <a:pt x="15645" y="11619"/>
                    <a:pt x="14444" y="13788"/>
                  </a:cubicBezTo>
                  <a:cubicBezTo>
                    <a:pt x="13243" y="15956"/>
                    <a:pt x="12142" y="18091"/>
                    <a:pt x="11108" y="20192"/>
                  </a:cubicBezTo>
                  <a:cubicBezTo>
                    <a:pt x="9040" y="24429"/>
                    <a:pt x="7239" y="28398"/>
                    <a:pt x="5637" y="31801"/>
                  </a:cubicBezTo>
                  <a:cubicBezTo>
                    <a:pt x="4036" y="35170"/>
                    <a:pt x="2669" y="38005"/>
                    <a:pt x="1635" y="39940"/>
                  </a:cubicBezTo>
                  <a:cubicBezTo>
                    <a:pt x="1134" y="40907"/>
                    <a:pt x="734" y="41674"/>
                    <a:pt x="434" y="42175"/>
                  </a:cubicBezTo>
                  <a:cubicBezTo>
                    <a:pt x="167" y="42675"/>
                    <a:pt x="0" y="42942"/>
                    <a:pt x="0" y="42942"/>
                  </a:cubicBezTo>
                  <a:cubicBezTo>
                    <a:pt x="0" y="42942"/>
                    <a:pt x="167" y="42675"/>
                    <a:pt x="467" y="42175"/>
                  </a:cubicBezTo>
                  <a:cubicBezTo>
                    <a:pt x="767" y="41674"/>
                    <a:pt x="1168" y="40907"/>
                    <a:pt x="1701" y="39973"/>
                  </a:cubicBezTo>
                  <a:cubicBezTo>
                    <a:pt x="2769" y="38038"/>
                    <a:pt x="4203" y="35270"/>
                    <a:pt x="5838" y="31901"/>
                  </a:cubicBezTo>
                  <a:cubicBezTo>
                    <a:pt x="7472" y="28498"/>
                    <a:pt x="9340" y="24562"/>
                    <a:pt x="11442" y="20359"/>
                  </a:cubicBezTo>
                  <a:cubicBezTo>
                    <a:pt x="12476" y="18258"/>
                    <a:pt x="13610" y="16123"/>
                    <a:pt x="14777" y="13954"/>
                  </a:cubicBezTo>
                  <a:cubicBezTo>
                    <a:pt x="15978" y="11820"/>
                    <a:pt x="17279" y="9685"/>
                    <a:pt x="18747" y="7650"/>
                  </a:cubicBezTo>
                  <a:cubicBezTo>
                    <a:pt x="20181" y="5649"/>
                    <a:pt x="21782" y="3714"/>
                    <a:pt x="23750" y="2279"/>
                  </a:cubicBezTo>
                  <a:cubicBezTo>
                    <a:pt x="24718" y="1546"/>
                    <a:pt x="25785" y="979"/>
                    <a:pt x="26919" y="645"/>
                  </a:cubicBezTo>
                  <a:cubicBezTo>
                    <a:pt x="27570" y="454"/>
                    <a:pt x="28243" y="361"/>
                    <a:pt x="28912" y="361"/>
                  </a:cubicBezTo>
                  <a:cubicBezTo>
                    <a:pt x="29410" y="361"/>
                    <a:pt x="29905" y="412"/>
                    <a:pt x="30388" y="511"/>
                  </a:cubicBezTo>
                  <a:cubicBezTo>
                    <a:pt x="30655" y="545"/>
                    <a:pt x="30922" y="678"/>
                    <a:pt x="31222" y="745"/>
                  </a:cubicBezTo>
                  <a:cubicBezTo>
                    <a:pt x="31489" y="845"/>
                    <a:pt x="31723" y="945"/>
                    <a:pt x="31990" y="1079"/>
                  </a:cubicBezTo>
                  <a:cubicBezTo>
                    <a:pt x="32223" y="1212"/>
                    <a:pt x="32490" y="1345"/>
                    <a:pt x="32690" y="1479"/>
                  </a:cubicBezTo>
                  <a:cubicBezTo>
                    <a:pt x="32924" y="1646"/>
                    <a:pt x="33157" y="1812"/>
                    <a:pt x="33357" y="1979"/>
                  </a:cubicBezTo>
                  <a:cubicBezTo>
                    <a:pt x="34191" y="2713"/>
                    <a:pt x="34825" y="3614"/>
                    <a:pt x="35325" y="4548"/>
                  </a:cubicBezTo>
                  <a:cubicBezTo>
                    <a:pt x="36259" y="6449"/>
                    <a:pt x="36693" y="8451"/>
                    <a:pt x="36960" y="10319"/>
                  </a:cubicBezTo>
                  <a:cubicBezTo>
                    <a:pt x="37260" y="12153"/>
                    <a:pt x="37393" y="13888"/>
                    <a:pt x="37527" y="15389"/>
                  </a:cubicBezTo>
                  <a:cubicBezTo>
                    <a:pt x="37660" y="16923"/>
                    <a:pt x="37794" y="18224"/>
                    <a:pt x="37927" y="19325"/>
                  </a:cubicBezTo>
                  <a:cubicBezTo>
                    <a:pt x="38061" y="20392"/>
                    <a:pt x="38227" y="21260"/>
                    <a:pt x="38361" y="21827"/>
                  </a:cubicBezTo>
                  <a:cubicBezTo>
                    <a:pt x="38494" y="22394"/>
                    <a:pt x="38594" y="22694"/>
                    <a:pt x="38594" y="22694"/>
                  </a:cubicBezTo>
                  <a:cubicBezTo>
                    <a:pt x="38594" y="22694"/>
                    <a:pt x="38528" y="22394"/>
                    <a:pt x="38394" y="21827"/>
                  </a:cubicBezTo>
                  <a:cubicBezTo>
                    <a:pt x="38261" y="21226"/>
                    <a:pt x="38094" y="20392"/>
                    <a:pt x="37994" y="19292"/>
                  </a:cubicBezTo>
                  <a:cubicBezTo>
                    <a:pt x="37860" y="18224"/>
                    <a:pt x="37760" y="16890"/>
                    <a:pt x="37660" y="15389"/>
                  </a:cubicBezTo>
                  <a:cubicBezTo>
                    <a:pt x="37560" y="13854"/>
                    <a:pt x="37460" y="12153"/>
                    <a:pt x="37193" y="10285"/>
                  </a:cubicBezTo>
                  <a:cubicBezTo>
                    <a:pt x="36926" y="8417"/>
                    <a:pt x="36526" y="6382"/>
                    <a:pt x="35592" y="4414"/>
                  </a:cubicBezTo>
                  <a:cubicBezTo>
                    <a:pt x="35092" y="3447"/>
                    <a:pt x="34458" y="2513"/>
                    <a:pt x="33591" y="1746"/>
                  </a:cubicBezTo>
                  <a:cubicBezTo>
                    <a:pt x="33391" y="1512"/>
                    <a:pt x="33124" y="1379"/>
                    <a:pt x="32890" y="1179"/>
                  </a:cubicBezTo>
                  <a:cubicBezTo>
                    <a:pt x="32657" y="1045"/>
                    <a:pt x="32390" y="878"/>
                    <a:pt x="32123" y="745"/>
                  </a:cubicBezTo>
                  <a:cubicBezTo>
                    <a:pt x="31856" y="645"/>
                    <a:pt x="31589" y="478"/>
                    <a:pt x="31322" y="411"/>
                  </a:cubicBezTo>
                  <a:cubicBezTo>
                    <a:pt x="31022" y="345"/>
                    <a:pt x="30755" y="211"/>
                    <a:pt x="30455" y="178"/>
                  </a:cubicBezTo>
                  <a:cubicBezTo>
                    <a:pt x="29936" y="59"/>
                    <a:pt x="29398" y="0"/>
                    <a:pt x="2885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Содержимое 2"/>
          <p:cNvSpPr>
            <a:spLocks noGrp="1"/>
          </p:cNvSpPr>
          <p:nvPr>
            <p:ph idx="1"/>
          </p:nvPr>
        </p:nvSpPr>
        <p:spPr>
          <a:xfrm>
            <a:off x="214314" y="964406"/>
            <a:ext cx="8715375" cy="3857625"/>
          </a:xfrm>
          <a:prstGeom prst="roundRect">
            <a:avLst/>
          </a:prstGeom>
          <a:solidFill>
            <a:schemeClr val="accent2">
              <a:lumMod val="20000"/>
              <a:lumOff val="80000"/>
            </a:schemeClr>
          </a:solidFill>
        </p:spPr>
        <p:txBody>
          <a:bodyPr>
            <a:normAutofit fontScale="40000" lnSpcReduction="20000"/>
          </a:bodyPr>
          <a:lstStyle/>
          <a:p>
            <a:pPr marL="0" indent="0" algn="just">
              <a:buFontTx/>
              <a:buNone/>
              <a:defRPr/>
            </a:pPr>
            <a:r>
              <a:rPr lang="ru-RU" sz="2800" dirty="0"/>
              <a:t>	</a:t>
            </a:r>
            <a:endParaRPr lang="en-US" sz="2800" dirty="0"/>
          </a:p>
          <a:p>
            <a:pPr algn="ctr">
              <a:buNone/>
            </a:pPr>
            <a:r>
              <a:rPr lang="en-US" sz="3600" dirty="0"/>
              <a:t>	</a:t>
            </a:r>
            <a:r>
              <a:rPr lang="uz-Cyrl-UZ" sz="7500" dirty="0">
                <a:solidFill>
                  <a:srgbClr val="002060"/>
                </a:solidFill>
                <a:latin typeface="Times New Roman" pitchFamily="18" charset="0"/>
                <a:cs typeface="Times New Roman" pitchFamily="18" charset="0"/>
              </a:rPr>
              <a:t>pedagogning kasbiy ehtiyojlari, qiyinchiliklari tashxisi natijalari, qiziqishlari, motivlari asosida mustaqil tuziladigan, shaxsiy-kasbiy rivojlanishiga yo‘naltirilgan, </a:t>
            </a:r>
            <a:r>
              <a:rPr lang="uz-Cyrl-UZ" sz="7500" dirty="0">
                <a:solidFill>
                  <a:srgbClr val="C00000"/>
                </a:solidFill>
                <a:latin typeface="Times New Roman" pitchFamily="18" charset="0"/>
                <a:cs typeface="Times New Roman" pitchFamily="18" charset="0"/>
              </a:rPr>
              <a:t>uzluksiz malaka oshirishining turi </a:t>
            </a:r>
            <a:r>
              <a:rPr lang="uz-Cyrl-UZ" sz="7500" dirty="0">
                <a:solidFill>
                  <a:srgbClr val="002060"/>
                </a:solidFill>
                <a:latin typeface="Times New Roman" pitchFamily="18" charset="0"/>
                <a:cs typeface="Times New Roman" pitchFamily="18" charset="0"/>
              </a:rPr>
              <a:t>va shakllarini maqbullashtirish imkonini beruvchi hamda </a:t>
            </a:r>
            <a:r>
              <a:rPr lang="uz-Cyrl-UZ" sz="7500" dirty="0">
                <a:solidFill>
                  <a:srgbClr val="FF0000"/>
                </a:solidFill>
                <a:latin typeface="Times New Roman" pitchFamily="18" charset="0"/>
                <a:cs typeface="Times New Roman" pitchFamily="18" charset="0"/>
              </a:rPr>
              <a:t>mustaqil ta’limini nazarda </a:t>
            </a:r>
            <a:r>
              <a:rPr lang="uz-Cyrl-UZ" sz="7500" dirty="0">
                <a:solidFill>
                  <a:srgbClr val="002060"/>
                </a:solidFill>
                <a:latin typeface="Times New Roman" pitchFamily="18" charset="0"/>
                <a:cs typeface="Times New Roman" pitchFamily="18" charset="0"/>
              </a:rPr>
              <a:t>tutuvchi dasturni ifoda etadi</a:t>
            </a:r>
            <a:endParaRPr lang="ru-RU" sz="7500" dirty="0">
              <a:solidFill>
                <a:srgbClr val="002060"/>
              </a:solidFill>
              <a:latin typeface="Times New Roman" pitchFamily="18" charset="0"/>
              <a:cs typeface="Times New Roman" pitchFamily="18" charset="0"/>
            </a:endParaRPr>
          </a:p>
          <a:p>
            <a:pPr algn="ctr">
              <a:defRPr/>
            </a:pPr>
            <a:endParaRPr lang="ru-RU" dirty="0">
              <a:solidFill>
                <a:srgbClr val="002060"/>
              </a:solidFill>
            </a:endParaRPr>
          </a:p>
          <a:p>
            <a:pPr algn="ctr">
              <a:buFontTx/>
              <a:buNone/>
              <a:defRPr/>
            </a:pPr>
            <a:r>
              <a:rPr lang="uz-Cyrl-UZ" dirty="0">
                <a:solidFill>
                  <a:srgbClr val="002060"/>
                </a:solidFill>
              </a:rPr>
              <a:t> </a:t>
            </a:r>
            <a:endParaRPr lang="ru-RU" dirty="0">
              <a:solidFill>
                <a:srgbClr val="002060"/>
              </a:solidFill>
            </a:endParaRPr>
          </a:p>
          <a:p>
            <a:pPr>
              <a:spcBef>
                <a:spcPts val="0"/>
              </a:spcBef>
              <a:buFontTx/>
              <a:buNone/>
              <a:defRPr/>
            </a:pPr>
            <a:r>
              <a:rPr lang="uz-Cyrl-UZ" sz="2800" dirty="0">
                <a:solidFill>
                  <a:srgbClr val="000099"/>
                </a:solidFill>
              </a:rPr>
              <a:t> </a:t>
            </a:r>
            <a:endParaRPr lang="ru-RU" sz="2800" dirty="0">
              <a:solidFill>
                <a:srgbClr val="000099"/>
              </a:solidFill>
            </a:endParaRPr>
          </a:p>
          <a:p>
            <a:pPr marL="0" indent="0" algn="just">
              <a:buFontTx/>
              <a:buChar char="-"/>
              <a:defRPr/>
            </a:pPr>
            <a:endParaRPr lang="en-US" sz="2800" dirty="0"/>
          </a:p>
          <a:p>
            <a:pPr marL="0" indent="0" algn="just">
              <a:buFontTx/>
              <a:buChar char="-"/>
              <a:defRPr/>
            </a:pPr>
            <a:endParaRPr lang="ru-RU" sz="2800" dirty="0"/>
          </a:p>
        </p:txBody>
      </p:sp>
      <p:pic>
        <p:nvPicPr>
          <p:cNvPr id="5123" name="Picture 6" descr="C:\Program Files (x86)\Microsoft Office\MEDIA\CAGCAT10\j0299125.wmf"/>
          <p:cNvPicPr>
            <a:picLocks noChangeAspect="1" noChangeArrowheads="1"/>
          </p:cNvPicPr>
          <p:nvPr/>
        </p:nvPicPr>
        <p:blipFill>
          <a:blip r:embed="rId2" cstate="print"/>
          <a:srcRect/>
          <a:stretch>
            <a:fillRect/>
          </a:stretch>
        </p:blipFill>
        <p:spPr bwMode="auto">
          <a:xfrm>
            <a:off x="-252413" y="0"/>
            <a:ext cx="1428751" cy="1500188"/>
          </a:xfrm>
          <a:prstGeom prst="rect">
            <a:avLst/>
          </a:prstGeom>
          <a:noFill/>
          <a:ln w="9525">
            <a:noFill/>
            <a:miter lim="800000"/>
            <a:headEnd/>
            <a:tailEnd/>
          </a:ln>
        </p:spPr>
      </p:pic>
      <p:sp>
        <p:nvSpPr>
          <p:cNvPr id="4" name="Овал 3"/>
          <p:cNvSpPr/>
          <p:nvPr/>
        </p:nvSpPr>
        <p:spPr>
          <a:xfrm>
            <a:off x="1042988" y="195263"/>
            <a:ext cx="7200900" cy="9179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solidFill>
                  <a:srgbClr val="C00000"/>
                </a:solidFill>
              </a:rPr>
              <a:t> </a:t>
            </a:r>
            <a:r>
              <a:rPr lang="uz-Cyrl-UZ" sz="2800" b="1" dirty="0">
                <a:solidFill>
                  <a:srgbClr val="FFFF00"/>
                </a:solidFill>
              </a:rPr>
              <a:t> </a:t>
            </a:r>
            <a:r>
              <a:rPr lang="en-US" sz="3600" b="1" dirty="0">
                <a:solidFill>
                  <a:srgbClr val="FFFF00"/>
                </a:solidFill>
                <a:latin typeface="Arial" pitchFamily="34" charset="0"/>
                <a:cs typeface="Arial" pitchFamily="34" charset="0"/>
              </a:rPr>
              <a:t>Individual </a:t>
            </a:r>
            <a:r>
              <a:rPr lang="en-US" sz="3600" b="1" dirty="0" err="1">
                <a:solidFill>
                  <a:srgbClr val="FFFF00"/>
                </a:solidFill>
                <a:latin typeface="Arial" pitchFamily="34" charset="0"/>
                <a:cs typeface="Arial" pitchFamily="34" charset="0"/>
              </a:rPr>
              <a:t>ta’lim</a:t>
            </a:r>
            <a:r>
              <a:rPr lang="en-US" sz="3600" b="1" dirty="0">
                <a:solidFill>
                  <a:srgbClr val="FFFF00"/>
                </a:solidFill>
                <a:latin typeface="Arial" pitchFamily="34" charset="0"/>
                <a:cs typeface="Arial" pitchFamily="34" charset="0"/>
              </a:rPr>
              <a:t> </a:t>
            </a:r>
            <a:r>
              <a:rPr lang="en-US" sz="3600" b="1" dirty="0" err="1">
                <a:solidFill>
                  <a:srgbClr val="FFFF00"/>
                </a:solidFill>
                <a:latin typeface="Arial" pitchFamily="34" charset="0"/>
                <a:cs typeface="Arial" pitchFamily="34" charset="0"/>
              </a:rPr>
              <a:t>dasturi</a:t>
            </a:r>
            <a:endParaRPr lang="ru-RU" sz="3600" b="1" dirty="0">
              <a:solidFill>
                <a:srgbClr val="FFFF00"/>
              </a:solidFill>
              <a:latin typeface="Arial" pitchFamily="34" charset="0"/>
              <a:cs typeface="Arial" pitchFamily="34" charset="0"/>
            </a:endParaRPr>
          </a:p>
        </p:txBody>
      </p:sp>
      <p:pic>
        <p:nvPicPr>
          <p:cNvPr id="5125" name="Picture 7" descr="C:\Program Files (x86)\Microsoft Office\MEDIA\CAGCAT10\j0292020.wmf"/>
          <p:cNvPicPr>
            <a:picLocks noChangeAspect="1" noChangeArrowheads="1"/>
          </p:cNvPicPr>
          <p:nvPr/>
        </p:nvPicPr>
        <p:blipFill>
          <a:blip r:embed="rId3" cstate="print"/>
          <a:srcRect/>
          <a:stretch>
            <a:fillRect/>
          </a:stretch>
        </p:blipFill>
        <p:spPr bwMode="auto">
          <a:xfrm>
            <a:off x="-323850" y="4424363"/>
            <a:ext cx="2019300" cy="1437085"/>
          </a:xfrm>
          <a:prstGeom prst="rect">
            <a:avLst/>
          </a:prstGeom>
          <a:noFill/>
          <a:ln w="9525">
            <a:noFill/>
            <a:miter lim="800000"/>
            <a:headEnd/>
            <a:tailEnd/>
          </a:ln>
        </p:spPr>
      </p:pic>
      <p:pic>
        <p:nvPicPr>
          <p:cNvPr id="5126" name="Picture 8" descr="C:\Program Files (x86)\Microsoft Office\MEDIA\CAGCAT10\j0195384.wmf"/>
          <p:cNvPicPr>
            <a:picLocks noChangeAspect="1" noChangeArrowheads="1"/>
          </p:cNvPicPr>
          <p:nvPr/>
        </p:nvPicPr>
        <p:blipFill>
          <a:blip r:embed="rId4" cstate="print"/>
          <a:srcRect/>
          <a:stretch>
            <a:fillRect/>
          </a:stretch>
        </p:blipFill>
        <p:spPr bwMode="auto">
          <a:xfrm>
            <a:off x="5003801" y="4456510"/>
            <a:ext cx="1795463" cy="1373981"/>
          </a:xfrm>
          <a:prstGeom prst="rect">
            <a:avLst/>
          </a:prstGeom>
          <a:noFill/>
          <a:ln w="9525">
            <a:noFill/>
            <a:miter lim="800000"/>
            <a:headEnd/>
            <a:tailEnd/>
          </a:ln>
        </p:spPr>
      </p:pic>
      <p:pic>
        <p:nvPicPr>
          <p:cNvPr id="5127" name="Picture 4" descr="C:\Program Files (x86)\Microsoft Office\MEDIA\CAGCAT10\j0301252.wmf"/>
          <p:cNvPicPr>
            <a:picLocks noChangeAspect="1" noChangeArrowheads="1"/>
          </p:cNvPicPr>
          <p:nvPr/>
        </p:nvPicPr>
        <p:blipFill>
          <a:blip r:embed="rId5" cstate="print"/>
          <a:srcRect/>
          <a:stretch>
            <a:fillRect/>
          </a:stretch>
        </p:blipFill>
        <p:spPr bwMode="auto">
          <a:xfrm>
            <a:off x="7524750" y="4449366"/>
            <a:ext cx="1830388" cy="1388269"/>
          </a:xfrm>
          <a:prstGeom prst="rect">
            <a:avLst/>
          </a:prstGeom>
          <a:noFill/>
          <a:ln w="9525">
            <a:noFill/>
            <a:miter lim="800000"/>
            <a:headEnd/>
            <a:tailEnd/>
          </a:ln>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Содержимое 2"/>
          <p:cNvSpPr>
            <a:spLocks noGrp="1"/>
          </p:cNvSpPr>
          <p:nvPr>
            <p:ph idx="1"/>
          </p:nvPr>
        </p:nvSpPr>
        <p:spPr>
          <a:xfrm>
            <a:off x="0" y="915566"/>
            <a:ext cx="9144000" cy="4227934"/>
          </a:xfrm>
          <a:prstGeom prst="roundRect">
            <a:avLst/>
          </a:prstGeom>
          <a:solidFill>
            <a:schemeClr val="accent2">
              <a:lumMod val="20000"/>
              <a:lumOff val="80000"/>
            </a:schemeClr>
          </a:solidFill>
        </p:spPr>
        <p:txBody>
          <a:bodyPr>
            <a:normAutofit fontScale="25000" lnSpcReduction="20000"/>
          </a:bodyPr>
          <a:lstStyle/>
          <a:p>
            <a:pPr>
              <a:buNone/>
            </a:pPr>
            <a:r>
              <a:rPr lang="uz-Cyrl-UZ" sz="4800" dirty="0">
                <a:solidFill>
                  <a:srgbClr val="0000FF"/>
                </a:solidFill>
              </a:rPr>
              <a:t>1.AKT foydalanish</a:t>
            </a:r>
            <a:r>
              <a:rPr lang="en-US" sz="4800" dirty="0">
                <a:solidFill>
                  <a:srgbClr val="0000FF"/>
                </a:solidFill>
              </a:rPr>
              <a:t> </a:t>
            </a:r>
            <a:r>
              <a:rPr lang="en-US" sz="4800" dirty="0" err="1">
                <a:solidFill>
                  <a:srgbClr val="0000FF"/>
                </a:solidFill>
              </a:rPr>
              <a:t>malakasi</a:t>
            </a:r>
            <a:endParaRPr lang="ru-RU" sz="4800" dirty="0">
              <a:solidFill>
                <a:srgbClr val="0000FF"/>
              </a:solidFill>
            </a:endParaRPr>
          </a:p>
          <a:p>
            <a:pPr>
              <a:buNone/>
            </a:pPr>
            <a:r>
              <a:rPr lang="en-US" sz="4800" dirty="0">
                <a:solidFill>
                  <a:srgbClr val="0000FF"/>
                </a:solidFill>
              </a:rPr>
              <a:t>2.Psixologik </a:t>
            </a:r>
            <a:r>
              <a:rPr lang="en-US" sz="4800" dirty="0" err="1">
                <a:solidFill>
                  <a:srgbClr val="0000FF"/>
                </a:solidFill>
              </a:rPr>
              <a:t>tayyorgarlik</a:t>
            </a:r>
            <a:endParaRPr lang="ru-RU" sz="4800" dirty="0">
              <a:solidFill>
                <a:srgbClr val="0000FF"/>
              </a:solidFill>
            </a:endParaRPr>
          </a:p>
          <a:p>
            <a:pPr>
              <a:buNone/>
            </a:pPr>
            <a:r>
              <a:rPr lang="en-US" sz="4800" dirty="0">
                <a:solidFill>
                  <a:srgbClr val="0000FF"/>
                </a:solidFill>
              </a:rPr>
              <a:t>3.Pedagog </a:t>
            </a:r>
            <a:r>
              <a:rPr lang="en-US" sz="4800" dirty="0" err="1">
                <a:solidFill>
                  <a:srgbClr val="0000FF"/>
                </a:solidFill>
              </a:rPr>
              <a:t>mahorati</a:t>
            </a:r>
            <a:endParaRPr lang="ru-RU" sz="4800" dirty="0">
              <a:solidFill>
                <a:srgbClr val="0000FF"/>
              </a:solidFill>
            </a:endParaRPr>
          </a:p>
          <a:p>
            <a:pPr>
              <a:buNone/>
            </a:pPr>
            <a:r>
              <a:rPr lang="en-US" sz="5600" dirty="0">
                <a:solidFill>
                  <a:srgbClr val="FF0000"/>
                </a:solidFill>
              </a:rPr>
              <a:t>4.Toifa </a:t>
            </a:r>
            <a:r>
              <a:rPr lang="en-US" sz="5600" dirty="0" err="1">
                <a:solidFill>
                  <a:srgbClr val="FF0000"/>
                </a:solidFill>
              </a:rPr>
              <a:t>malakasi</a:t>
            </a:r>
            <a:endParaRPr lang="ru-RU" sz="5600" dirty="0">
              <a:solidFill>
                <a:srgbClr val="FF0000"/>
              </a:solidFill>
            </a:endParaRPr>
          </a:p>
          <a:p>
            <a:pPr>
              <a:buNone/>
            </a:pPr>
            <a:r>
              <a:rPr lang="en-US" sz="4800" dirty="0">
                <a:solidFill>
                  <a:srgbClr val="0000FF"/>
                </a:solidFill>
              </a:rPr>
              <a:t>5.O’ziga </a:t>
            </a:r>
            <a:r>
              <a:rPr lang="en-US" sz="4800" dirty="0" err="1">
                <a:solidFill>
                  <a:srgbClr val="0000FF"/>
                </a:solidFill>
              </a:rPr>
              <a:t>talabchanlik</a:t>
            </a:r>
            <a:endParaRPr lang="ru-RU" sz="4800" dirty="0">
              <a:solidFill>
                <a:srgbClr val="0000FF"/>
              </a:solidFill>
            </a:endParaRPr>
          </a:p>
          <a:p>
            <a:pPr>
              <a:buNone/>
            </a:pPr>
            <a:r>
              <a:rPr lang="en-US" sz="4800" dirty="0">
                <a:solidFill>
                  <a:srgbClr val="0000FF"/>
                </a:solidFill>
              </a:rPr>
              <a:t>6.O’z </a:t>
            </a:r>
            <a:r>
              <a:rPr lang="en-US" sz="4800" dirty="0" err="1">
                <a:solidFill>
                  <a:srgbClr val="0000FF"/>
                </a:solidFill>
              </a:rPr>
              <a:t>ustida</a:t>
            </a:r>
            <a:r>
              <a:rPr lang="en-US" sz="4800" dirty="0">
                <a:solidFill>
                  <a:srgbClr val="0000FF"/>
                </a:solidFill>
              </a:rPr>
              <a:t> </a:t>
            </a:r>
            <a:r>
              <a:rPr lang="en-US" sz="4800" dirty="0" err="1">
                <a:solidFill>
                  <a:srgbClr val="0000FF"/>
                </a:solidFill>
              </a:rPr>
              <a:t>ishlash</a:t>
            </a:r>
            <a:endParaRPr lang="ru-RU" sz="4800" dirty="0">
              <a:solidFill>
                <a:srgbClr val="0000FF"/>
              </a:solidFill>
            </a:endParaRPr>
          </a:p>
          <a:p>
            <a:pPr>
              <a:buNone/>
            </a:pPr>
            <a:r>
              <a:rPr lang="en-US" sz="4800" dirty="0">
                <a:solidFill>
                  <a:srgbClr val="0000FF"/>
                </a:solidFill>
              </a:rPr>
              <a:t>7.Xorijiy </a:t>
            </a:r>
            <a:r>
              <a:rPr lang="en-US" sz="4800" dirty="0" err="1">
                <a:solidFill>
                  <a:srgbClr val="0000FF"/>
                </a:solidFill>
              </a:rPr>
              <a:t>tillarni</a:t>
            </a:r>
            <a:r>
              <a:rPr lang="en-US" sz="4800" dirty="0">
                <a:solidFill>
                  <a:srgbClr val="0000FF"/>
                </a:solidFill>
              </a:rPr>
              <a:t> </a:t>
            </a:r>
            <a:r>
              <a:rPr lang="en-US" sz="4800" dirty="0" err="1">
                <a:solidFill>
                  <a:srgbClr val="0000FF"/>
                </a:solidFill>
              </a:rPr>
              <a:t>o’rganish</a:t>
            </a:r>
            <a:endParaRPr lang="ru-RU" sz="4800" dirty="0">
              <a:solidFill>
                <a:srgbClr val="0000FF"/>
              </a:solidFill>
            </a:endParaRPr>
          </a:p>
          <a:p>
            <a:pPr>
              <a:buNone/>
            </a:pPr>
            <a:r>
              <a:rPr lang="en-US" sz="4800" dirty="0">
                <a:solidFill>
                  <a:srgbClr val="0000FF"/>
                </a:solidFill>
              </a:rPr>
              <a:t>8.Ijodkorlik</a:t>
            </a:r>
            <a:endParaRPr lang="ru-RU" sz="4800" dirty="0">
              <a:solidFill>
                <a:srgbClr val="0000FF"/>
              </a:solidFill>
            </a:endParaRPr>
          </a:p>
          <a:p>
            <a:pPr>
              <a:buNone/>
            </a:pPr>
            <a:r>
              <a:rPr lang="en-US" sz="4800" dirty="0">
                <a:solidFill>
                  <a:srgbClr val="0000FF"/>
                </a:solidFill>
              </a:rPr>
              <a:t>9.Hamkorlik</a:t>
            </a:r>
          </a:p>
          <a:p>
            <a:pPr>
              <a:buNone/>
            </a:pPr>
            <a:r>
              <a:rPr lang="en-US" sz="4800" dirty="0">
                <a:solidFill>
                  <a:srgbClr val="0000FF"/>
                </a:solidFill>
              </a:rPr>
              <a:t>10.Liderlik(</a:t>
            </a:r>
            <a:r>
              <a:rPr lang="en-US" sz="4800" dirty="0" err="1">
                <a:solidFill>
                  <a:srgbClr val="0000FF"/>
                </a:solidFill>
              </a:rPr>
              <a:t>etakchilik</a:t>
            </a:r>
            <a:r>
              <a:rPr lang="en-US" sz="4800" dirty="0">
                <a:solidFill>
                  <a:srgbClr val="0000FF"/>
                </a:solidFill>
              </a:rPr>
              <a:t>)                               </a:t>
            </a:r>
            <a:r>
              <a:rPr lang="en-US" sz="4800" b="1" dirty="0" err="1">
                <a:solidFill>
                  <a:srgbClr val="C00000"/>
                </a:solidFill>
              </a:rPr>
              <a:t>O’z-o’zini</a:t>
            </a:r>
            <a:r>
              <a:rPr lang="en-US" sz="4800" b="1" dirty="0">
                <a:solidFill>
                  <a:srgbClr val="C00000"/>
                </a:solidFill>
              </a:rPr>
              <a:t> </a:t>
            </a:r>
            <a:r>
              <a:rPr lang="en-US" sz="4800" b="1" dirty="0" err="1">
                <a:solidFill>
                  <a:srgbClr val="C00000"/>
                </a:solidFill>
              </a:rPr>
              <a:t>rivojlantirish</a:t>
            </a:r>
            <a:r>
              <a:rPr lang="en-US" sz="4800" b="1" dirty="0">
                <a:solidFill>
                  <a:srgbClr val="C00000"/>
                </a:solidFill>
              </a:rPr>
              <a:t>  </a:t>
            </a:r>
            <a:r>
              <a:rPr lang="en-US" sz="4800" b="1" dirty="0">
                <a:solidFill>
                  <a:srgbClr val="0000FF"/>
                </a:solidFill>
              </a:rPr>
              <a:t>                    </a:t>
            </a:r>
            <a:r>
              <a:rPr lang="en-US" sz="9600" b="1" dirty="0" err="1">
                <a:solidFill>
                  <a:srgbClr val="FF0000"/>
                </a:solidFill>
              </a:rPr>
              <a:t>Pedagogning</a:t>
            </a:r>
            <a:r>
              <a:rPr lang="en-US" sz="9600" b="1" dirty="0">
                <a:solidFill>
                  <a:srgbClr val="FF0000"/>
                </a:solidFill>
              </a:rPr>
              <a:t> </a:t>
            </a:r>
            <a:r>
              <a:rPr lang="en-US" sz="9600" b="1" dirty="0" err="1">
                <a:solidFill>
                  <a:srgbClr val="FF0000"/>
                </a:solidFill>
              </a:rPr>
              <a:t>ma’naviy</a:t>
            </a:r>
            <a:r>
              <a:rPr lang="en-US" sz="9600" b="1" dirty="0">
                <a:solidFill>
                  <a:srgbClr val="FF0000"/>
                </a:solidFill>
              </a:rPr>
              <a:t> </a:t>
            </a:r>
            <a:r>
              <a:rPr lang="en-US" sz="9600" b="1" dirty="0" err="1">
                <a:solidFill>
                  <a:srgbClr val="FF0000"/>
                </a:solidFill>
              </a:rPr>
              <a:t>qiyofasi</a:t>
            </a:r>
            <a:r>
              <a:rPr lang="uz-Cyrl-UZ" sz="9600" dirty="0">
                <a:solidFill>
                  <a:srgbClr val="FF0000"/>
                </a:solidFill>
              </a:rPr>
              <a:t> </a:t>
            </a:r>
            <a:endParaRPr lang="ru-RU" sz="9600" dirty="0">
              <a:solidFill>
                <a:srgbClr val="FF0000"/>
              </a:solidFill>
            </a:endParaRPr>
          </a:p>
          <a:p>
            <a:pPr>
              <a:buNone/>
            </a:pPr>
            <a:r>
              <a:rPr lang="en-US" sz="4800" dirty="0">
                <a:solidFill>
                  <a:srgbClr val="0000FF"/>
                </a:solidFill>
              </a:rPr>
              <a:t>11.Vaqtni </a:t>
            </a:r>
            <a:r>
              <a:rPr lang="en-US" sz="4800" dirty="0" err="1">
                <a:solidFill>
                  <a:srgbClr val="0000FF"/>
                </a:solidFill>
              </a:rPr>
              <a:t>taqsimlay</a:t>
            </a:r>
            <a:r>
              <a:rPr lang="en-US" sz="4800" dirty="0">
                <a:solidFill>
                  <a:srgbClr val="0000FF"/>
                </a:solidFill>
              </a:rPr>
              <a:t> </a:t>
            </a:r>
            <a:r>
              <a:rPr lang="en-US" sz="4800" dirty="0" err="1">
                <a:solidFill>
                  <a:srgbClr val="0000FF"/>
                </a:solidFill>
              </a:rPr>
              <a:t>olish</a:t>
            </a:r>
            <a:endParaRPr lang="ru-RU" sz="4800" dirty="0">
              <a:solidFill>
                <a:srgbClr val="0000FF"/>
              </a:solidFill>
            </a:endParaRPr>
          </a:p>
          <a:p>
            <a:pPr>
              <a:buNone/>
            </a:pPr>
            <a:r>
              <a:rPr lang="en-US" sz="4800" dirty="0">
                <a:solidFill>
                  <a:srgbClr val="0000FF"/>
                </a:solidFill>
              </a:rPr>
              <a:t>12.Notiqlik</a:t>
            </a:r>
            <a:endParaRPr lang="ru-RU" sz="4800" dirty="0">
              <a:solidFill>
                <a:srgbClr val="0000FF"/>
              </a:solidFill>
            </a:endParaRPr>
          </a:p>
          <a:p>
            <a:pPr>
              <a:buNone/>
            </a:pPr>
            <a:r>
              <a:rPr lang="en-US" sz="4800" dirty="0">
                <a:solidFill>
                  <a:srgbClr val="0000FF"/>
                </a:solidFill>
              </a:rPr>
              <a:t>13.Pedagogik </a:t>
            </a:r>
            <a:r>
              <a:rPr lang="en-US" sz="4800" dirty="0" err="1">
                <a:solidFill>
                  <a:srgbClr val="0000FF"/>
                </a:solidFill>
              </a:rPr>
              <a:t>qiyofa</a:t>
            </a:r>
            <a:r>
              <a:rPr lang="en-US" sz="4800" dirty="0">
                <a:solidFill>
                  <a:srgbClr val="0000FF"/>
                </a:solidFill>
              </a:rPr>
              <a:t>(</a:t>
            </a:r>
            <a:r>
              <a:rPr lang="en-US" sz="4800" dirty="0" err="1">
                <a:solidFill>
                  <a:srgbClr val="0000FF"/>
                </a:solidFill>
              </a:rPr>
              <a:t>imij</a:t>
            </a:r>
            <a:r>
              <a:rPr lang="en-US" sz="4800" dirty="0">
                <a:solidFill>
                  <a:srgbClr val="0000FF"/>
                </a:solidFill>
              </a:rPr>
              <a:t>)</a:t>
            </a:r>
            <a:endParaRPr lang="ru-RU" sz="4800" dirty="0">
              <a:solidFill>
                <a:srgbClr val="0000FF"/>
              </a:solidFill>
            </a:endParaRPr>
          </a:p>
          <a:p>
            <a:pPr>
              <a:buNone/>
            </a:pPr>
            <a:r>
              <a:rPr lang="en-US" sz="4800" dirty="0">
                <a:solidFill>
                  <a:srgbClr val="0000FF"/>
                </a:solidFill>
              </a:rPr>
              <a:t>14.Xushmuomilalik</a:t>
            </a:r>
            <a:endParaRPr lang="ru-RU" sz="4800" dirty="0">
              <a:solidFill>
                <a:srgbClr val="0000FF"/>
              </a:solidFill>
            </a:endParaRPr>
          </a:p>
          <a:p>
            <a:pPr>
              <a:buNone/>
            </a:pPr>
            <a:r>
              <a:rPr lang="en-US" sz="4800" dirty="0">
                <a:solidFill>
                  <a:srgbClr val="0000FF"/>
                </a:solidFill>
              </a:rPr>
              <a:t>15.Aktyorlik (</a:t>
            </a:r>
            <a:r>
              <a:rPr lang="en-US" sz="4800" dirty="0" err="1">
                <a:solidFill>
                  <a:srgbClr val="0000FF"/>
                </a:solidFill>
              </a:rPr>
              <a:t>rolga</a:t>
            </a:r>
            <a:r>
              <a:rPr lang="en-US" sz="4800" dirty="0">
                <a:solidFill>
                  <a:srgbClr val="0000FF"/>
                </a:solidFill>
              </a:rPr>
              <a:t> </a:t>
            </a:r>
            <a:r>
              <a:rPr lang="en-US" sz="4800" dirty="0" err="1">
                <a:solidFill>
                  <a:srgbClr val="0000FF"/>
                </a:solidFill>
              </a:rPr>
              <a:t>kira</a:t>
            </a:r>
            <a:r>
              <a:rPr lang="en-US" sz="4800" dirty="0">
                <a:solidFill>
                  <a:srgbClr val="0000FF"/>
                </a:solidFill>
              </a:rPr>
              <a:t> </a:t>
            </a:r>
            <a:r>
              <a:rPr lang="en-US" sz="4800" dirty="0" err="1">
                <a:solidFill>
                  <a:srgbClr val="0000FF"/>
                </a:solidFill>
              </a:rPr>
              <a:t>olish</a:t>
            </a:r>
            <a:r>
              <a:rPr lang="en-US" sz="4800" dirty="0">
                <a:solidFill>
                  <a:srgbClr val="0000FF"/>
                </a:solidFill>
              </a:rPr>
              <a:t>)</a:t>
            </a:r>
            <a:endParaRPr lang="ru-RU" sz="4800" dirty="0">
              <a:solidFill>
                <a:srgbClr val="0000FF"/>
              </a:solidFill>
            </a:endParaRPr>
          </a:p>
          <a:p>
            <a:pPr>
              <a:buNone/>
            </a:pPr>
            <a:r>
              <a:rPr lang="en-US" sz="4800" dirty="0">
                <a:solidFill>
                  <a:srgbClr val="0000FF"/>
                </a:solidFill>
              </a:rPr>
              <a:t>16.Kelajakni </a:t>
            </a:r>
            <a:r>
              <a:rPr lang="en-US" sz="4800" dirty="0" err="1">
                <a:solidFill>
                  <a:srgbClr val="0000FF"/>
                </a:solidFill>
              </a:rPr>
              <a:t>ko’ra</a:t>
            </a:r>
            <a:r>
              <a:rPr lang="en-US" sz="4800" dirty="0">
                <a:solidFill>
                  <a:srgbClr val="0000FF"/>
                </a:solidFill>
              </a:rPr>
              <a:t> </a:t>
            </a:r>
            <a:r>
              <a:rPr lang="en-US" sz="4800" dirty="0" err="1">
                <a:solidFill>
                  <a:srgbClr val="0000FF"/>
                </a:solidFill>
              </a:rPr>
              <a:t>olish</a:t>
            </a:r>
            <a:endParaRPr lang="ru-RU" sz="4800" dirty="0">
              <a:solidFill>
                <a:srgbClr val="0000FF"/>
              </a:solidFill>
            </a:endParaRPr>
          </a:p>
          <a:p>
            <a:pPr>
              <a:buNone/>
            </a:pPr>
            <a:r>
              <a:rPr lang="en-US" sz="4800" dirty="0">
                <a:solidFill>
                  <a:srgbClr val="0000FF"/>
                </a:solidFill>
              </a:rPr>
              <a:t>17.Innovatsion(</a:t>
            </a:r>
            <a:r>
              <a:rPr lang="en-US" sz="4800" dirty="0" err="1">
                <a:solidFill>
                  <a:srgbClr val="0000FF"/>
                </a:solidFill>
              </a:rPr>
              <a:t>yangicha</a:t>
            </a:r>
            <a:r>
              <a:rPr lang="en-US" sz="4800" dirty="0">
                <a:solidFill>
                  <a:srgbClr val="0000FF"/>
                </a:solidFill>
              </a:rPr>
              <a:t> </a:t>
            </a:r>
            <a:r>
              <a:rPr lang="en-US" sz="4800" dirty="0" err="1">
                <a:solidFill>
                  <a:srgbClr val="0000FF"/>
                </a:solidFill>
              </a:rPr>
              <a:t>fikrlash</a:t>
            </a:r>
            <a:r>
              <a:rPr lang="en-US" sz="4800" dirty="0">
                <a:solidFill>
                  <a:srgbClr val="0000FF"/>
                </a:solidFill>
              </a:rPr>
              <a:t>)</a:t>
            </a:r>
            <a:endParaRPr lang="ru-RU" sz="4800" dirty="0">
              <a:solidFill>
                <a:srgbClr val="0000FF"/>
              </a:solidFill>
            </a:endParaRPr>
          </a:p>
          <a:p>
            <a:pPr>
              <a:buNone/>
            </a:pPr>
            <a:r>
              <a:rPr lang="en-US" sz="4800" dirty="0">
                <a:solidFill>
                  <a:srgbClr val="0000FF"/>
                </a:solidFill>
              </a:rPr>
              <a:t>18.Kompetentlilik(</a:t>
            </a:r>
            <a:r>
              <a:rPr lang="en-US" sz="4800" dirty="0" err="1">
                <a:solidFill>
                  <a:srgbClr val="0000FF"/>
                </a:solidFill>
              </a:rPr>
              <a:t>qobiliyatlar</a:t>
            </a:r>
            <a:r>
              <a:rPr lang="en-US" sz="4800" dirty="0">
                <a:solidFill>
                  <a:srgbClr val="0000FF"/>
                </a:solidFill>
              </a:rPr>
              <a:t> </a:t>
            </a:r>
            <a:r>
              <a:rPr lang="en-US" sz="4800" dirty="0" err="1">
                <a:solidFill>
                  <a:srgbClr val="0000FF"/>
                </a:solidFill>
              </a:rPr>
              <a:t>jamlanmasi</a:t>
            </a:r>
            <a:r>
              <a:rPr lang="en-US" sz="4800" dirty="0">
                <a:solidFill>
                  <a:srgbClr val="0000FF"/>
                </a:solidFill>
              </a:rPr>
              <a:t>)</a:t>
            </a:r>
            <a:endParaRPr lang="ru-RU" sz="4800" dirty="0">
              <a:solidFill>
                <a:srgbClr val="0000FF"/>
              </a:solidFill>
            </a:endParaRPr>
          </a:p>
          <a:p>
            <a:pPr>
              <a:buNone/>
            </a:pPr>
            <a:r>
              <a:rPr lang="en-US" sz="4800" dirty="0">
                <a:solidFill>
                  <a:srgbClr val="0000FF"/>
                </a:solidFill>
              </a:rPr>
              <a:t>19. </a:t>
            </a:r>
            <a:r>
              <a:rPr lang="en-US" sz="4800" dirty="0" err="1">
                <a:solidFill>
                  <a:srgbClr val="0000FF"/>
                </a:solidFill>
              </a:rPr>
              <a:t>Vijdonlilik</a:t>
            </a:r>
            <a:endParaRPr lang="ru-RU" sz="4800" dirty="0">
              <a:solidFill>
                <a:srgbClr val="0000FF"/>
              </a:solidFill>
            </a:endParaRPr>
          </a:p>
          <a:p>
            <a:pPr>
              <a:buNone/>
            </a:pPr>
            <a:r>
              <a:rPr lang="en-US" sz="4800" dirty="0">
                <a:solidFill>
                  <a:srgbClr val="0000FF"/>
                </a:solidFill>
              </a:rPr>
              <a:t>20.Mehnatsevarlik </a:t>
            </a:r>
            <a:r>
              <a:rPr lang="en-US" sz="4800" dirty="0" err="1">
                <a:solidFill>
                  <a:srgbClr val="0000FF"/>
                </a:solidFill>
              </a:rPr>
              <a:t>va</a:t>
            </a:r>
            <a:r>
              <a:rPr lang="en-US" sz="4800">
                <a:solidFill>
                  <a:srgbClr val="0000FF"/>
                </a:solidFill>
              </a:rPr>
              <a:t> b</a:t>
            </a:r>
            <a:endParaRPr lang="en-US" sz="4800" dirty="0">
              <a:solidFill>
                <a:srgbClr val="0000FF"/>
              </a:solidFill>
            </a:endParaRPr>
          </a:p>
          <a:p>
            <a:pPr>
              <a:buNone/>
            </a:pPr>
            <a:r>
              <a:rPr lang="en-US" sz="4800" dirty="0">
                <a:solidFill>
                  <a:srgbClr val="0000FF"/>
                </a:solidFill>
              </a:rPr>
              <a:t>……………………</a:t>
            </a:r>
            <a:endParaRPr lang="ru-RU" sz="4800" dirty="0">
              <a:solidFill>
                <a:srgbClr val="0000FF"/>
              </a:solidFill>
            </a:endParaRPr>
          </a:p>
          <a:p>
            <a:pPr>
              <a:buNone/>
            </a:pPr>
            <a:r>
              <a:rPr lang="en-US" sz="3600" dirty="0"/>
              <a:t> </a:t>
            </a:r>
            <a:endParaRPr lang="ru-RU" sz="3600" dirty="0"/>
          </a:p>
          <a:p>
            <a:pPr>
              <a:buNone/>
            </a:pPr>
            <a:r>
              <a:rPr lang="en-US" sz="3600" b="1" dirty="0"/>
              <a:t> </a:t>
            </a:r>
            <a:endParaRPr lang="en-US" sz="3600" dirty="0"/>
          </a:p>
        </p:txBody>
      </p:sp>
      <p:sp>
        <p:nvSpPr>
          <p:cNvPr id="4" name="Овал 3"/>
          <p:cNvSpPr/>
          <p:nvPr/>
        </p:nvSpPr>
        <p:spPr>
          <a:xfrm>
            <a:off x="1051313" y="-15340"/>
            <a:ext cx="7200900" cy="9155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2800" b="1" dirty="0" err="1"/>
              <a:t>O’z-o’zini</a:t>
            </a:r>
            <a:r>
              <a:rPr lang="en-US" sz="2800" b="1" dirty="0"/>
              <a:t> </a:t>
            </a:r>
            <a:r>
              <a:rPr lang="en-US" sz="2800" b="1" dirty="0" err="1"/>
              <a:t>rivojlantirish</a:t>
            </a:r>
            <a:r>
              <a:rPr lang="en-US" sz="2800" b="1" dirty="0"/>
              <a:t> </a:t>
            </a:r>
            <a:r>
              <a:rPr lang="en-US" sz="2800" b="1" dirty="0" err="1"/>
              <a:t>dasturi</a:t>
            </a:r>
            <a:endParaRPr lang="ru-RU" sz="280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Содержимое 2"/>
          <p:cNvSpPr>
            <a:spLocks noGrp="1"/>
          </p:cNvSpPr>
          <p:nvPr>
            <p:ph idx="1"/>
          </p:nvPr>
        </p:nvSpPr>
        <p:spPr>
          <a:xfrm>
            <a:off x="214314" y="964406"/>
            <a:ext cx="8715375" cy="3857625"/>
          </a:xfrm>
          <a:prstGeom prst="roundRect">
            <a:avLst/>
          </a:prstGeom>
          <a:solidFill>
            <a:schemeClr val="accent2">
              <a:lumMod val="20000"/>
              <a:lumOff val="80000"/>
            </a:schemeClr>
          </a:solidFill>
        </p:spPr>
        <p:txBody>
          <a:bodyPr>
            <a:normAutofit fontScale="25000" lnSpcReduction="20000"/>
          </a:bodyPr>
          <a:lstStyle/>
          <a:p>
            <a:pPr marL="0" indent="0" algn="just">
              <a:buFontTx/>
              <a:buNone/>
              <a:defRPr/>
            </a:pPr>
            <a:r>
              <a:rPr lang="ru-RU" sz="2800" dirty="0"/>
              <a:t>	</a:t>
            </a:r>
            <a:endParaRPr lang="en-US" sz="2800" dirty="0"/>
          </a:p>
          <a:p>
            <a:pPr algn="just">
              <a:buNone/>
            </a:pPr>
            <a:r>
              <a:rPr lang="en-US" sz="3600" dirty="0"/>
              <a:t>	</a:t>
            </a:r>
            <a:r>
              <a:rPr lang="en-US" sz="14400" dirty="0"/>
              <a:t>I</a:t>
            </a:r>
            <a:r>
              <a:rPr lang="uz-Cyrl-UZ" sz="14400" dirty="0"/>
              <a:t>.Umumpedagogik.</a:t>
            </a:r>
            <a:endParaRPr lang="ru-RU" sz="14400" dirty="0"/>
          </a:p>
          <a:p>
            <a:pPr algn="just">
              <a:buNone/>
            </a:pPr>
            <a:r>
              <a:rPr lang="en-US" sz="14400" dirty="0"/>
              <a:t>	II. </a:t>
            </a:r>
            <a:r>
              <a:rPr lang="uz-Cyrl-UZ" sz="14400" dirty="0"/>
              <a:t>Ilmiy-nazariy bilimlar.</a:t>
            </a:r>
            <a:endParaRPr lang="ru-RU" sz="14400" dirty="0"/>
          </a:p>
          <a:p>
            <a:pPr algn="just">
              <a:buNone/>
            </a:pPr>
            <a:r>
              <a:rPr lang="en-US" sz="14400" dirty="0"/>
              <a:t>	III. </a:t>
            </a:r>
            <a:r>
              <a:rPr lang="uz-Cyrl-UZ" sz="14400" dirty="0"/>
              <a:t>Metodik. </a:t>
            </a:r>
            <a:endParaRPr lang="ru-RU" sz="14400" dirty="0"/>
          </a:p>
          <a:p>
            <a:pPr algn="just">
              <a:buNone/>
            </a:pPr>
            <a:r>
              <a:rPr lang="en-US" sz="14400" dirty="0"/>
              <a:t>	IV. </a:t>
            </a:r>
            <a:r>
              <a:rPr lang="uz-Cyrl-UZ" sz="14400" dirty="0"/>
              <a:t>Psixologik-pedagogik.</a:t>
            </a:r>
            <a:endParaRPr lang="ru-RU" sz="14400" dirty="0"/>
          </a:p>
          <a:p>
            <a:pPr algn="just">
              <a:buNone/>
            </a:pPr>
            <a:r>
              <a:rPr lang="en-US" sz="14400" dirty="0"/>
              <a:t>	V</a:t>
            </a:r>
            <a:r>
              <a:rPr lang="ru-RU" sz="14400" dirty="0"/>
              <a:t>. </a:t>
            </a:r>
            <a:r>
              <a:rPr lang="uz-Cyrl-UZ" sz="14400" dirty="0"/>
              <a:t>Kommunikativ.</a:t>
            </a:r>
            <a:endParaRPr lang="ru-RU" sz="14400" dirty="0"/>
          </a:p>
          <a:p>
            <a:pPr algn="just">
              <a:buNone/>
            </a:pPr>
            <a:r>
              <a:rPr lang="uz-Cyrl-UZ" sz="14400" dirty="0"/>
              <a:t> </a:t>
            </a:r>
            <a:endParaRPr lang="ru-RU" sz="14400" dirty="0"/>
          </a:p>
          <a:p>
            <a:pPr>
              <a:buNone/>
            </a:pPr>
            <a:r>
              <a:rPr lang="uz-Cyrl-UZ" sz="14400" dirty="0"/>
              <a:t> </a:t>
            </a:r>
            <a:endParaRPr lang="ru-RU" sz="14400" dirty="0"/>
          </a:p>
          <a:p>
            <a:pPr algn="ctr">
              <a:buNone/>
            </a:pPr>
            <a:endParaRPr lang="ru-RU" sz="7000" dirty="0">
              <a:solidFill>
                <a:srgbClr val="000066"/>
              </a:solidFill>
              <a:latin typeface="Times New Roman" pitchFamily="18" charset="0"/>
              <a:cs typeface="Times New Roman" pitchFamily="18" charset="0"/>
            </a:endParaRPr>
          </a:p>
          <a:p>
            <a:pPr algn="ctr">
              <a:defRPr/>
            </a:pPr>
            <a:endParaRPr lang="ru-RU" sz="7000" dirty="0">
              <a:solidFill>
                <a:srgbClr val="000066"/>
              </a:solidFill>
              <a:latin typeface="Times New Roman" pitchFamily="18" charset="0"/>
              <a:cs typeface="Times New Roman" pitchFamily="18" charset="0"/>
            </a:endParaRPr>
          </a:p>
          <a:p>
            <a:pPr algn="ctr">
              <a:buFontTx/>
              <a:buNone/>
              <a:defRPr/>
            </a:pPr>
            <a:r>
              <a:rPr lang="uz-Cyrl-UZ" sz="7000" dirty="0">
                <a:solidFill>
                  <a:srgbClr val="000066"/>
                </a:solidFill>
                <a:latin typeface="Times New Roman" pitchFamily="18" charset="0"/>
                <a:cs typeface="Times New Roman" pitchFamily="18" charset="0"/>
              </a:rPr>
              <a:t> </a:t>
            </a:r>
            <a:endParaRPr lang="ru-RU" sz="7000" dirty="0">
              <a:solidFill>
                <a:srgbClr val="000066"/>
              </a:solidFill>
              <a:latin typeface="Times New Roman" pitchFamily="18" charset="0"/>
              <a:cs typeface="Times New Roman" pitchFamily="18" charset="0"/>
            </a:endParaRPr>
          </a:p>
          <a:p>
            <a:pPr>
              <a:spcBef>
                <a:spcPts val="0"/>
              </a:spcBef>
              <a:buFontTx/>
              <a:buNone/>
              <a:defRPr/>
            </a:pPr>
            <a:r>
              <a:rPr lang="uz-Cyrl-UZ" sz="2800" dirty="0">
                <a:solidFill>
                  <a:srgbClr val="000099"/>
                </a:solidFill>
              </a:rPr>
              <a:t> </a:t>
            </a:r>
            <a:endParaRPr lang="ru-RU" sz="2800" dirty="0">
              <a:solidFill>
                <a:srgbClr val="000099"/>
              </a:solidFill>
            </a:endParaRPr>
          </a:p>
          <a:p>
            <a:pPr marL="0" indent="0" algn="just">
              <a:buFontTx/>
              <a:buChar char="-"/>
              <a:defRPr/>
            </a:pPr>
            <a:endParaRPr lang="en-US" sz="2800" dirty="0"/>
          </a:p>
          <a:p>
            <a:pPr marL="0" indent="0" algn="just">
              <a:buFontTx/>
              <a:buChar char="-"/>
              <a:defRPr/>
            </a:pPr>
            <a:endParaRPr lang="ru-RU" sz="2800" dirty="0"/>
          </a:p>
        </p:txBody>
      </p:sp>
      <p:pic>
        <p:nvPicPr>
          <p:cNvPr id="5123" name="Picture 6" descr="C:\Program Files (x86)\Microsoft Office\MEDIA\CAGCAT10\j0299125.wmf"/>
          <p:cNvPicPr>
            <a:picLocks noChangeAspect="1" noChangeArrowheads="1"/>
          </p:cNvPicPr>
          <p:nvPr/>
        </p:nvPicPr>
        <p:blipFill>
          <a:blip r:embed="rId2" cstate="print"/>
          <a:srcRect/>
          <a:stretch>
            <a:fillRect/>
          </a:stretch>
        </p:blipFill>
        <p:spPr bwMode="auto">
          <a:xfrm>
            <a:off x="7884368" y="411510"/>
            <a:ext cx="1428751" cy="1500188"/>
          </a:xfrm>
          <a:prstGeom prst="rect">
            <a:avLst/>
          </a:prstGeom>
          <a:noFill/>
          <a:ln w="9525">
            <a:noFill/>
            <a:miter lim="800000"/>
            <a:headEnd/>
            <a:tailEnd/>
          </a:ln>
        </p:spPr>
      </p:pic>
      <p:sp>
        <p:nvSpPr>
          <p:cNvPr id="4" name="Овал 3"/>
          <p:cNvSpPr/>
          <p:nvPr/>
        </p:nvSpPr>
        <p:spPr>
          <a:xfrm>
            <a:off x="1042988" y="195262"/>
            <a:ext cx="7200900" cy="10803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solidFill>
                  <a:srgbClr val="C00000"/>
                </a:solidFill>
              </a:rPr>
              <a:t> </a:t>
            </a:r>
            <a:r>
              <a:rPr lang="uz-Cyrl-UZ" sz="2800" b="1" dirty="0">
                <a:solidFill>
                  <a:srgbClr val="FFFF00"/>
                </a:solidFill>
              </a:rPr>
              <a:t> </a:t>
            </a:r>
          </a:p>
          <a:p>
            <a:pPr algn="ctr"/>
            <a:endParaRPr lang="uz-Cyrl-UZ" sz="2800" b="1" dirty="0">
              <a:solidFill>
                <a:srgbClr val="FFFF00"/>
              </a:solidFill>
              <a:latin typeface="Arial" pitchFamily="34" charset="0"/>
              <a:cs typeface="Arial" pitchFamily="34" charset="0"/>
            </a:endParaRPr>
          </a:p>
          <a:p>
            <a:pPr algn="ctr"/>
            <a:r>
              <a:rPr lang="en-US" sz="3600" b="1" dirty="0" err="1">
                <a:solidFill>
                  <a:srgbClr val="FFFF00"/>
                </a:solidFill>
              </a:rPr>
              <a:t>O’z-o’zini</a:t>
            </a:r>
            <a:r>
              <a:rPr lang="en-US" sz="3600" b="1" dirty="0">
                <a:solidFill>
                  <a:srgbClr val="FFFF00"/>
                </a:solidFill>
              </a:rPr>
              <a:t> r</a:t>
            </a:r>
            <a:r>
              <a:rPr lang="uz-Cyrl-UZ" sz="3600" b="1" dirty="0">
                <a:solidFill>
                  <a:srgbClr val="FFFF00"/>
                </a:solidFill>
              </a:rPr>
              <a:t>ivojlan</a:t>
            </a:r>
            <a:r>
              <a:rPr lang="en-US" sz="3600" b="1" dirty="0">
                <a:solidFill>
                  <a:srgbClr val="FFFF00"/>
                </a:solidFill>
              </a:rPr>
              <a:t>t</a:t>
            </a:r>
            <a:r>
              <a:rPr lang="uz-Cyrl-UZ" sz="3600" b="1" dirty="0">
                <a:solidFill>
                  <a:srgbClr val="FFFF00"/>
                </a:solidFill>
              </a:rPr>
              <a:t>i</a:t>
            </a:r>
            <a:r>
              <a:rPr lang="en-US" sz="3600" b="1" dirty="0" err="1">
                <a:solidFill>
                  <a:srgbClr val="FFFF00"/>
                </a:solidFill>
              </a:rPr>
              <a:t>ri</a:t>
            </a:r>
            <a:r>
              <a:rPr lang="uz-Cyrl-UZ" sz="3600" b="1" dirty="0">
                <a:solidFill>
                  <a:srgbClr val="FFFF00"/>
                </a:solidFill>
              </a:rPr>
              <a:t>sh </a:t>
            </a:r>
            <a:endParaRPr lang="ru-RU" sz="3600" b="1" dirty="0">
              <a:solidFill>
                <a:srgbClr val="FFFF00"/>
              </a:solidFill>
            </a:endParaRPr>
          </a:p>
          <a:p>
            <a:pPr algn="ctr"/>
            <a:endParaRPr lang="ru-RU" sz="3600" b="1" dirty="0">
              <a:latin typeface="Arial" pitchFamily="34" charset="0"/>
              <a:cs typeface="Arial" pitchFamily="34" charset="0"/>
            </a:endParaRPr>
          </a:p>
          <a:p>
            <a:pPr algn="ctr"/>
            <a:endParaRPr lang="ru-RU" sz="3600" b="1" dirty="0">
              <a:solidFill>
                <a:srgbClr val="FFFF00"/>
              </a:solidFill>
              <a:latin typeface="Arial" pitchFamily="34" charset="0"/>
              <a:cs typeface="Arial" pitchFamily="34" charset="0"/>
            </a:endParaRPr>
          </a:p>
        </p:txBody>
      </p:sp>
      <p:pic>
        <p:nvPicPr>
          <p:cNvPr id="5125" name="Picture 7" descr="C:\Program Files (x86)\Microsoft Office\MEDIA\CAGCAT10\j0292020.wmf"/>
          <p:cNvPicPr>
            <a:picLocks noChangeAspect="1" noChangeArrowheads="1"/>
          </p:cNvPicPr>
          <p:nvPr/>
        </p:nvPicPr>
        <p:blipFill>
          <a:blip r:embed="rId3" cstate="print"/>
          <a:srcRect/>
          <a:stretch>
            <a:fillRect/>
          </a:stretch>
        </p:blipFill>
        <p:spPr bwMode="auto">
          <a:xfrm>
            <a:off x="-323850" y="4424363"/>
            <a:ext cx="2019300" cy="1437085"/>
          </a:xfrm>
          <a:prstGeom prst="rect">
            <a:avLst/>
          </a:prstGeom>
          <a:noFill/>
          <a:ln w="9525">
            <a:noFill/>
            <a:miter lim="800000"/>
            <a:headEnd/>
            <a:tailEnd/>
          </a:ln>
        </p:spPr>
      </p:pic>
      <p:pic>
        <p:nvPicPr>
          <p:cNvPr id="5126" name="Picture 8" descr="C:\Program Files (x86)\Microsoft Office\MEDIA\CAGCAT10\j0195384.wmf"/>
          <p:cNvPicPr>
            <a:picLocks noChangeAspect="1" noChangeArrowheads="1"/>
          </p:cNvPicPr>
          <p:nvPr/>
        </p:nvPicPr>
        <p:blipFill>
          <a:blip r:embed="rId4" cstate="print"/>
          <a:srcRect/>
          <a:stretch>
            <a:fillRect/>
          </a:stretch>
        </p:blipFill>
        <p:spPr bwMode="auto">
          <a:xfrm>
            <a:off x="5003801" y="4456510"/>
            <a:ext cx="1795463" cy="1373981"/>
          </a:xfrm>
          <a:prstGeom prst="rect">
            <a:avLst/>
          </a:prstGeom>
          <a:noFill/>
          <a:ln w="9525">
            <a:noFill/>
            <a:miter lim="800000"/>
            <a:headEnd/>
            <a:tailEnd/>
          </a:ln>
        </p:spPr>
      </p:pic>
      <p:pic>
        <p:nvPicPr>
          <p:cNvPr id="5127" name="Picture 4" descr="C:\Program Files (x86)\Microsoft Office\MEDIA\CAGCAT10\j0301252.wmf"/>
          <p:cNvPicPr>
            <a:picLocks noChangeAspect="1" noChangeArrowheads="1"/>
          </p:cNvPicPr>
          <p:nvPr/>
        </p:nvPicPr>
        <p:blipFill>
          <a:blip r:embed="rId5" cstate="print"/>
          <a:srcRect/>
          <a:stretch>
            <a:fillRect/>
          </a:stretch>
        </p:blipFill>
        <p:spPr bwMode="auto">
          <a:xfrm>
            <a:off x="7524750" y="4449366"/>
            <a:ext cx="1830388" cy="1388269"/>
          </a:xfrm>
          <a:prstGeom prst="rect">
            <a:avLst/>
          </a:prstGeom>
          <a:noFill/>
          <a:ln w="9525">
            <a:noFill/>
            <a:miter lim="800000"/>
            <a:headEnd/>
            <a:tailEnd/>
          </a:ln>
        </p:spPr>
      </p:pic>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b1b514f276d3e28c97d5f45c1f8ace4228e7fd"/>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820</TotalTime>
  <Words>1232</Words>
  <Application>Microsoft Office PowerPoint</Application>
  <PresentationFormat>Экран (16:9)</PresentationFormat>
  <Paragraphs>216</Paragraphs>
  <Slides>23</Slides>
  <Notes>9</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23</vt:i4>
      </vt:variant>
    </vt:vector>
  </HeadingPairs>
  <TitlesOfParts>
    <vt:vector size="30" baseType="lpstr">
      <vt:lpstr>Arial</vt:lpstr>
      <vt:lpstr>Calibri</vt:lpstr>
      <vt:lpstr>Fira Sans Extra Condensed</vt:lpstr>
      <vt:lpstr>Fira Sans Extra Condensed SemiBold</vt:lpstr>
      <vt:lpstr>Times New Roman</vt:lpstr>
      <vt:lpstr>Tw Cen MT</vt:lpstr>
      <vt:lpstr>Тема Office</vt:lpstr>
      <vt:lpstr>Презентация PowerPoint</vt:lpstr>
      <vt:lpstr>MAVZU. ZAMONAVIY O‘QITUVCHINING INDIVIDUAL TA’LIM TRAEKTORIYASI VA HAYOT DAVOMIDA TA’LIM OLISH (LIFELONG LEARNING). REJA: 1. Zamonaviy o‘qituvchi faoliyatining mazmuni.  2. Pedagogning o‘z ustida ishlash bosqichlari.  3. Individual rivojlanish dasturi va uning tarkibiy elementlari.  4. Butun hayot davomida ta’lim olish g‘oyasi (lifelong learning). </vt:lpstr>
      <vt:lpstr>Презентация PowerPoint</vt:lpstr>
      <vt:lpstr>Презентация PowerPoint</vt:lpstr>
      <vt:lpstr>ZAMONAVIY O‘QITUVCHINING INDIVIDUAL TA’LIM TRAEKTORIYASI VA HAYOT DAVOMIDA TA’LIM OLISH (LIFELONG LEARNING).  “Uzluksiz kasbiy ta’lim” maxsus elektron platformasi orqali xodimlarning individual kasbiy rivojlanish traektoriyasi tuziladi. O‘qituvchilarning elektron portfoliyasi shakllantirilib, ularga kasbiy rivojlanish traektoriyasi, natijalari va o‘zlashtirgan o‘quv dasturlari to‘g‘risidagi ma’lumotlar kiritib boriladi</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Pedagogning individual ta’lim trayektoriyasini  tuzish algoritmi:</vt:lpstr>
      <vt:lpstr>Презентация PowerPoint</vt:lpstr>
      <vt:lpstr>ITT ni loyihalash:</vt:lpstr>
      <vt:lpstr>Презентация PowerPoint</vt:lpstr>
      <vt:lpstr>Hayot davomida o‘rganishning foydali jihatlari:</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Vohid</dc:creator>
  <cp:lastModifiedBy>Fenix_Systems®</cp:lastModifiedBy>
  <cp:revision>48</cp:revision>
  <dcterms:created xsi:type="dcterms:W3CDTF">2021-01-28T17:47:12Z</dcterms:created>
  <dcterms:modified xsi:type="dcterms:W3CDTF">2023-10-17T01:54:33Z</dcterms:modified>
</cp:coreProperties>
</file>